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2" r:id="rId4"/>
  </p:sldMasterIdLst>
  <p:notesMasterIdLst>
    <p:notesMasterId r:id="rId14"/>
  </p:notesMasterIdLst>
  <p:handoutMasterIdLst>
    <p:handoutMasterId r:id="rId15"/>
  </p:handoutMasterIdLst>
  <p:sldIdLst>
    <p:sldId id="274" r:id="rId5"/>
    <p:sldId id="262" r:id="rId6"/>
    <p:sldId id="279" r:id="rId7"/>
    <p:sldId id="272" r:id="rId8"/>
    <p:sldId id="280" r:id="rId9"/>
    <p:sldId id="276" r:id="rId10"/>
    <p:sldId id="277" r:id="rId11"/>
    <p:sldId id="278" r:id="rId12"/>
    <p:sldId id="281" r:id="rId13"/>
  </p:sldIdLst>
  <p:sldSz cx="12192000" cy="6858000"/>
  <p:notesSz cx="6858000" cy="9144000"/>
  <p:defaultTextStyle>
    <a:defPPr rtl="0"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657A"/>
    <a:srgbClr val="000000"/>
    <a:srgbClr val="FFFFFF"/>
    <a:srgbClr val="FAB900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37CE84F3-28C3-443E-9E96-99CF82512B7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74" autoAdjust="0"/>
    <p:restoredTop sz="94703" autoAdjust="0"/>
  </p:normalViewPr>
  <p:slideViewPr>
    <p:cSldViewPr snapToGrid="0">
      <p:cViewPr varScale="1">
        <p:scale>
          <a:sx n="76" d="100"/>
          <a:sy n="76" d="100"/>
        </p:scale>
        <p:origin x="-18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3936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xmlns="" id="{D307674E-3F0D-4F9B-8D5C-2785DA1E2A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05EAB3D1-74A8-45AE-8413-9B012F2797D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E8BB117-DB2C-49AC-91B2-C5674AF1A8EC}" type="datetime1">
              <a:rPr lang="de-DE" smtClean="0"/>
              <a:t>25.05.2019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48A9AB1E-7BD6-4E4D-95B1-A0289BE03A2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F63E539E-AF9E-42F4-8757-BA7E826CF6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57A3A8-0DAF-4370-8B2E-3B0CEF8CA37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9841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BB099-F2C9-4916-A855-5C670289C979}" type="datetime1">
              <a:rPr lang="de-DE" smtClean="0"/>
              <a:pPr/>
              <a:t>25.05.2019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5F972E0-5198-46C6-8EFE-44A646AD96EF}" type="slidenum">
              <a:rPr lang="de-DE" noProof="0" smtClean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935691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de-DE"/>
              <a:t>Eine Vorlage für Kursteilnehmer zum Entwerfen eines Ausflugs für andere Kursteilnehmer. Enthält Anweisungen an den Kursteilnehmer, was auf jeder Folie enthalten sein sollte und welche Inhalte berücksichtigt werden müssen. 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5F972E0-5198-46C6-8EFE-44A646AD96E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4345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5F972E0-5198-46C6-8EFE-44A646AD96E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7480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5F972E0-5198-46C6-8EFE-44A646AD96E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4677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Diese Art von Folie können Sie verwenden, um Text, Bilder, Formen und Tabellen auf andere Weise hinzufügen. Duplizieren Sie diese Folie, um zusätzliche Bilder wichtiger Schauplätze Ihres Ausflugs hinzuzufügen.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5F972E0-5198-46C6-8EFE-44A646AD96E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1121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5F972E0-5198-46C6-8EFE-44A646AD96E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4862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Diese Art von Folie können Sie verwenden, um Text, Bilder, Formen und Tabellen auf andere Weise hinzufügen. Duplizieren Sie diese Folie, um zusätzliche Bilder wichtiger Schauplätze Ihres Ausflugs hinzuzufügen.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5F972E0-5198-46C6-8EFE-44A646AD96E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6573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Diese Art von Folie können Sie verwenden, um Text, Bilder, Formen und Tabellen auf andere Weise hinzufügen. Duplizieren Sie diese Folie, um zusätzliche Bilder wichtiger Schauplätze Ihres Ausflugs hinzuzufügen.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5F972E0-5198-46C6-8EFE-44A646AD96E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6029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Diese Art von Folie können Sie verwenden, um Text, Bilder, Formen und Tabellen auf andere Weise hinzufügen. Duplizieren Sie diese Folie, um zusätzliche Bilder wichtiger Schauplätze Ihres Ausflugs hinzuzufügen.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5F972E0-5198-46C6-8EFE-44A646AD96E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0598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de-DE"/>
              <a:t>Eine Vorlage für Kursteilnehmer zum Entwerfen eines Ausflugs für andere Kursteilnehmer. Enthält Anweisungen an den Kursteilnehmer, was auf jeder Folie enthalten sein sollte und welche Inhalte berücksichtigt werden müssen. 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5F972E0-5198-46C6-8EFE-44A646AD96E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6015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03901D69-8909-4693-88EA-9D5C92DE9367}" type="datetime1">
              <a:rPr lang="de-DE" noProof="0" smtClean="0"/>
              <a:t>25.05.2019</a:t>
            </a:fld>
            <a:endParaRPr lang="de-DE" noProof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fld id="{42F0A33C-B6D6-454E-A4EA-5198AC78DEE3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xmlns="" id="{B941F392-55E3-4875-A0A8-7C2B611343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65359" y="599983"/>
            <a:ext cx="638175" cy="53975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buNone/>
              <a:defRPr sz="2800">
                <a:solidFill>
                  <a:schemeClr val="bg1"/>
                </a:solidFill>
              </a:defRPr>
            </a:lvl2pPr>
            <a:lvl3pPr marL="457200" indent="0" algn="ctr">
              <a:buNone/>
              <a:defRPr sz="2800">
                <a:solidFill>
                  <a:schemeClr val="bg1"/>
                </a:solidFill>
              </a:defRPr>
            </a:lvl3pPr>
            <a:lvl4pPr marL="685800" indent="0" algn="ctr">
              <a:buNone/>
              <a:defRPr sz="2800">
                <a:solidFill>
                  <a:schemeClr val="bg1"/>
                </a:solidFill>
              </a:defRPr>
            </a:lvl4pPr>
            <a:lvl5pPr marL="914400" indent="0" algn="ctr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8" name="Textplatzhalter 16">
            <a:extLst>
              <a:ext uri="{FF2B5EF4-FFF2-40B4-BE49-F238E27FC236}">
                <a16:creationId xmlns:a16="http://schemas.microsoft.com/office/drawing/2014/main" xmlns="" id="{792D370F-01D2-4F21-BE9F-9951674A6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5594" y="1242501"/>
            <a:ext cx="638175" cy="53975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buNone/>
              <a:defRPr sz="2800">
                <a:solidFill>
                  <a:schemeClr val="bg1"/>
                </a:solidFill>
              </a:defRPr>
            </a:lvl2pPr>
            <a:lvl3pPr marL="457200" indent="0" algn="ctr">
              <a:buNone/>
              <a:defRPr sz="2800">
                <a:solidFill>
                  <a:schemeClr val="bg1"/>
                </a:solidFill>
              </a:defRPr>
            </a:lvl3pPr>
            <a:lvl4pPr marL="685800" indent="0" algn="ctr">
              <a:buNone/>
              <a:defRPr sz="2800">
                <a:solidFill>
                  <a:schemeClr val="bg1"/>
                </a:solidFill>
              </a:defRPr>
            </a:lvl4pPr>
            <a:lvl5pPr marL="914400" indent="0" algn="ctr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xmlns="" id="{F0D26AC6-BA38-4193-A559-9227287583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65359" y="1885019"/>
            <a:ext cx="638175" cy="53975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buNone/>
              <a:defRPr sz="2800"/>
            </a:lvl2pPr>
            <a:lvl3pPr marL="457200" indent="0" algn="ctr">
              <a:buNone/>
              <a:defRPr sz="2800"/>
            </a:lvl3pPr>
            <a:lvl4pPr marL="685800" indent="0" algn="ctr">
              <a:buNone/>
              <a:defRPr sz="2800"/>
            </a:lvl4pPr>
            <a:lvl5pPr marL="914400" indent="0" algn="ctr">
              <a:buNone/>
              <a:defRPr sz="2800"/>
            </a:lvl5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20" name="Textplatzhalter 16">
            <a:extLst>
              <a:ext uri="{FF2B5EF4-FFF2-40B4-BE49-F238E27FC236}">
                <a16:creationId xmlns:a16="http://schemas.microsoft.com/office/drawing/2014/main" xmlns="" id="{E8BC1B5E-B477-4CD0-996D-5614FE4B3F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27184" y="1238157"/>
            <a:ext cx="638175" cy="53975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buNone/>
              <a:defRPr sz="2800"/>
            </a:lvl2pPr>
            <a:lvl3pPr marL="457200" indent="0" algn="ctr">
              <a:buNone/>
              <a:defRPr sz="2800"/>
            </a:lvl3pPr>
            <a:lvl4pPr marL="685800" indent="0" algn="ctr">
              <a:buNone/>
              <a:defRPr sz="2800"/>
            </a:lvl4pPr>
            <a:lvl5pPr marL="914400" indent="0" algn="ctr">
              <a:buNone/>
              <a:defRPr sz="2800"/>
            </a:lvl5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White">
          <a:xfrm>
            <a:off x="4311650" y="1512376"/>
            <a:ext cx="3568700" cy="1809943"/>
          </a:xfrm>
          <a:noFill/>
          <a:ln w="38100">
            <a:noFill/>
          </a:ln>
        </p:spPr>
        <p:txBody>
          <a:bodyPr lIns="274320" rIns="274320" rtlCol="0" anchor="ctr" anchorCtr="0">
            <a:normAutofit/>
          </a:bodyPr>
          <a:lstStyle>
            <a:lvl1pPr algn="ctr">
              <a:defRPr sz="3800" cap="none" baseline="0">
                <a:solidFill>
                  <a:schemeClr val="tx1"/>
                </a:solidFill>
                <a:latin typeface="+mj-lt"/>
                <a:ea typeface="Verdana" panose="020B0604030504040204" pitchFamily="34" charset="0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11650" y="3322319"/>
            <a:ext cx="3568700" cy="2023304"/>
          </a:xfrm>
          <a:noFill/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15302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White">
          <a:xfrm>
            <a:off x="1600200" y="2386744"/>
            <a:ext cx="8991600" cy="1645920"/>
          </a:xfrm>
          <a:noFill/>
          <a:ln w="38100">
            <a:solidFill>
              <a:srgbClr val="FFFFFF"/>
            </a:solidFill>
          </a:ln>
        </p:spPr>
        <p:txBody>
          <a:bodyPr lIns="274320" rIns="274320" rtlCol="0" anchor="ctr" anchorCtr="1">
            <a:normAutofit/>
          </a:bodyPr>
          <a:lstStyle>
            <a:lvl1pPr algn="ctr">
              <a:defRPr sz="2400">
                <a:solidFill>
                  <a:srgbClr val="262626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695194" y="4352544"/>
            <a:ext cx="6801612" cy="1239894"/>
          </a:xfrm>
          <a:noFill/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502C0B5-024B-4022-93CB-CE3815A996AA}" type="datetime1">
              <a:rPr lang="de-DE" noProof="0" smtClean="0"/>
              <a:t>25.05.2019</a:t>
            </a:fld>
            <a:endParaRPr lang="de-DE" noProof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800"/>
            </a:lvl1pPr>
          </a:lstStyle>
          <a:p>
            <a:fld id="{42F0A33C-B6D6-454E-A4EA-5198AC78DEE3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737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bschnittsüberschri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C268440A-E3ED-426B-A1F8-1D7557F9584D}"/>
              </a:ext>
            </a:extLst>
          </p:cNvPr>
          <p:cNvSpPr/>
          <p:nvPr userDrawn="1"/>
        </p:nvSpPr>
        <p:spPr>
          <a:xfrm>
            <a:off x="0" y="3648173"/>
            <a:ext cx="12192000" cy="32098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White">
          <a:xfrm>
            <a:off x="1600200" y="1887121"/>
            <a:ext cx="8991600" cy="1645920"/>
          </a:xfrm>
          <a:noFill/>
          <a:ln w="38100">
            <a:solidFill>
              <a:srgbClr val="FFFFFF"/>
            </a:solidFill>
          </a:ln>
        </p:spPr>
        <p:txBody>
          <a:bodyPr lIns="274320" rIns="274320" rtlCol="0" anchor="ctr" anchorCtr="1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695194" y="4352544"/>
            <a:ext cx="6801612" cy="1239894"/>
          </a:xfrm>
          <a:noFill/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9B161E9-42EF-43CD-A9A9-34BEA4555EE2}" type="datetime1">
              <a:rPr lang="de-DE" noProof="0" smtClean="0"/>
              <a:t>25.05.2019</a:t>
            </a:fld>
            <a:endParaRPr lang="de-DE" noProof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800"/>
            </a:lvl1pPr>
          </a:lstStyle>
          <a:p>
            <a:fld id="{42F0A33C-B6D6-454E-A4EA-5198AC78DEE3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9634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noFill/>
          <a:ln>
            <a:solidFill>
              <a:schemeClr val="accent2"/>
            </a:solidFill>
          </a:ln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80ACBC1-C48F-43E5-853F-A1E18B52A7B8}" type="datetime1">
              <a:rPr lang="de-DE" noProof="0" smtClean="0"/>
              <a:t>25.05.2019</a:t>
            </a:fld>
            <a:endParaRPr lang="de-DE" noProof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800"/>
            </a:lvl1pPr>
          </a:lstStyle>
          <a:p>
            <a:fld id="{42F0A33C-B6D6-454E-A4EA-5198AC78DEE3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xmlns="" id="{C0B668FB-6A04-4C02-A197-0044D616A95A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38643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noFill/>
          <a:ln>
            <a:noFill/>
          </a:ln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1581912" y="2638044"/>
            <a:ext cx="4271771" cy="3101982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338315" y="2638044"/>
            <a:ext cx="4270247" cy="3101982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5219CE5-D063-4006-96B6-9E64FCB240BD}" type="datetime1">
              <a:rPr lang="de-DE" noProof="0" smtClean="0"/>
              <a:t>25.05.2019</a:t>
            </a:fld>
            <a:endParaRPr lang="de-DE" noProof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800"/>
            </a:lvl1pPr>
          </a:lstStyle>
          <a:p>
            <a:fld id="{42F0A33C-B6D6-454E-A4EA-5198AC78DEE3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xmlns="" id="{E972FC25-236C-4A4E-83A6-4EBE36B8339C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95522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583436" y="2313433"/>
            <a:ext cx="4270248" cy="704087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1" dirty="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1583436" y="3143250"/>
            <a:ext cx="4270248" cy="2596776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338316" y="3143250"/>
            <a:ext cx="4253484" cy="2596776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rtl="0"/>
            <a:fld id="{1CFE8AE0-6B31-45F6-B9EA-2F71509BFEAF}" type="datetime1">
              <a:rPr lang="de-DE" noProof="0" smtClean="0"/>
              <a:t>25.05.2019</a:t>
            </a:fld>
            <a:endParaRPr lang="de-DE" noProof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800"/>
            </a:lvl1pPr>
          </a:lstStyle>
          <a:p>
            <a:fld id="{42F0A33C-B6D6-454E-A4EA-5198AC78DEE3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 bwMode="gray">
          <a:noFill/>
          <a:ln>
            <a:solidFill>
              <a:schemeClr val="bg1"/>
            </a:solidFill>
          </a:ln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xmlns="" id="{7CC6D812-2BC4-484A-A3B0-D751943CAC2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04927" y="2313433"/>
            <a:ext cx="4270248" cy="704088"/>
          </a:xfrm>
        </p:spPr>
        <p:txBody>
          <a:bodyPr rtlCol="0" anchor="b"/>
          <a:lstStyle>
            <a:lvl1pPr marL="0" indent="0"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</p:spTree>
    <p:extLst>
      <p:ext uri="{BB962C8B-B14F-4D97-AF65-F5344CB8AC3E}">
        <p14:creationId xmlns:p14="http://schemas.microsoft.com/office/powerpoint/2010/main" val="1074450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1459962" y="6324918"/>
            <a:ext cx="365760" cy="365760"/>
          </a:xfrm>
        </p:spPr>
        <p:txBody>
          <a:bodyPr rtlCol="0"/>
          <a:lstStyle>
            <a:lvl1pPr>
              <a:defRPr sz="800"/>
            </a:lvl1pPr>
          </a:lstStyle>
          <a:p>
            <a:fld id="{42F0A33C-B6D6-454E-A4EA-5198AC78DEE3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8644389" y="6345814"/>
            <a:ext cx="2753746" cy="323968"/>
          </a:xfrm>
        </p:spPr>
        <p:txBody>
          <a:bodyPr rtlCol="0"/>
          <a:lstStyle/>
          <a:p>
            <a:pPr rtl="0"/>
            <a:fld id="{CFB1F026-B02C-417A-B226-DB72E1955260}" type="datetime1">
              <a:rPr lang="de-DE" noProof="0" smtClean="0"/>
              <a:t>25.05.2019</a:t>
            </a:fld>
            <a:endParaRPr lang="de-DE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57200" y="6403848"/>
            <a:ext cx="5901189" cy="320040"/>
          </a:xfr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xmlns="" id="{64070FEF-D9D1-45DF-A806-9CA5B8270E72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76C8A7AD-2B2B-4A1B-8A04-1B8223844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3463130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AAB96A-CDB4-42A3-8287-0B595C50159D}" type="datetime1">
              <a:rPr lang="de-DE" noProof="0" smtClean="0"/>
              <a:t>25.05.2019</a:t>
            </a:fld>
            <a:endParaRPr lang="de-DE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800"/>
            </a:lvl1pPr>
          </a:lstStyle>
          <a:p>
            <a:fld id="{42F0A33C-B6D6-454E-A4EA-5198AC78DEE3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0181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black">
          <a:xfrm>
            <a:off x="688624" y="594360"/>
            <a:ext cx="10893775" cy="1962150"/>
          </a:xfrm>
          <a:noFill/>
          <a:ln w="38100">
            <a:solidFill>
              <a:schemeClr val="bg1"/>
            </a:solidFill>
          </a:ln>
        </p:spPr>
        <p:txBody>
          <a:bodyPr lIns="72000" tIns="72000" rIns="72000" bIns="72000" rtlCol="0" anchor="t" anchorCtr="0">
            <a:normAutofit/>
          </a:bodyPr>
          <a:lstStyle>
            <a:lvl1pPr algn="l">
              <a:defRPr sz="4000" cap="none" spc="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9108" y="2084071"/>
            <a:ext cx="10883292" cy="3501154"/>
          </a:xfrm>
        </p:spPr>
        <p:txBody>
          <a:bodyPr numCol="2" spcCol="108000" rtlCol="0">
            <a:normAutofit/>
          </a:bodyPr>
          <a:lstStyle>
            <a:lvl1pPr marL="228600" indent="-228600" algn="l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-228600" algn="l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2pPr>
            <a:lvl3pPr marL="685800" indent="-228600" algn="l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3pPr>
            <a:lvl4pPr marL="914400" indent="-228600" algn="l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4pPr>
            <a:lvl5pPr marL="1143000" indent="-228600" algn="l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7256090" y="6234888"/>
            <a:ext cx="2025832" cy="323968"/>
          </a:xfrm>
        </p:spPr>
        <p:txBody>
          <a:bodyPr rtlCol="0"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D78DFA6E-7215-4DD7-B326-D5FBAD445F66}" type="datetime1">
              <a:rPr lang="de-DE" noProof="0" smtClean="0"/>
              <a:t>25.05.2019</a:t>
            </a:fld>
            <a:endParaRPr lang="de-DE" noProof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2895599" y="6238816"/>
            <a:ext cx="4229101" cy="320040"/>
          </a:xfrm>
        </p:spPr>
        <p:txBody>
          <a:bodyPr rtlCol="0"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916161" y="5804577"/>
            <a:ext cx="365760" cy="365760"/>
          </a:xfrm>
        </p:spPr>
        <p:txBody>
          <a:bodyPr rtlCol="0"/>
          <a:lstStyle>
            <a:lvl1pPr>
              <a:defRPr sz="8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42F0A33C-B6D6-454E-A4EA-5198AC78DEE3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DC5B8FA8-6A22-40E7-B3E9-A963C93B51FA}"/>
              </a:ext>
            </a:extLst>
          </p:cNvPr>
          <p:cNvSpPr/>
          <p:nvPr userDrawn="1"/>
        </p:nvSpPr>
        <p:spPr>
          <a:xfrm>
            <a:off x="-15240" y="2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858204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zuordnen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xmlns="" id="{5B1E50CE-2A10-414D-A44D-9CE008E33B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white">
          <a:xfrm>
            <a:off x="0" y="0"/>
            <a:ext cx="12192000" cy="6858000"/>
          </a:xfrm>
          <a:solidFill>
            <a:schemeClr val="tx1"/>
          </a:solidFill>
        </p:spPr>
        <p:txBody>
          <a:bodyPr rtlCol="0" anchor="ctr" anchorCtr="0"/>
          <a:lstStyle>
            <a:lvl1pPr marL="0" indent="0" algn="ctr">
              <a:buNone/>
              <a:defRPr/>
            </a:lvl1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xmlns="" id="{32BFBB01-2158-40AB-B652-ED00805909B1}"/>
              </a:ext>
            </a:extLst>
          </p:cNvPr>
          <p:cNvSpPr/>
          <p:nvPr userDrawn="1"/>
        </p:nvSpPr>
        <p:spPr>
          <a:xfrm rot="5400000">
            <a:off x="5657999" y="340659"/>
            <a:ext cx="864000" cy="122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rtl="0"/>
            <a:fld id="{EA18E4E1-B2EF-4CCE-AE73-762793E21B42}" type="datetime1">
              <a:rPr lang="de-DE" noProof="0" smtClean="0"/>
              <a:t>25.05.2019</a:t>
            </a:fld>
            <a:endParaRPr lang="de-DE" noProof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251855" y="6236208"/>
            <a:ext cx="5901189" cy="320040"/>
          </a:xfrm>
        </p:spPr>
        <p:txBody>
          <a:bodyPr rtlCol="0"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800"/>
            </a:lvl1pPr>
          </a:lstStyle>
          <a:p>
            <a:fld id="{42F0A33C-B6D6-454E-A4EA-5198AC78DEE3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xmlns="" id="{29A01CDD-F399-4646-90ED-E57A0E609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7748789" y="246231"/>
            <a:ext cx="3787891" cy="957729"/>
          </a:xfrm>
          <a:noFill/>
          <a:ln>
            <a:noFill/>
          </a:ln>
        </p:spPr>
        <p:txBody>
          <a:bodyPr rtlCol="0" anchor="b" anchorCtr="0">
            <a:normAutofit/>
          </a:bodyPr>
          <a:lstStyle>
            <a:lvl1pPr algn="r">
              <a:defRPr sz="4000" b="0" cap="none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xmlns="" id="{C452D643-DA50-4240-9810-A9BBB97288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92439" y="1343510"/>
            <a:ext cx="3383905" cy="4472513"/>
          </a:xfrm>
        </p:spPr>
        <p:txBody>
          <a:bodyPr rtlCol="0">
            <a:norm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228600" indent="0" algn="r">
              <a:buNone/>
              <a:defRPr sz="2000">
                <a:solidFill>
                  <a:schemeClr val="bg1"/>
                </a:solidFill>
              </a:defRPr>
            </a:lvl2pPr>
            <a:lvl3pPr marL="457200" indent="0" algn="r">
              <a:buNone/>
              <a:defRPr sz="2000">
                <a:solidFill>
                  <a:schemeClr val="bg1"/>
                </a:solidFill>
              </a:defRPr>
            </a:lvl3pPr>
            <a:lvl4pPr marL="685800" indent="0" algn="r">
              <a:buNone/>
              <a:defRPr sz="2000">
                <a:solidFill>
                  <a:schemeClr val="bg1"/>
                </a:solidFill>
              </a:defRPr>
            </a:lvl4pPr>
            <a:lvl5pPr marL="914400" indent="0" algn="r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34591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blackWhite">
          <a:xfrm>
            <a:off x="883920" y="592183"/>
            <a:ext cx="5750440" cy="1810379"/>
          </a:xfrm>
          <a:noFill/>
          <a:ln>
            <a:noFill/>
          </a:ln>
        </p:spPr>
        <p:txBody>
          <a:bodyPr lIns="0" rtlCol="0" anchor="t" anchorCtr="0">
            <a:noAutofit/>
          </a:bodyPr>
          <a:lstStyle>
            <a:lvl1pPr marL="0" indent="0" algn="l" defTabSz="0">
              <a:buFont typeface="Arial" panose="020B0604020202020204" pitchFamily="34" charset="0"/>
              <a:buNone/>
              <a:defRPr sz="4000" cap="none" spc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497200" y="0"/>
            <a:ext cx="5700896" cy="6858000"/>
          </a:xfrm>
          <a:solidFill>
            <a:schemeClr val="bg1">
              <a:lumMod val="75000"/>
            </a:schemeClr>
          </a:solidFill>
        </p:spPr>
        <p:txBody>
          <a:bodyPr rtlCol="0"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 bwMode="white">
          <a:xfrm>
            <a:off x="632071" y="2417802"/>
            <a:ext cx="5297398" cy="3710855"/>
          </a:xfrm>
        </p:spPr>
        <p:txBody>
          <a:bodyPr rtlCol="0" anchor="t" anchorCtr="1">
            <a:normAutofit/>
          </a:bodyPr>
          <a:lstStyle>
            <a:lvl1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rtl="0"/>
            <a:fld id="{ED354B8B-25C2-4231-BB6B-7DC2CD673790}" type="datetime1">
              <a:rPr lang="de-DE" noProof="0" smtClean="0"/>
              <a:t>25.05.2019</a:t>
            </a:fld>
            <a:endParaRPr lang="de-DE" noProof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800"/>
            </a:lvl1pPr>
          </a:lstStyle>
          <a:p>
            <a:fld id="{42F0A33C-B6D6-454E-A4EA-5198AC78DEE3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1309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xmlns="" id="{1C226BE6-63BD-4193-A5B9-87DBDF176AB9}"/>
              </a:ext>
            </a:extLst>
          </p:cNvPr>
          <p:cNvSpPr/>
          <p:nvPr userDrawn="1"/>
        </p:nvSpPr>
        <p:spPr>
          <a:xfrm rot="5400000">
            <a:off x="5712000" y="-5718344"/>
            <a:ext cx="756000" cy="122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blackWhite">
          <a:xfrm>
            <a:off x="4175220" y="3508040"/>
            <a:ext cx="3841560" cy="3420000"/>
          </a:xfrm>
          <a:noFill/>
          <a:ln>
            <a:noFill/>
          </a:ln>
        </p:spPr>
        <p:txBody>
          <a:bodyPr rtlCol="0" anchor="ctr" anchorCtr="1">
            <a:noAutofit/>
          </a:bodyPr>
          <a:lstStyle>
            <a:lvl1pPr algn="l">
              <a:defRPr sz="240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8404860" y="1005840"/>
            <a:ext cx="3497580" cy="5593080"/>
          </a:xfrm>
        </p:spPr>
        <p:txBody>
          <a:bodyPr rtlCol="0" anchor="t" anchorCtr="0">
            <a:normAutofit/>
          </a:bodyPr>
          <a:lstStyle>
            <a:lvl1pPr marL="285750" indent="-285750" algn="l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>
          <a:xfrm>
            <a:off x="8629149" y="6254056"/>
            <a:ext cx="2753746" cy="323968"/>
          </a:xfrm>
        </p:spPr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rtl="0"/>
            <a:fld id="{1AD66EC3-AC11-48AD-B7A4-CE263FB3343D}" type="datetime1">
              <a:rPr lang="de-DE" noProof="0" smtClean="0"/>
              <a:t>25.05.2019</a:t>
            </a:fld>
            <a:endParaRPr lang="de-DE" noProof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0175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11566642" y="6233160"/>
            <a:ext cx="365760" cy="365760"/>
          </a:xfrm>
        </p:spPr>
        <p:txBody>
          <a:bodyPr rtlCol="0"/>
          <a:lstStyle>
            <a:lvl1pPr>
              <a:defRPr sz="800"/>
            </a:lvl1pPr>
          </a:lstStyle>
          <a:p>
            <a:fld id="{42F0A33C-B6D6-454E-A4EA-5198AC78DEE3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xmlns="" id="{A010B646-69BD-42FF-80B8-7A065EA6A284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293917" y="996684"/>
            <a:ext cx="3497580" cy="5593080"/>
          </a:xfrm>
        </p:spPr>
        <p:txBody>
          <a:bodyPr rtlCol="0" anchor="t" anchorCtr="0">
            <a:normAutofit/>
          </a:bodyPr>
          <a:lstStyle>
            <a:lvl1pPr marL="285750" indent="-285750" algn="l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</p:spTree>
    <p:extLst>
      <p:ext uri="{BB962C8B-B14F-4D97-AF65-F5344CB8AC3E}">
        <p14:creationId xmlns:p14="http://schemas.microsoft.com/office/powerpoint/2010/main" val="2510544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-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1459962" y="6324918"/>
            <a:ext cx="365760" cy="365760"/>
          </a:xfrm>
        </p:spPr>
        <p:txBody>
          <a:bodyPr rtlCol="0"/>
          <a:lstStyle>
            <a:lvl1pPr>
              <a:defRPr sz="800"/>
            </a:lvl1pPr>
          </a:lstStyle>
          <a:p>
            <a:fld id="{42F0A33C-B6D6-454E-A4EA-5198AC78DEE3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xmlns="" id="{2B21E085-4E62-4EC9-A5F1-16523F1959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6942215" y="426720"/>
            <a:ext cx="4699941" cy="1188720"/>
          </a:xfrm>
          <a:noFill/>
          <a:ln>
            <a:noFill/>
          </a:ln>
        </p:spPr>
        <p:txBody>
          <a:bodyPr rtlCol="0"/>
          <a:lstStyle>
            <a:lvl1pPr algn="l">
              <a:defRPr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xmlns="" id="{FFCDFB3A-4CE3-463F-8C40-B15E3F5CFC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48876" y="1818152"/>
            <a:ext cx="4045844" cy="4277848"/>
          </a:xfrm>
          <a:noFill/>
        </p:spPr>
        <p:txBody>
          <a:bodyPr rtlCol="0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228600" indent="0" algn="l">
              <a:buNone/>
              <a:defRPr>
                <a:solidFill>
                  <a:schemeClr val="tx1"/>
                </a:solidFill>
              </a:defRPr>
            </a:lvl2pPr>
            <a:lvl3pPr marL="457200" indent="0" algn="l">
              <a:buNone/>
              <a:defRPr>
                <a:solidFill>
                  <a:schemeClr val="tx1"/>
                </a:solidFill>
              </a:defRPr>
            </a:lvl3pPr>
            <a:lvl4pPr marL="685800" indent="0" algn="l">
              <a:buNone/>
              <a:defRPr>
                <a:solidFill>
                  <a:schemeClr val="tx1"/>
                </a:solidFill>
              </a:defRPr>
            </a:lvl4pPr>
            <a:lvl5pPr marL="9144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8644389" y="6345814"/>
            <a:ext cx="2753746" cy="323968"/>
          </a:xfrm>
        </p:spPr>
        <p:txBody>
          <a:bodyPr rtlCol="0"/>
          <a:lstStyle/>
          <a:p>
            <a:pPr rtl="0"/>
            <a:fld id="{F4BD6270-2318-479D-97E9-6E7E2BD9CE7C}" type="datetime1">
              <a:rPr lang="de-DE" noProof="0" smtClean="0"/>
              <a:t>25.05.2019</a:t>
            </a:fld>
            <a:endParaRPr lang="de-DE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57200" y="6403848"/>
            <a:ext cx="5901189" cy="320040"/>
          </a:xfr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xmlns="" id="{7D356109-298D-4C51-9DC7-DC74594DC22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32155" y="396240"/>
            <a:ext cx="5927725" cy="5989638"/>
          </a:xfrm>
          <a:ln w="38100">
            <a:solidFill>
              <a:schemeClr val="accent2"/>
            </a:solidFill>
          </a:ln>
        </p:spPr>
        <p:txBody>
          <a:bodyPr rtlCol="0"/>
          <a:lstStyle/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xmlns="" id="{64070FEF-D9D1-45DF-A806-9CA5B8270E72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cxnSp>
        <p:nvCxnSpPr>
          <p:cNvPr id="9" name="Gerader Verbinder 8" descr="dekoratives Element">
            <a:extLst>
              <a:ext uri="{FF2B5EF4-FFF2-40B4-BE49-F238E27FC236}">
                <a16:creationId xmlns:a16="http://schemas.microsoft.com/office/drawing/2014/main" xmlns="" id="{167C85F9-C124-4D12-B4AC-317A35D715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7141749" y="1720670"/>
            <a:ext cx="3780000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941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Beschriftu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xmlns="" id="{BDE53EE8-1567-4A1C-B5FB-9243D17B161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858000"/>
          </a:xfrm>
          <a:solidFill>
            <a:schemeClr val="tx1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xmlns="" id="{145CB378-10E3-4D4E-82B7-47858EDEE57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62827" y="543339"/>
            <a:ext cx="5040000" cy="5765661"/>
          </a:xfrm>
          <a:ln w="38100">
            <a:solidFill>
              <a:schemeClr val="bg1"/>
            </a:solidFill>
          </a:ln>
        </p:spPr>
        <p:txBody>
          <a:bodyPr rtlCol="0"/>
          <a:lstStyle/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8537045" y="6358084"/>
            <a:ext cx="2753746" cy="323968"/>
          </a:xfrm>
        </p:spPr>
        <p:txBody>
          <a:bodyPr rtlCol="0"/>
          <a:lstStyle/>
          <a:p>
            <a:pPr rtl="0"/>
            <a:fld id="{1885B6E1-E8B7-46A8-A779-17FA8FD57D0D}" type="datetime1">
              <a:rPr lang="de-DE" noProof="0" smtClean="0"/>
              <a:t>25.05.2019</a:t>
            </a:fld>
            <a:endParaRPr lang="de-DE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704361" y="6382908"/>
            <a:ext cx="5901189" cy="320040"/>
          </a:xfr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1474538" y="6337188"/>
            <a:ext cx="365760" cy="365760"/>
          </a:xfrm>
        </p:spPr>
        <p:txBody>
          <a:bodyPr rtlCol="0"/>
          <a:lstStyle>
            <a:lvl1pPr>
              <a:defRPr sz="800"/>
            </a:lvl1pPr>
          </a:lstStyle>
          <a:p>
            <a:fld id="{42F0A33C-B6D6-454E-A4EA-5198AC78DEE3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xmlns="" id="{AA2BF3C7-5EFF-4508-B560-D9A68D3F72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04361" y="164690"/>
            <a:ext cx="4593772" cy="2624056"/>
          </a:xfrm>
          <a:noFill/>
          <a:ln>
            <a:noFill/>
          </a:ln>
        </p:spPr>
        <p:txBody>
          <a:bodyPr rtlCol="0" anchor="t" anchorCtr="0">
            <a:noAutofit/>
          </a:bodyPr>
          <a:lstStyle>
            <a:lvl1pPr>
              <a:defRPr sz="4000" cap="none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xmlns="" id="{37D64B51-A9B6-4A76-949F-5769931247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4361" y="3233530"/>
            <a:ext cx="4593771" cy="2902590"/>
          </a:xfrm>
        </p:spPr>
        <p:txBody>
          <a:bodyPr rtlCol="0">
            <a:normAutofit/>
          </a:bodyPr>
          <a:lstStyle>
            <a:lvl1pPr marL="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1pPr>
            <a:lvl2pPr marL="22860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2pPr>
            <a:lvl3pPr marL="45720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3pPr>
            <a:lvl4pPr marL="68580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4pPr>
            <a:lvl5pPr marL="91440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00114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blackWhite">
          <a:xfrm>
            <a:off x="6712900" y="407684"/>
            <a:ext cx="4910096" cy="2257167"/>
          </a:xfrm>
          <a:noFill/>
          <a:ln>
            <a:noFill/>
          </a:ln>
        </p:spPr>
        <p:txBody>
          <a:bodyPr rtlCol="0" anchor="ctr" anchorCtr="0">
            <a:normAutofit/>
          </a:bodyPr>
          <a:lstStyle>
            <a:lvl1pPr algn="l">
              <a:defRPr sz="4000">
                <a:solidFill>
                  <a:srgbClr val="262626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 bwMode="white">
          <a:xfrm>
            <a:off x="6780414" y="3019130"/>
            <a:ext cx="4584265" cy="3159033"/>
          </a:xfrm>
        </p:spPr>
        <p:txBody>
          <a:bodyPr rtlCol="0" anchor="t" anchorCtr="1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42BC7CD-D7D4-41B0-9CBF-CA7B041349BF}" type="datetime1">
              <a:rPr lang="de-DE" noProof="0" smtClean="0"/>
              <a:t>25.05.2019</a:t>
            </a:fld>
            <a:endParaRPr lang="de-DE" noProof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800"/>
            </a:lvl1pPr>
          </a:lstStyle>
          <a:p>
            <a:fld id="{42F0A33C-B6D6-454E-A4EA-5198AC78DEE3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xmlns="" id="{1FEC71D9-8368-4022-BA35-B43400F925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7320" y="407684"/>
            <a:ext cx="5625849" cy="5770479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89162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zt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2DAE3B5-798F-4BD7-8921-50948B6900F9}" type="datetime1">
              <a:rPr lang="de-DE" noProof="0" smtClean="0"/>
              <a:t>25.05.2019</a:t>
            </a:fld>
            <a:endParaRPr lang="de-DE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800"/>
            </a:lvl1pPr>
          </a:lstStyle>
          <a:p>
            <a:fld id="{42F0A33C-B6D6-454E-A4EA-5198AC78DEE3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38BE4AA6-ED36-4D3B-ABD8-3BA6059C30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44516" y="1127369"/>
            <a:ext cx="4703084" cy="1188720"/>
          </a:xfrm>
          <a:noFill/>
          <a:ln>
            <a:noFill/>
          </a:ln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cap="none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xmlns="" id="{D94707B9-0409-43FA-B052-6AE401D767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44516" y="2263081"/>
            <a:ext cx="4702968" cy="3909119"/>
          </a:xfrm>
          <a:noFill/>
          <a:ln>
            <a:noFill/>
          </a:ln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28600" indent="0" algn="ctr">
              <a:buNone/>
              <a:defRPr>
                <a:solidFill>
                  <a:schemeClr val="bg1"/>
                </a:solidFill>
              </a:defRPr>
            </a:lvl2pPr>
            <a:lvl3pPr marL="457200" indent="0" algn="ctr">
              <a:buNone/>
              <a:defRPr>
                <a:solidFill>
                  <a:schemeClr val="bg1"/>
                </a:solidFill>
              </a:defRPr>
            </a:lvl3pPr>
            <a:lvl4pPr marL="685800" indent="0" algn="ctr">
              <a:buNone/>
              <a:defRPr>
                <a:solidFill>
                  <a:schemeClr val="bg1"/>
                </a:solidFill>
              </a:defRPr>
            </a:lvl4pPr>
            <a:lvl5pPr marL="9144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52560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fld id="{A06C4FF5-D820-4675-B633-022C6115A93D}" type="datetime1">
              <a:rPr lang="de-DE" noProof="0" smtClean="0"/>
              <a:t>25.05.2019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800" spc="0" baseline="0">
                <a:solidFill>
                  <a:srgbClr val="FFFFFF"/>
                </a:solidFill>
              </a:defRPr>
            </a:lvl1pPr>
          </a:lstStyle>
          <a:p>
            <a:fld id="{42F0A33C-B6D6-454E-A4EA-5198AC78DEE3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314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79" r:id="rId3"/>
    <p:sldLayoutId id="2147483681" r:id="rId4"/>
    <p:sldLayoutId id="2147483690" r:id="rId5"/>
    <p:sldLayoutId id="2147483666" r:id="rId6"/>
    <p:sldLayoutId id="2147483687" r:id="rId7"/>
    <p:sldLayoutId id="2147483680" r:id="rId8"/>
    <p:sldLayoutId id="2147483688" r:id="rId9"/>
    <p:sldLayoutId id="2147483673" r:id="rId10"/>
    <p:sldLayoutId id="2147483692" r:id="rId11"/>
    <p:sldLayoutId id="2147483674" r:id="rId12"/>
    <p:sldLayoutId id="2147483676" r:id="rId13"/>
    <p:sldLayoutId id="2147483677" r:id="rId14"/>
    <p:sldLayoutId id="2147483691" r:id="rId15"/>
    <p:sldLayoutId id="2147483689" r:id="rId16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 cap="none" spc="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xmlns="" id="{D4DB4774-6C88-4182-9622-B0F68F5AC5B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18" y="1712"/>
            <a:ext cx="12192000" cy="6856288"/>
          </a:xfrm>
          <a:prstGeom prst="rect">
            <a:avLst/>
          </a:prstGeom>
        </p:spPr>
      </p:pic>
      <p:sp>
        <p:nvSpPr>
          <p:cNvPr id="54" name="Rechteck 53" descr="dekoratives Element">
            <a:extLst>
              <a:ext uri="{FF2B5EF4-FFF2-40B4-BE49-F238E27FC236}">
                <a16:creationId xmlns:a16="http://schemas.microsoft.com/office/drawing/2014/main" xmlns="" id="{73785415-E552-4742-B0A5-FC1ECF293E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292000" y="1777907"/>
            <a:ext cx="3568700" cy="1819319"/>
          </a:xfrm>
          <a:prstGeom prst="rect">
            <a:avLst/>
          </a:prstGeom>
          <a:solidFill>
            <a:srgbClr val="46657A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>
              <a:solidFill>
                <a:srgbClr val="000000"/>
              </a:solidFill>
            </a:endParaRPr>
          </a:p>
        </p:txBody>
      </p:sp>
      <p:sp>
        <p:nvSpPr>
          <p:cNvPr id="37" name="Titel 36">
            <a:extLst>
              <a:ext uri="{FF2B5EF4-FFF2-40B4-BE49-F238E27FC236}">
                <a16:creationId xmlns:a16="http://schemas.microsoft.com/office/drawing/2014/main" xmlns="" id="{1C44CABD-3945-420B-A1E8-0D3E5F523E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3966" y="1777907"/>
            <a:ext cx="4043966" cy="1809943"/>
          </a:xfrm>
        </p:spPr>
        <p:txBody>
          <a:bodyPr rtlCol="0">
            <a:normAutofit fontScale="90000"/>
          </a:bodyPr>
          <a:lstStyle/>
          <a:p>
            <a:pPr rtl="0"/>
            <a:r>
              <a:rPr lang="en-US" sz="4000" b="1" dirty="0" smtClean="0">
                <a:latin typeface="Segoe UI Ligh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Mercator vocational college</a:t>
            </a:r>
            <a:endParaRPr lang="en-US" sz="4000" dirty="0">
              <a:latin typeface="Segoe UI Light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7" name="Gerader Verbinder 26" descr="dekoratives Element">
            <a:extLst>
              <a:ext uri="{FF2B5EF4-FFF2-40B4-BE49-F238E27FC236}">
                <a16:creationId xmlns:a16="http://schemas.microsoft.com/office/drawing/2014/main" xmlns="" id="{AB7897E6-775C-4603-8153-D078160E1E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4589782" y="3451310"/>
            <a:ext cx="295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hteck 67" descr="dekoratives Element">
            <a:extLst>
              <a:ext uri="{FF2B5EF4-FFF2-40B4-BE49-F238E27FC236}">
                <a16:creationId xmlns:a16="http://schemas.microsoft.com/office/drawing/2014/main" xmlns="" id="{7EF755C8-D22F-4585-A846-467B938E12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>
          <a:xfrm>
            <a:off x="4242000" y="1437564"/>
            <a:ext cx="3708000" cy="3982873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8" y="170739"/>
            <a:ext cx="3204911" cy="106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454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0142865-E6CA-4761-9E4C-52F0D6A53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85" y="457200"/>
            <a:ext cx="10676190" cy="1962150"/>
          </a:xfrm>
        </p:spPr>
        <p:txBody>
          <a:bodyPr rtlCol="0">
            <a:noAutofit/>
          </a:bodyPr>
          <a:lstStyle/>
          <a:p>
            <a:pPr rtl="0">
              <a:spcBef>
                <a:spcPts val="4200"/>
              </a:spcBef>
              <a:spcAft>
                <a:spcPts val="3000"/>
              </a:spcAft>
            </a:pPr>
            <a:r>
              <a:rPr lang="en-US" sz="2400" b="1" dirty="0" smtClean="0">
                <a:solidFill>
                  <a:schemeClr val="tx1"/>
                </a:solidFill>
              </a:rPr>
              <a:t>Mercator </a:t>
            </a:r>
            <a:r>
              <a:rPr lang="en-US" sz="2400" b="1" dirty="0" err="1" smtClean="0">
                <a:solidFill>
                  <a:schemeClr val="tx1"/>
                </a:solidFill>
              </a:rPr>
              <a:t>Berufskolleg</a:t>
            </a: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Welcome to our presentation about our school in Moers, Germany, the Mercator Vocational College (</a:t>
            </a:r>
            <a:r>
              <a:rPr lang="en-US" sz="2000" b="1" dirty="0" err="1" smtClean="0">
                <a:solidFill>
                  <a:schemeClr val="tx1"/>
                </a:solidFill>
              </a:rPr>
              <a:t>Berufskolleg</a:t>
            </a:r>
            <a:r>
              <a:rPr lang="en-US" sz="2000" b="1" dirty="0" smtClean="0">
                <a:solidFill>
                  <a:schemeClr val="tx1"/>
                </a:solidFill>
              </a:rPr>
              <a:t> in German). Our school is a vocational college for economy &amp; administration: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1050" dirty="0" smtClean="0">
                <a:solidFill>
                  <a:schemeClr val="tx1"/>
                </a:solidFill>
              </a:rPr>
              <a:t/>
            </a:r>
            <a:br>
              <a:rPr lang="en-US" sz="1050" dirty="0" smtClean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DB2D4C32-3413-4C48-BAAC-8902D2C39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668" y="2414451"/>
            <a:ext cx="12760602" cy="3675307"/>
          </a:xfrm>
        </p:spPr>
        <p:txBody>
          <a:bodyPr spcCol="36000" rtlCol="0">
            <a:noAutofit/>
          </a:bodyPr>
          <a:lstStyle/>
          <a:p>
            <a:r>
              <a:rPr lang="en-US" sz="1800" dirty="0" smtClean="0"/>
              <a:t>Name: </a:t>
            </a:r>
            <a:r>
              <a:rPr lang="en-US" sz="1800" dirty="0"/>
              <a:t>Mercator </a:t>
            </a:r>
            <a:r>
              <a:rPr lang="en-US" sz="1800" dirty="0" err="1"/>
              <a:t>Berufskolleg</a:t>
            </a:r>
            <a:r>
              <a:rPr lang="en-US" sz="1800" dirty="0"/>
              <a:t> (</a:t>
            </a:r>
            <a:r>
              <a:rPr lang="en-US" sz="1800" dirty="0" smtClean="0"/>
              <a:t>vocational college)</a:t>
            </a:r>
          </a:p>
          <a:p>
            <a:r>
              <a:rPr lang="en-US" sz="1800" dirty="0"/>
              <a:t>Different training courses </a:t>
            </a:r>
            <a:endParaRPr lang="en-US" sz="1800" dirty="0" smtClean="0"/>
          </a:p>
          <a:p>
            <a:r>
              <a:rPr lang="en-US" sz="1800" dirty="0" smtClean="0"/>
              <a:t>Location in Moers, Germany</a:t>
            </a:r>
          </a:p>
          <a:p>
            <a:r>
              <a:rPr lang="en-US" sz="1800" dirty="0" smtClean="0"/>
              <a:t>Commercial school</a:t>
            </a:r>
          </a:p>
          <a:p>
            <a:r>
              <a:rPr lang="en-US" sz="1800" dirty="0" smtClean="0"/>
              <a:t>About 2.000 students</a:t>
            </a:r>
          </a:p>
          <a:p>
            <a:r>
              <a:rPr lang="en-US" sz="1800" dirty="0" smtClean="0"/>
              <a:t>About 100 teachers </a:t>
            </a:r>
          </a:p>
        </p:txBody>
      </p:sp>
      <p:grpSp>
        <p:nvGrpSpPr>
          <p:cNvPr id="19" name="Gruppe 18" descr="dekoratives Element">
            <a:extLst>
              <a:ext uri="{FF2B5EF4-FFF2-40B4-BE49-F238E27FC236}">
                <a16:creationId xmlns:a16="http://schemas.microsoft.com/office/drawing/2014/main" xmlns="" id="{D6D84601-5D04-4246-95A5-C178A6C74B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699107" y="757382"/>
            <a:ext cx="10895707" cy="5643418"/>
            <a:chOff x="699108" y="935360"/>
            <a:chExt cx="10746132" cy="5256000"/>
          </a:xfrm>
        </p:grpSpPr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xmlns="" id="{DDAC6016-1C3C-4BBF-88B5-BD903710BDAE}"/>
                </a:ext>
              </a:extLst>
            </p:cNvPr>
            <p:cNvCxnSpPr/>
            <p:nvPr/>
          </p:nvCxnSpPr>
          <p:spPr>
            <a:xfrm>
              <a:off x="4267200" y="947420"/>
              <a:ext cx="7178040" cy="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xmlns="" id="{B9FDF5A3-9005-483A-B72F-BD42C53B1E22}"/>
                </a:ext>
              </a:extLst>
            </p:cNvPr>
            <p:cNvCxnSpPr/>
            <p:nvPr/>
          </p:nvCxnSpPr>
          <p:spPr>
            <a:xfrm>
              <a:off x="699108" y="6172200"/>
              <a:ext cx="10728000" cy="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xmlns="" id="{3AE3BCE0-4649-475A-A49B-916C5A65185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799888" y="3563360"/>
              <a:ext cx="5256000" cy="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" name="Rechteck 3"/>
          <p:cNvSpPr/>
          <p:nvPr/>
        </p:nvSpPr>
        <p:spPr>
          <a:xfrm>
            <a:off x="-73891" y="-73891"/>
            <a:ext cx="415636" cy="7158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55380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0142865-E6CA-4761-9E4C-52F0D6A53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233" y="1164920"/>
            <a:ext cx="9156526" cy="988491"/>
          </a:xfrm>
        </p:spPr>
        <p:txBody>
          <a:bodyPr rtlCol="0">
            <a:noAutofit/>
          </a:bodyPr>
          <a:lstStyle/>
          <a:p>
            <a:pPr rtl="0">
              <a:spcBef>
                <a:spcPts val="4200"/>
              </a:spcBef>
              <a:spcAft>
                <a:spcPts val="3000"/>
              </a:spcAft>
            </a:pPr>
            <a:r>
              <a:rPr lang="en-US" sz="2400" b="1" dirty="0" smtClean="0">
                <a:solidFill>
                  <a:schemeClr val="tx1"/>
                </a:solidFill>
              </a:rPr>
              <a:t>Dual Education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As mentioned before in Germany we have a dual education system, in fact it’s a very simple system.</a:t>
            </a: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1050" dirty="0" smtClean="0">
                <a:solidFill>
                  <a:schemeClr val="tx1"/>
                </a:solidFill>
              </a:rPr>
              <a:t/>
            </a:r>
            <a:br>
              <a:rPr lang="en-US" sz="1050" dirty="0" smtClean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DB2D4C32-3413-4C48-BAAC-8902D2C39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spcCol="36000" rtlCol="0">
            <a:no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Trainees or apprentices both work and go to school over the week.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Usually they visit the school for two days and their workplace three days each week, but there’s also a block release system.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The block release means you go to school for five to eight weeks and to your workplace for ten to twelve weeks. 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12 vocational departments (bankers, retail &amp; whole sale trade, logistics and industry, medical assistants &amp; dental nurses, </a:t>
            </a:r>
            <a:r>
              <a:rPr lang="en-US" sz="2000" dirty="0" err="1" smtClean="0">
                <a:solidFill>
                  <a:schemeClr val="tx1"/>
                </a:solidFill>
              </a:rPr>
              <a:t>etc</a:t>
            </a:r>
            <a:r>
              <a:rPr lang="en-US" sz="2000" dirty="0" smtClean="0">
                <a:solidFill>
                  <a:schemeClr val="tx1"/>
                </a:solidFill>
              </a:rPr>
              <a:t>) </a:t>
            </a:r>
            <a:endParaRPr lang="en-US" sz="2000" dirty="0" smtClean="0">
              <a:solidFill>
                <a:schemeClr val="tx1"/>
              </a:solidFill>
            </a:endParaRPr>
          </a:p>
          <a:p>
            <a:endParaRPr lang="en-US" sz="1600" b="1" dirty="0" smtClean="0">
              <a:solidFill>
                <a:schemeClr val="tx1"/>
              </a:solidFill>
            </a:endParaRPr>
          </a:p>
          <a:p>
            <a:endParaRPr lang="en-US" sz="1600" b="1" dirty="0" smtClean="0">
              <a:solidFill>
                <a:schemeClr val="tx1"/>
              </a:solidFill>
            </a:endParaRPr>
          </a:p>
        </p:txBody>
      </p:sp>
      <p:grpSp>
        <p:nvGrpSpPr>
          <p:cNvPr id="19" name="Gruppe 18" descr="dekoratives Element">
            <a:extLst>
              <a:ext uri="{FF2B5EF4-FFF2-40B4-BE49-F238E27FC236}">
                <a16:creationId xmlns:a16="http://schemas.microsoft.com/office/drawing/2014/main" xmlns="" id="{D6D84601-5D04-4246-95A5-C178A6C74B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699107" y="757382"/>
            <a:ext cx="10895707" cy="5643418"/>
            <a:chOff x="699108" y="935360"/>
            <a:chExt cx="10746132" cy="5256000"/>
          </a:xfrm>
        </p:grpSpPr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xmlns="" id="{DDAC6016-1C3C-4BBF-88B5-BD903710BDAE}"/>
                </a:ext>
              </a:extLst>
            </p:cNvPr>
            <p:cNvCxnSpPr/>
            <p:nvPr/>
          </p:nvCxnSpPr>
          <p:spPr>
            <a:xfrm>
              <a:off x="4267200" y="947420"/>
              <a:ext cx="7178040" cy="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xmlns="" id="{B9FDF5A3-9005-483A-B72F-BD42C53B1E22}"/>
                </a:ext>
              </a:extLst>
            </p:cNvPr>
            <p:cNvCxnSpPr/>
            <p:nvPr/>
          </p:nvCxnSpPr>
          <p:spPr>
            <a:xfrm>
              <a:off x="699108" y="6172200"/>
              <a:ext cx="10728000" cy="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xmlns="" id="{3AE3BCE0-4649-475A-A49B-916C5A65185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799888" y="3563360"/>
              <a:ext cx="5256000" cy="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" name="Rechteck 3"/>
          <p:cNvSpPr/>
          <p:nvPr/>
        </p:nvSpPr>
        <p:spPr>
          <a:xfrm>
            <a:off x="-73891" y="-73891"/>
            <a:ext cx="415636" cy="7158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54305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hteck 65" descr="dekoratives Element">
            <a:extLst>
              <a:ext uri="{FF2B5EF4-FFF2-40B4-BE49-F238E27FC236}">
                <a16:creationId xmlns:a16="http://schemas.microsoft.com/office/drawing/2014/main" xmlns="" id="{34888449-0EF0-4A86-8913-1438ECD7B4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 bwMode="blackGray">
          <a:xfrm>
            <a:off x="0" y="0"/>
            <a:ext cx="664209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</p:txBody>
      </p:sp>
      <p:pic>
        <p:nvPicPr>
          <p:cNvPr id="70" name="Bildplatzhalter 69">
            <a:extLst>
              <a:ext uri="{FF2B5EF4-FFF2-40B4-BE49-F238E27FC236}">
                <a16:creationId xmlns:a16="http://schemas.microsoft.com/office/drawing/2014/main" xmlns="" id="{1B887ED1-B3BA-4CE9-937B-9B694626C16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04" y="0"/>
            <a:ext cx="5896796" cy="6857999"/>
          </a:xfrm>
        </p:spPr>
      </p:pic>
      <p:pic>
        <p:nvPicPr>
          <p:cNvPr id="23" name="Bildplatzhalter 22">
            <a:extLst>
              <a:ext uri="{FF2B5EF4-FFF2-40B4-BE49-F238E27FC236}">
                <a16:creationId xmlns:a16="http://schemas.microsoft.com/office/drawing/2014/main" xmlns="" id="{9F62E437-1921-444C-A219-141AB723B55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827" y="1734567"/>
            <a:ext cx="5040000" cy="3383204"/>
          </a:xfrm>
        </p:spPr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xmlns="" id="{F395D630-55BC-4974-AEB4-5C5BCB922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361" y="164690"/>
            <a:ext cx="4593772" cy="595164"/>
          </a:xfrm>
        </p:spPr>
        <p:txBody>
          <a:bodyPr rtlCol="0"/>
          <a:lstStyle/>
          <a:p>
            <a:pPr rtl="0"/>
            <a:r>
              <a:rPr lang="de-DE" sz="3200" dirty="0" smtClean="0">
                <a:solidFill>
                  <a:schemeClr val="tx1"/>
                </a:solidFill>
              </a:rPr>
              <a:t>Our School</a:t>
            </a:r>
            <a:br>
              <a:rPr lang="de-DE" sz="3200" dirty="0" smtClean="0">
                <a:solidFill>
                  <a:schemeClr val="tx1"/>
                </a:solidFill>
              </a:rPr>
            </a:br>
            <a:endParaRPr lang="de-DE" sz="3200" dirty="0">
              <a:solidFill>
                <a:schemeClr val="tx1"/>
              </a:solidFill>
            </a:endParaRP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xmlns="" id="{D621B9DA-9580-4E28-B854-4EC2C7B50A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4361" y="924544"/>
            <a:ext cx="4593771" cy="5211576"/>
          </a:xfrm>
        </p:spPr>
        <p:txBody>
          <a:bodyPr rtlCol="0"/>
          <a:lstStyle/>
          <a:p>
            <a:pPr rtl="0"/>
            <a:r>
              <a:rPr lang="en-US" dirty="0" smtClean="0"/>
              <a:t>Here you have a good view of our school yard where we spend most of our breaks.</a:t>
            </a:r>
          </a:p>
          <a:p>
            <a:pPr rtl="0"/>
            <a:endParaRPr lang="en-US" dirty="0"/>
          </a:p>
          <a:p>
            <a:pPr rtl="0"/>
            <a:r>
              <a:rPr lang="en-US" dirty="0" smtClean="0"/>
              <a:t>You can sit and relax with the touch of nature next to the benches.</a:t>
            </a:r>
            <a:endParaRPr lang="en-US" dirty="0"/>
          </a:p>
        </p:txBody>
      </p:sp>
      <p:grpSp>
        <p:nvGrpSpPr>
          <p:cNvPr id="9" name="Gruppe 8" descr="dekoratives Element">
            <a:extLst>
              <a:ext uri="{FF2B5EF4-FFF2-40B4-BE49-F238E27FC236}">
                <a16:creationId xmlns:a16="http://schemas.microsoft.com/office/drawing/2014/main" xmlns="" id="{32E115EA-1F1C-4B95-AB2B-A6FAF6A149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flipH="1">
            <a:off x="501640" y="593217"/>
            <a:ext cx="5044917" cy="5777042"/>
            <a:chOff x="-13995491" y="945960"/>
            <a:chExt cx="25440731" cy="5220000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xmlns="" id="{84D16DA6-5FB9-4A1C-91C1-DCB551C572D0}"/>
                </a:ext>
              </a:extLst>
            </p:cNvPr>
            <p:cNvCxnSpPr/>
            <p:nvPr/>
          </p:nvCxnSpPr>
          <p:spPr>
            <a:xfrm>
              <a:off x="4267200" y="960120"/>
              <a:ext cx="717804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xmlns="" id="{3EE3D6A7-BDAE-46F3-A0AC-6FFBDB8BCE5E}"/>
                </a:ext>
              </a:extLst>
            </p:cNvPr>
            <p:cNvCxnSpPr>
              <a:cxnSpLocks/>
            </p:cNvCxnSpPr>
            <p:nvPr/>
          </p:nvCxnSpPr>
          <p:spPr>
            <a:xfrm>
              <a:off x="-13995491" y="6160611"/>
              <a:ext cx="2543696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xmlns="" id="{FDA729FD-538C-4F70-AD7C-C5B181386F5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Gruppe 12" descr="dekoratives Element">
            <a:extLst>
              <a:ext uri="{FF2B5EF4-FFF2-40B4-BE49-F238E27FC236}">
                <a16:creationId xmlns:a16="http://schemas.microsoft.com/office/drawing/2014/main" xmlns="" id="{E9155088-A385-4898-BF3A-E8A973106C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546672" y="600914"/>
            <a:ext cx="5044917" cy="5777043"/>
            <a:chOff x="-13995491" y="957935"/>
            <a:chExt cx="25440731" cy="5220000"/>
          </a:xfrm>
        </p:grpSpPr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xmlns="" id="{C156646E-1B93-4BAA-AEB7-D2B7C87B99F8}"/>
                </a:ext>
              </a:extLst>
            </p:cNvPr>
            <p:cNvCxnSpPr/>
            <p:nvPr/>
          </p:nvCxnSpPr>
          <p:spPr>
            <a:xfrm>
              <a:off x="4267200" y="960120"/>
              <a:ext cx="717804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xmlns="" id="{811E80F9-2AB1-47E1-AFB6-941CB5BB67F1}"/>
                </a:ext>
              </a:extLst>
            </p:cNvPr>
            <p:cNvCxnSpPr>
              <a:cxnSpLocks/>
            </p:cNvCxnSpPr>
            <p:nvPr/>
          </p:nvCxnSpPr>
          <p:spPr>
            <a:xfrm>
              <a:off x="-13995491" y="6160611"/>
              <a:ext cx="2543696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xmlns="" id="{77A9E40C-636F-4F04-A37B-C706AFD2087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90" y="3567935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5925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0142865-E6CA-4761-9E4C-52F0D6A53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85" y="457200"/>
            <a:ext cx="10676190" cy="1962150"/>
          </a:xfrm>
        </p:spPr>
        <p:txBody>
          <a:bodyPr rtlCol="0">
            <a:noAutofit/>
          </a:bodyPr>
          <a:lstStyle/>
          <a:p>
            <a:pPr rtl="0">
              <a:spcBef>
                <a:spcPts val="4200"/>
              </a:spcBef>
              <a:spcAft>
                <a:spcPts val="3000"/>
              </a:spcAft>
            </a:pPr>
            <a:r>
              <a:rPr lang="en-US" sz="2400" b="1" dirty="0" smtClean="0">
                <a:solidFill>
                  <a:schemeClr val="tx1"/>
                </a:solidFill>
              </a:rPr>
              <a:t>Our Projects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Our school has multiple on going projects that we would like to present to you,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1050" dirty="0" smtClean="0">
                <a:solidFill>
                  <a:schemeClr val="tx1"/>
                </a:solidFill>
              </a:rPr>
              <a:t/>
            </a:r>
            <a:br>
              <a:rPr lang="en-US" sz="1050" dirty="0" smtClean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DB2D4C32-3413-4C48-BAAC-8902D2C39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668" y="2414451"/>
            <a:ext cx="12760602" cy="3675307"/>
          </a:xfrm>
        </p:spPr>
        <p:txBody>
          <a:bodyPr spcCol="36000" rtlCol="0">
            <a:no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Education Fair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Motor Show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SOS children‘s villages</a:t>
            </a:r>
          </a:p>
          <a:p>
            <a:endParaRPr lang="en-US" b="1" dirty="0" smtClean="0">
              <a:solidFill>
                <a:schemeClr val="tx1"/>
              </a:solidFill>
            </a:endParaRPr>
          </a:p>
          <a:p>
            <a:endParaRPr lang="en-US" b="1" dirty="0" smtClean="0">
              <a:solidFill>
                <a:schemeClr val="tx1"/>
              </a:solidFill>
            </a:endParaRPr>
          </a:p>
        </p:txBody>
      </p:sp>
      <p:grpSp>
        <p:nvGrpSpPr>
          <p:cNvPr id="19" name="Gruppe 18" descr="dekoratives Element">
            <a:extLst>
              <a:ext uri="{FF2B5EF4-FFF2-40B4-BE49-F238E27FC236}">
                <a16:creationId xmlns:a16="http://schemas.microsoft.com/office/drawing/2014/main" xmlns="" id="{D6D84601-5D04-4246-95A5-C178A6C74B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699107" y="757382"/>
            <a:ext cx="10895707" cy="5643418"/>
            <a:chOff x="699108" y="935360"/>
            <a:chExt cx="10746132" cy="5256000"/>
          </a:xfrm>
        </p:grpSpPr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xmlns="" id="{DDAC6016-1C3C-4BBF-88B5-BD903710BDAE}"/>
                </a:ext>
              </a:extLst>
            </p:cNvPr>
            <p:cNvCxnSpPr/>
            <p:nvPr/>
          </p:nvCxnSpPr>
          <p:spPr>
            <a:xfrm>
              <a:off x="4267200" y="947420"/>
              <a:ext cx="7178040" cy="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xmlns="" id="{B9FDF5A3-9005-483A-B72F-BD42C53B1E22}"/>
                </a:ext>
              </a:extLst>
            </p:cNvPr>
            <p:cNvCxnSpPr/>
            <p:nvPr/>
          </p:nvCxnSpPr>
          <p:spPr>
            <a:xfrm>
              <a:off x="699108" y="6172200"/>
              <a:ext cx="10728000" cy="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xmlns="" id="{3AE3BCE0-4649-475A-A49B-916C5A65185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799888" y="3563360"/>
              <a:ext cx="5256000" cy="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" name="Rechteck 3"/>
          <p:cNvSpPr/>
          <p:nvPr/>
        </p:nvSpPr>
        <p:spPr>
          <a:xfrm>
            <a:off x="-73891" y="-73891"/>
            <a:ext cx="415636" cy="7158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70717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hteck 65" descr="dekoratives Element">
            <a:extLst>
              <a:ext uri="{FF2B5EF4-FFF2-40B4-BE49-F238E27FC236}">
                <a16:creationId xmlns:a16="http://schemas.microsoft.com/office/drawing/2014/main" xmlns="" id="{34888449-0EF0-4A86-8913-1438ECD7B4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 bwMode="blackGray">
          <a:xfrm>
            <a:off x="0" y="0"/>
            <a:ext cx="664209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</p:txBody>
      </p:sp>
      <p:pic>
        <p:nvPicPr>
          <p:cNvPr id="70" name="Bildplatzhalter 69">
            <a:extLst>
              <a:ext uri="{FF2B5EF4-FFF2-40B4-BE49-F238E27FC236}">
                <a16:creationId xmlns:a16="http://schemas.microsoft.com/office/drawing/2014/main" xmlns="" id="{1B887ED1-B3BA-4CE9-937B-9B694626C16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clrChange>
              <a:clrFrom>
                <a:srgbClr val="BCD5E1"/>
              </a:clrFrom>
              <a:clrTo>
                <a:srgbClr val="BCD5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04" y="1"/>
            <a:ext cx="5896796" cy="6858000"/>
          </a:xfrm>
        </p:spPr>
      </p:pic>
      <p:pic>
        <p:nvPicPr>
          <p:cNvPr id="23" name="Bildplatzhalter 22">
            <a:extLst>
              <a:ext uri="{FF2B5EF4-FFF2-40B4-BE49-F238E27FC236}">
                <a16:creationId xmlns:a16="http://schemas.microsoft.com/office/drawing/2014/main" xmlns="" id="{9F62E437-1921-444C-A219-141AB723B55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093" y="1776127"/>
            <a:ext cx="5040000" cy="3351600"/>
          </a:xfrm>
        </p:spPr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xmlns="" id="{F395D630-55BC-4974-AEB4-5C5BCB922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361" y="164690"/>
            <a:ext cx="4593772" cy="595164"/>
          </a:xfrm>
        </p:spPr>
        <p:txBody>
          <a:bodyPr rtlCol="0"/>
          <a:lstStyle/>
          <a:p>
            <a:pPr rtl="0"/>
            <a:r>
              <a:rPr lang="de-DE" sz="2400" dirty="0" smtClean="0">
                <a:solidFill>
                  <a:schemeClr val="tx1"/>
                </a:solidFill>
              </a:rPr>
              <a:t>Job fair </a:t>
            </a:r>
            <a:br>
              <a:rPr lang="de-DE" sz="2400" dirty="0" smtClean="0">
                <a:solidFill>
                  <a:schemeClr val="tx1"/>
                </a:solidFill>
              </a:rPr>
            </a:b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xmlns="" id="{D621B9DA-9580-4E28-B854-4EC2C7B50A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4361" y="924544"/>
            <a:ext cx="4593771" cy="5211576"/>
          </a:xfrm>
        </p:spPr>
        <p:txBody>
          <a:bodyPr rtlCol="0"/>
          <a:lstStyle/>
          <a:p>
            <a:pPr rtl="0"/>
            <a:endParaRPr lang="en-US" dirty="0" smtClean="0"/>
          </a:p>
          <a:p>
            <a:pPr rtl="0"/>
            <a:r>
              <a:rPr lang="en-US" dirty="0" smtClean="0"/>
              <a:t>It´s like a fair, where you can get information about some training possibilities and possible career paths.</a:t>
            </a:r>
            <a:endParaRPr lang="en-US" dirty="0"/>
          </a:p>
          <a:p>
            <a:pPr rtl="0"/>
            <a:r>
              <a:rPr lang="en-US" dirty="0" smtClean="0"/>
              <a:t>Takes place every year</a:t>
            </a:r>
          </a:p>
          <a:p>
            <a:pPr rtl="0"/>
            <a:r>
              <a:rPr lang="en-US" dirty="0" smtClean="0"/>
              <a:t>Approximately 70 companies take part and present themselves</a:t>
            </a:r>
          </a:p>
          <a:p>
            <a:pPr rtl="0"/>
            <a:endParaRPr lang="en-US" dirty="0" smtClean="0"/>
          </a:p>
        </p:txBody>
      </p:sp>
      <p:grpSp>
        <p:nvGrpSpPr>
          <p:cNvPr id="9" name="Gruppe 8" descr="dekoratives Element">
            <a:extLst>
              <a:ext uri="{FF2B5EF4-FFF2-40B4-BE49-F238E27FC236}">
                <a16:creationId xmlns:a16="http://schemas.microsoft.com/office/drawing/2014/main" xmlns="" id="{32E115EA-1F1C-4B95-AB2B-A6FAF6A149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flipH="1">
            <a:off x="501640" y="593217"/>
            <a:ext cx="5044917" cy="5777042"/>
            <a:chOff x="-13995491" y="945960"/>
            <a:chExt cx="25440731" cy="5220000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xmlns="" id="{84D16DA6-5FB9-4A1C-91C1-DCB551C572D0}"/>
                </a:ext>
              </a:extLst>
            </p:cNvPr>
            <p:cNvCxnSpPr/>
            <p:nvPr/>
          </p:nvCxnSpPr>
          <p:spPr>
            <a:xfrm>
              <a:off x="4267200" y="960120"/>
              <a:ext cx="717804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xmlns="" id="{3EE3D6A7-BDAE-46F3-A0AC-6FFBDB8BCE5E}"/>
                </a:ext>
              </a:extLst>
            </p:cNvPr>
            <p:cNvCxnSpPr>
              <a:cxnSpLocks/>
            </p:cNvCxnSpPr>
            <p:nvPr/>
          </p:nvCxnSpPr>
          <p:spPr>
            <a:xfrm>
              <a:off x="-13995491" y="6160611"/>
              <a:ext cx="2543696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xmlns="" id="{FDA729FD-538C-4F70-AD7C-C5B181386F5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Gruppe 12" descr="dekoratives Element">
            <a:extLst>
              <a:ext uri="{FF2B5EF4-FFF2-40B4-BE49-F238E27FC236}">
                <a16:creationId xmlns:a16="http://schemas.microsoft.com/office/drawing/2014/main" xmlns="" id="{E9155088-A385-4898-BF3A-E8A973106C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546672" y="600914"/>
            <a:ext cx="5044917" cy="5777043"/>
            <a:chOff x="-13995491" y="957935"/>
            <a:chExt cx="25440731" cy="5220000"/>
          </a:xfrm>
        </p:grpSpPr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xmlns="" id="{C156646E-1B93-4BAA-AEB7-D2B7C87B99F8}"/>
                </a:ext>
              </a:extLst>
            </p:cNvPr>
            <p:cNvCxnSpPr/>
            <p:nvPr/>
          </p:nvCxnSpPr>
          <p:spPr>
            <a:xfrm>
              <a:off x="4267200" y="960120"/>
              <a:ext cx="717804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xmlns="" id="{811E80F9-2AB1-47E1-AFB6-941CB5BB67F1}"/>
                </a:ext>
              </a:extLst>
            </p:cNvPr>
            <p:cNvCxnSpPr>
              <a:cxnSpLocks/>
            </p:cNvCxnSpPr>
            <p:nvPr/>
          </p:nvCxnSpPr>
          <p:spPr>
            <a:xfrm>
              <a:off x="-13995491" y="6160611"/>
              <a:ext cx="2543696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xmlns="" id="{77A9E40C-636F-4F04-A37B-C706AFD2087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90" y="3567935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819901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hteck 65" descr="dekoratives Element">
            <a:extLst>
              <a:ext uri="{FF2B5EF4-FFF2-40B4-BE49-F238E27FC236}">
                <a16:creationId xmlns:a16="http://schemas.microsoft.com/office/drawing/2014/main" xmlns="" id="{34888449-0EF0-4A86-8913-1438ECD7B4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 bwMode="blackGray">
          <a:xfrm>
            <a:off x="0" y="0"/>
            <a:ext cx="664209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</p:txBody>
      </p:sp>
      <p:pic>
        <p:nvPicPr>
          <p:cNvPr id="70" name="Bildplatzhalter 69">
            <a:extLst>
              <a:ext uri="{FF2B5EF4-FFF2-40B4-BE49-F238E27FC236}">
                <a16:creationId xmlns:a16="http://schemas.microsoft.com/office/drawing/2014/main" xmlns="" id="{1B887ED1-B3BA-4CE9-937B-9B694626C16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04" y="0"/>
            <a:ext cx="5896796" cy="6858000"/>
          </a:xfrm>
        </p:spPr>
      </p:pic>
      <p:pic>
        <p:nvPicPr>
          <p:cNvPr id="23" name="Bildplatzhalter 22">
            <a:extLst>
              <a:ext uri="{FF2B5EF4-FFF2-40B4-BE49-F238E27FC236}">
                <a16:creationId xmlns:a16="http://schemas.microsoft.com/office/drawing/2014/main" xmlns="" id="{9F62E437-1921-444C-A219-141AB723B55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693" y="1776127"/>
            <a:ext cx="4468800" cy="3351600"/>
          </a:xfrm>
        </p:spPr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xmlns="" id="{F395D630-55BC-4974-AEB4-5C5BCB922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871" y="168775"/>
            <a:ext cx="4593772" cy="595164"/>
          </a:xfrm>
        </p:spPr>
        <p:txBody>
          <a:bodyPr rtlCol="0"/>
          <a:lstStyle/>
          <a:p>
            <a:pPr rtl="0"/>
            <a:r>
              <a:rPr lang="de-DE" sz="3200" dirty="0" smtClean="0">
                <a:solidFill>
                  <a:schemeClr val="tx1"/>
                </a:solidFill>
              </a:rPr>
              <a:t>Motor Show</a:t>
            </a:r>
            <a:br>
              <a:rPr lang="de-DE" sz="3200" dirty="0" smtClean="0">
                <a:solidFill>
                  <a:schemeClr val="tx1"/>
                </a:solidFill>
              </a:rPr>
            </a:br>
            <a:endParaRPr lang="de-DE" sz="3200" dirty="0">
              <a:solidFill>
                <a:schemeClr val="tx1"/>
              </a:solidFill>
            </a:endParaRP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xmlns="" id="{D621B9DA-9580-4E28-B854-4EC2C7B50A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4361" y="924544"/>
            <a:ext cx="4593771" cy="5211576"/>
          </a:xfrm>
        </p:spPr>
        <p:txBody>
          <a:bodyPr rtlCol="0">
            <a:normAutofit fontScale="70000" lnSpcReduction="20000"/>
          </a:bodyPr>
          <a:lstStyle/>
          <a:p>
            <a:pPr rtl="0"/>
            <a:endParaRPr lang="en-US" dirty="0" smtClean="0"/>
          </a:p>
          <a:p>
            <a:pPr rtl="0"/>
            <a:r>
              <a:rPr lang="en-US" sz="2600" dirty="0" smtClean="0"/>
              <a:t>In our school we also have a Motor show, where cars and the latest models from several car brands are presented to our students.</a:t>
            </a:r>
          </a:p>
          <a:p>
            <a:pPr rtl="0"/>
            <a:r>
              <a:rPr lang="en-US" sz="2600" dirty="0" smtClean="0"/>
              <a:t>The automobile management assistants organize the show every year</a:t>
            </a:r>
          </a:p>
          <a:p>
            <a:pPr rtl="0"/>
            <a:r>
              <a:rPr lang="en-US" sz="2600" dirty="0" smtClean="0"/>
              <a:t>We also have local companies like the ADAC.</a:t>
            </a:r>
          </a:p>
          <a:p>
            <a:r>
              <a:rPr lang="en-US" sz="2600" dirty="0"/>
              <a:t>ADAC </a:t>
            </a:r>
            <a:r>
              <a:rPr lang="en-US" sz="2600" dirty="0" smtClean="0"/>
              <a:t>means </a:t>
            </a:r>
            <a:r>
              <a:rPr lang="en-US" sz="2600" dirty="0" err="1" smtClean="0"/>
              <a:t>Allgemeiner</a:t>
            </a:r>
            <a:r>
              <a:rPr lang="en-US" sz="2600" dirty="0" smtClean="0"/>
              <a:t> </a:t>
            </a:r>
            <a:r>
              <a:rPr lang="en-US" sz="2600" dirty="0" err="1" smtClean="0"/>
              <a:t>Deutscher</a:t>
            </a:r>
            <a:r>
              <a:rPr lang="en-US" sz="2600" dirty="0" smtClean="0"/>
              <a:t> </a:t>
            </a:r>
            <a:r>
              <a:rPr lang="en-US" sz="2600" dirty="0" err="1" smtClean="0"/>
              <a:t>Automobil</a:t>
            </a:r>
            <a:r>
              <a:rPr lang="en-US" sz="2600" dirty="0" smtClean="0"/>
              <a:t>-Club.</a:t>
            </a:r>
          </a:p>
          <a:p>
            <a:endParaRPr lang="en-US" sz="2600" dirty="0"/>
          </a:p>
          <a:p>
            <a:r>
              <a:rPr lang="en-US" sz="2600" dirty="0" smtClean="0"/>
              <a:t>Translated: General German Car Club.</a:t>
            </a:r>
          </a:p>
          <a:p>
            <a:endParaRPr lang="en-US" dirty="0" smtClean="0"/>
          </a:p>
          <a:p>
            <a:pPr rtl="0"/>
            <a:endParaRPr lang="en-US" dirty="0"/>
          </a:p>
          <a:p>
            <a:pPr rtl="0"/>
            <a:endParaRPr lang="en-US" dirty="0" smtClean="0"/>
          </a:p>
          <a:p>
            <a:pPr rtl="0"/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9" name="Gruppe 8" descr="dekoratives Element">
            <a:extLst>
              <a:ext uri="{FF2B5EF4-FFF2-40B4-BE49-F238E27FC236}">
                <a16:creationId xmlns:a16="http://schemas.microsoft.com/office/drawing/2014/main" xmlns="" id="{32E115EA-1F1C-4B95-AB2B-A6FAF6A149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flipH="1">
            <a:off x="501640" y="593217"/>
            <a:ext cx="5044917" cy="5777042"/>
            <a:chOff x="-13995491" y="945960"/>
            <a:chExt cx="25440731" cy="5220000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xmlns="" id="{84D16DA6-5FB9-4A1C-91C1-DCB551C572D0}"/>
                </a:ext>
              </a:extLst>
            </p:cNvPr>
            <p:cNvCxnSpPr/>
            <p:nvPr/>
          </p:nvCxnSpPr>
          <p:spPr>
            <a:xfrm>
              <a:off x="4267200" y="960120"/>
              <a:ext cx="717804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xmlns="" id="{3EE3D6A7-BDAE-46F3-A0AC-6FFBDB8BCE5E}"/>
                </a:ext>
              </a:extLst>
            </p:cNvPr>
            <p:cNvCxnSpPr>
              <a:cxnSpLocks/>
            </p:cNvCxnSpPr>
            <p:nvPr/>
          </p:nvCxnSpPr>
          <p:spPr>
            <a:xfrm>
              <a:off x="-13995491" y="6160611"/>
              <a:ext cx="2543696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xmlns="" id="{FDA729FD-538C-4F70-AD7C-C5B181386F5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Gruppe 12" descr="dekoratives Element">
            <a:extLst>
              <a:ext uri="{FF2B5EF4-FFF2-40B4-BE49-F238E27FC236}">
                <a16:creationId xmlns:a16="http://schemas.microsoft.com/office/drawing/2014/main" xmlns="" id="{E9155088-A385-4898-BF3A-E8A973106C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546672" y="600914"/>
            <a:ext cx="5044917" cy="5777043"/>
            <a:chOff x="-13995491" y="957935"/>
            <a:chExt cx="25440731" cy="5220000"/>
          </a:xfrm>
        </p:grpSpPr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xmlns="" id="{C156646E-1B93-4BAA-AEB7-D2B7C87B99F8}"/>
                </a:ext>
              </a:extLst>
            </p:cNvPr>
            <p:cNvCxnSpPr/>
            <p:nvPr/>
          </p:nvCxnSpPr>
          <p:spPr>
            <a:xfrm>
              <a:off x="4267200" y="960120"/>
              <a:ext cx="717804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xmlns="" id="{811E80F9-2AB1-47E1-AFB6-941CB5BB67F1}"/>
                </a:ext>
              </a:extLst>
            </p:cNvPr>
            <p:cNvCxnSpPr>
              <a:cxnSpLocks/>
            </p:cNvCxnSpPr>
            <p:nvPr/>
          </p:nvCxnSpPr>
          <p:spPr>
            <a:xfrm>
              <a:off x="-13995491" y="6160611"/>
              <a:ext cx="2543696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xmlns="" id="{77A9E40C-636F-4F04-A37B-C706AFD2087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90" y="3567935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23147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hteck 65" descr="dekoratives Element">
            <a:extLst>
              <a:ext uri="{FF2B5EF4-FFF2-40B4-BE49-F238E27FC236}">
                <a16:creationId xmlns:a16="http://schemas.microsoft.com/office/drawing/2014/main" xmlns="" id="{34888449-0EF0-4A86-8913-1438ECD7B4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 bwMode="blackGray">
          <a:xfrm>
            <a:off x="0" y="103031"/>
            <a:ext cx="664209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  <a:p>
            <a:pPr algn="ctr" rtl="0"/>
            <a:endParaRPr lang="de-DE"/>
          </a:p>
        </p:txBody>
      </p:sp>
      <p:pic>
        <p:nvPicPr>
          <p:cNvPr id="70" name="Bildplatzhalter 69">
            <a:extLst>
              <a:ext uri="{FF2B5EF4-FFF2-40B4-BE49-F238E27FC236}">
                <a16:creationId xmlns:a16="http://schemas.microsoft.com/office/drawing/2014/main" xmlns="" id="{1B887ED1-B3BA-4CE9-937B-9B694626C16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0"/>
                    </a14:imgEffect>
                    <a14:imgEffect>
                      <a14:colorTemperature colorTemp="4700"/>
                    </a14:imgEffect>
                    <a14:imgEffect>
                      <a14:brightnessContrast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04" y="0"/>
            <a:ext cx="5896796" cy="6857999"/>
          </a:xfrm>
        </p:spPr>
      </p:pic>
      <p:pic>
        <p:nvPicPr>
          <p:cNvPr id="23" name="Bildplatzhalter 22">
            <a:extLst>
              <a:ext uri="{FF2B5EF4-FFF2-40B4-BE49-F238E27FC236}">
                <a16:creationId xmlns:a16="http://schemas.microsoft.com/office/drawing/2014/main" xmlns="" id="{9F62E437-1921-444C-A219-141AB723B55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693" y="1962327"/>
            <a:ext cx="4468800" cy="2979200"/>
          </a:xfrm>
        </p:spPr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xmlns="" id="{F395D630-55BC-4974-AEB4-5C5BCB922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743" y="218048"/>
            <a:ext cx="4593772" cy="595164"/>
          </a:xfrm>
        </p:spPr>
        <p:txBody>
          <a:bodyPr rtlCol="0"/>
          <a:lstStyle/>
          <a:p>
            <a:pPr rtl="0"/>
            <a:r>
              <a:rPr lang="en-US" sz="2000" dirty="0" smtClean="0">
                <a:solidFill>
                  <a:schemeClr val="tx1"/>
                </a:solidFill>
              </a:rPr>
              <a:t>SOS Children‘s Village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xmlns="" id="{D621B9DA-9580-4E28-B854-4EC2C7B50A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4361" y="924544"/>
            <a:ext cx="4593771" cy="5211576"/>
          </a:xfrm>
        </p:spPr>
        <p:txBody>
          <a:bodyPr rtlCol="0"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On this event every year the school sells self-/home-made or sponsored products for charity, for the SOS Children's Village in </a:t>
            </a:r>
            <a:r>
              <a:rPr lang="de-DE" dirty="0" smtClean="0"/>
              <a:t>Bethlehem, Israel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The event takes place every year and all the money gathered gets sent to the SOS Children's Village.</a:t>
            </a:r>
          </a:p>
          <a:p>
            <a:endParaRPr lang="en-US" dirty="0" smtClean="0"/>
          </a:p>
          <a:p>
            <a:pPr rtl="0"/>
            <a:endParaRPr lang="en-US" dirty="0"/>
          </a:p>
          <a:p>
            <a:pPr rtl="0"/>
            <a:endParaRPr lang="en-US" dirty="0" smtClean="0"/>
          </a:p>
          <a:p>
            <a:pPr rtl="0"/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9" name="Gruppe 8" descr="dekoratives Element">
            <a:extLst>
              <a:ext uri="{FF2B5EF4-FFF2-40B4-BE49-F238E27FC236}">
                <a16:creationId xmlns:a16="http://schemas.microsoft.com/office/drawing/2014/main" xmlns="" id="{32E115EA-1F1C-4B95-AB2B-A6FAF6A149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 flipH="1">
            <a:off x="278519" y="593217"/>
            <a:ext cx="5268038" cy="5777042"/>
            <a:chOff x="-13995491" y="945960"/>
            <a:chExt cx="25440731" cy="5220000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xmlns="" id="{84D16DA6-5FB9-4A1C-91C1-DCB551C572D0}"/>
                </a:ext>
              </a:extLst>
            </p:cNvPr>
            <p:cNvCxnSpPr/>
            <p:nvPr/>
          </p:nvCxnSpPr>
          <p:spPr>
            <a:xfrm>
              <a:off x="4267200" y="960120"/>
              <a:ext cx="717804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xmlns="" id="{3EE3D6A7-BDAE-46F3-A0AC-6FFBDB8BCE5E}"/>
                </a:ext>
              </a:extLst>
            </p:cNvPr>
            <p:cNvCxnSpPr>
              <a:cxnSpLocks/>
            </p:cNvCxnSpPr>
            <p:nvPr/>
          </p:nvCxnSpPr>
          <p:spPr>
            <a:xfrm>
              <a:off x="-13995491" y="6160611"/>
              <a:ext cx="2543696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xmlns="" id="{FDA729FD-538C-4F70-AD7C-C5B181386F5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Gruppe 12" descr="dekoratives Element">
            <a:extLst>
              <a:ext uri="{FF2B5EF4-FFF2-40B4-BE49-F238E27FC236}">
                <a16:creationId xmlns:a16="http://schemas.microsoft.com/office/drawing/2014/main" xmlns="" id="{E9155088-A385-4898-BF3A-E8A973106C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360608" y="600914"/>
            <a:ext cx="5471550" cy="5777043"/>
            <a:chOff x="-13995491" y="957935"/>
            <a:chExt cx="25440731" cy="5220000"/>
          </a:xfrm>
        </p:grpSpPr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xmlns="" id="{C156646E-1B93-4BAA-AEB7-D2B7C87B99F8}"/>
                </a:ext>
              </a:extLst>
            </p:cNvPr>
            <p:cNvCxnSpPr/>
            <p:nvPr/>
          </p:nvCxnSpPr>
          <p:spPr>
            <a:xfrm>
              <a:off x="4267200" y="960120"/>
              <a:ext cx="717804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xmlns="" id="{811E80F9-2AB1-47E1-AFB6-941CB5BB67F1}"/>
                </a:ext>
              </a:extLst>
            </p:cNvPr>
            <p:cNvCxnSpPr>
              <a:cxnSpLocks/>
            </p:cNvCxnSpPr>
            <p:nvPr/>
          </p:nvCxnSpPr>
          <p:spPr>
            <a:xfrm>
              <a:off x="-13995491" y="6160611"/>
              <a:ext cx="2543696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xmlns="" id="{77A9E40C-636F-4F04-A37B-C706AFD2087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90" y="3567935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879860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xmlns="" id="{D4DB4774-6C88-4182-9622-B0F68F5AC5B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18" y="1712"/>
            <a:ext cx="12192000" cy="6856288"/>
          </a:xfrm>
          <a:prstGeom prst="rect">
            <a:avLst/>
          </a:prstGeom>
        </p:spPr>
      </p:pic>
      <p:sp>
        <p:nvSpPr>
          <p:cNvPr id="54" name="Rechteck 53" descr="dekoratives Element">
            <a:extLst>
              <a:ext uri="{FF2B5EF4-FFF2-40B4-BE49-F238E27FC236}">
                <a16:creationId xmlns:a16="http://schemas.microsoft.com/office/drawing/2014/main" xmlns="" id="{73785415-E552-4742-B0A5-FC1ECF293E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292000" y="1777907"/>
            <a:ext cx="3568700" cy="1819319"/>
          </a:xfrm>
          <a:prstGeom prst="rect">
            <a:avLst/>
          </a:prstGeom>
          <a:solidFill>
            <a:srgbClr val="46657A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>
              <a:solidFill>
                <a:srgbClr val="000000"/>
              </a:solidFill>
            </a:endParaRPr>
          </a:p>
        </p:txBody>
      </p:sp>
      <p:sp>
        <p:nvSpPr>
          <p:cNvPr id="37" name="Titel 36">
            <a:extLst>
              <a:ext uri="{FF2B5EF4-FFF2-40B4-BE49-F238E27FC236}">
                <a16:creationId xmlns:a16="http://schemas.microsoft.com/office/drawing/2014/main" xmlns="" id="{1C44CABD-3945-420B-A1E8-0D3E5F523E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3966" y="1777907"/>
            <a:ext cx="4043966" cy="1809943"/>
          </a:xfrm>
        </p:spPr>
        <p:txBody>
          <a:bodyPr rtlCol="0">
            <a:normAutofit/>
          </a:bodyPr>
          <a:lstStyle/>
          <a:p>
            <a:pPr rtl="0"/>
            <a:r>
              <a:rPr lang="en-US" sz="4000" b="1" dirty="0" smtClean="0">
                <a:latin typeface="Segoe UI Ligh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 for your attention.</a:t>
            </a:r>
            <a:endParaRPr lang="en-US" sz="4000" dirty="0">
              <a:latin typeface="Segoe UI Light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7" name="Gerader Verbinder 26" descr="dekoratives Element">
            <a:extLst>
              <a:ext uri="{FF2B5EF4-FFF2-40B4-BE49-F238E27FC236}">
                <a16:creationId xmlns:a16="http://schemas.microsoft.com/office/drawing/2014/main" xmlns="" id="{AB7897E6-775C-4603-8153-D078160E1E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4589782" y="3451310"/>
            <a:ext cx="295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hteck 67" descr="dekoratives Element">
            <a:extLst>
              <a:ext uri="{FF2B5EF4-FFF2-40B4-BE49-F238E27FC236}">
                <a16:creationId xmlns:a16="http://schemas.microsoft.com/office/drawing/2014/main" xmlns="" id="{7EF755C8-D22F-4585-A846-467B938E12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>
          <a:xfrm>
            <a:off x="4242000" y="1437564"/>
            <a:ext cx="3708000" cy="3982873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8" y="170739"/>
            <a:ext cx="3204911" cy="106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3576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ket">
  <a:themeElements>
    <a:clrScheme name="Custom 12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B9BAA"/>
      </a:accent1>
      <a:accent2>
        <a:srgbClr val="FAB900"/>
      </a:accent2>
      <a:accent3>
        <a:srgbClr val="4B9BAA"/>
      </a:accent3>
      <a:accent4>
        <a:srgbClr val="EE7008"/>
      </a:accent4>
      <a:accent5>
        <a:srgbClr val="4B9BAA"/>
      </a:accent5>
      <a:accent6>
        <a:srgbClr val="D5393D"/>
      </a:accent6>
      <a:hlink>
        <a:srgbClr val="4B9BAA"/>
      </a:hlink>
      <a:folHlink>
        <a:srgbClr val="EE7008"/>
      </a:folHlink>
    </a:clrScheme>
    <a:fontScheme name="Custom 10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_30104461_TF89732948" id="{FA4E14B5-FDE4-429F-919E-46E4077745E9}" vid="{14CB711A-84E9-4418-9379-CF1E2020947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7EB7EC9-BFC3-4E03-AF78-FBB8B5F6FE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EF42536-E1A7-4A93-85E5-1C91C8DE0C0F}">
  <ds:schemaRefs>
    <ds:schemaRef ds:uri="http://schemas.microsoft.com/office/2006/documentManagement/types"/>
    <ds:schemaRef ds:uri="http://purl.org/dc/terms/"/>
    <ds:schemaRef ds:uri="http://schemas.microsoft.com/sharepoint/v3"/>
    <ds:schemaRef ds:uri="http://schemas.microsoft.com/office/2006/metadata/properties"/>
    <ds:schemaRef ds:uri="http://www.w3.org/XML/1998/namespace"/>
    <ds:schemaRef ds:uri="fb0879af-3eba-417a-a55a-ffe6dcd6ca77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6dc4bcd6-49db-4c07-9060-8acfc67cef9f"/>
  </ds:schemaRefs>
</ds:datastoreItem>
</file>

<file path=customXml/itemProps3.xml><?xml version="1.0" encoding="utf-8"?>
<ds:datastoreItem xmlns:ds="http://schemas.openxmlformats.org/officeDocument/2006/customXml" ds:itemID="{51A86F69-8641-4864-BA5B-05F626DEC84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Virtueller Ausflug</Template>
  <TotalTime>0</TotalTime>
  <Words>522</Words>
  <Application>Microsoft Office PowerPoint</Application>
  <PresentationFormat>Custom</PresentationFormat>
  <Paragraphs>191</Paragraphs>
  <Slides>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Paket</vt:lpstr>
      <vt:lpstr>The Mercator vocational college</vt:lpstr>
      <vt:lpstr>Mercator Berufskolleg   Welcome to our presentation about our school in Moers, Germany, the Mercator Vocational College (Berufskolleg in German). Our school is a vocational college for economy &amp; administration:            </vt:lpstr>
      <vt:lpstr>Dual Education  As mentioned before in Germany we have a dual education system, in fact it’s a very simple system.   </vt:lpstr>
      <vt:lpstr>Our School </vt:lpstr>
      <vt:lpstr>Our Projects   Our school has multiple on going projects that we would like to present to you,     </vt:lpstr>
      <vt:lpstr>Job fair  </vt:lpstr>
      <vt:lpstr>Motor Show </vt:lpstr>
      <vt:lpstr>SOS Children‘s Village</vt:lpstr>
      <vt:lpstr>Thank you for your attention.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2019-05-13T09:59:47Z</dcterms:created>
  <dcterms:modified xsi:type="dcterms:W3CDTF">2019-05-25T12:28:34Z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