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7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E28DAE-B55F-420E-97B5-61E97A7F4B37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3D2DFEFB-B346-4322-AC0C-737D660D3B5D}">
      <dgm:prSet phldrT="[Teksti]"/>
      <dgm:spPr/>
      <dgm:t>
        <a:bodyPr/>
        <a:lstStyle/>
        <a:p>
          <a:r>
            <a:rPr lang="fi-FI" dirty="0" err="1" smtClean="0"/>
            <a:t>Step</a:t>
          </a:r>
          <a:r>
            <a:rPr lang="fi-FI" dirty="0" smtClean="0"/>
            <a:t> 1: (9-12/2018)</a:t>
          </a:r>
          <a:endParaRPr lang="fi-FI" dirty="0"/>
        </a:p>
      </dgm:t>
    </dgm:pt>
    <dgm:pt modelId="{DE7A4939-BC69-45D6-AECD-108EA1CDAD07}" type="parTrans" cxnId="{FAFC879C-7253-4E87-B0DF-46C91EFEA90D}">
      <dgm:prSet/>
      <dgm:spPr/>
      <dgm:t>
        <a:bodyPr/>
        <a:lstStyle/>
        <a:p>
          <a:endParaRPr lang="fi-FI"/>
        </a:p>
      </dgm:t>
    </dgm:pt>
    <dgm:pt modelId="{0530ED4D-F76C-4924-AE18-5268DAAB8BF6}" type="sibTrans" cxnId="{FAFC879C-7253-4E87-B0DF-46C91EFEA90D}">
      <dgm:prSet/>
      <dgm:spPr/>
      <dgm:t>
        <a:bodyPr/>
        <a:lstStyle/>
        <a:p>
          <a:endParaRPr lang="fi-FI"/>
        </a:p>
      </dgm:t>
    </dgm:pt>
    <dgm:pt modelId="{633BED93-A5AC-4513-8221-211A416D3EC4}">
      <dgm:prSet phldrT="[Teksti]"/>
      <dgm:spPr/>
      <dgm:t>
        <a:bodyPr/>
        <a:lstStyle/>
        <a:p>
          <a:r>
            <a:rPr lang="fi-FI" dirty="0" err="1" smtClean="0"/>
            <a:t>Step</a:t>
          </a:r>
          <a:r>
            <a:rPr lang="fi-FI" dirty="0" smtClean="0"/>
            <a:t> 3: (2-5/2019)</a:t>
          </a:r>
          <a:endParaRPr lang="fi-FI" dirty="0"/>
        </a:p>
      </dgm:t>
    </dgm:pt>
    <dgm:pt modelId="{BC9AE2DC-9B09-4B9C-A542-AB5DAA748E4A}" type="parTrans" cxnId="{01B422CE-FA8C-461B-B794-BCAC430C7088}">
      <dgm:prSet/>
      <dgm:spPr/>
      <dgm:t>
        <a:bodyPr/>
        <a:lstStyle/>
        <a:p>
          <a:endParaRPr lang="fi-FI"/>
        </a:p>
      </dgm:t>
    </dgm:pt>
    <dgm:pt modelId="{DC760C4E-2361-40D0-8BB9-3675BD7E6E91}" type="sibTrans" cxnId="{01B422CE-FA8C-461B-B794-BCAC430C7088}">
      <dgm:prSet/>
      <dgm:spPr/>
      <dgm:t>
        <a:bodyPr/>
        <a:lstStyle/>
        <a:p>
          <a:endParaRPr lang="fi-FI"/>
        </a:p>
      </dgm:t>
    </dgm:pt>
    <dgm:pt modelId="{FADA1C4B-EBCE-4962-BAF1-7476299E18C4}">
      <dgm:prSet phldrT="[Teksti]" custT="1"/>
      <dgm:spPr/>
      <dgm:t>
        <a:bodyPr/>
        <a:lstStyle/>
        <a:p>
          <a:r>
            <a:rPr lang="fi-FI" sz="1100" b="1" dirty="0" err="1" smtClean="0"/>
            <a:t>Self</a:t>
          </a:r>
          <a:r>
            <a:rPr lang="fi-FI" sz="1100" b="1" dirty="0" smtClean="0"/>
            <a:t> </a:t>
          </a:r>
          <a:r>
            <a:rPr lang="fi-FI" sz="1100" b="1" dirty="0" err="1" smtClean="0"/>
            <a:t>evaluation</a:t>
          </a:r>
          <a:r>
            <a:rPr lang="fi-FI" sz="1100" b="1" dirty="0" smtClean="0"/>
            <a:t> of </a:t>
          </a:r>
          <a:r>
            <a:rPr lang="fi-FI" sz="1100" b="1" dirty="0" err="1" smtClean="0"/>
            <a:t>teachers</a:t>
          </a:r>
          <a:r>
            <a:rPr lang="fi-FI" sz="1100" b="1" dirty="0" smtClean="0"/>
            <a:t> and </a:t>
          </a:r>
          <a:r>
            <a:rPr lang="fi-FI" sz="1100" b="1" dirty="0" err="1" smtClean="0"/>
            <a:t>councelling</a:t>
          </a:r>
          <a:r>
            <a:rPr lang="fi-FI" sz="1100" b="1" dirty="0" smtClean="0"/>
            <a:t> </a:t>
          </a:r>
          <a:r>
            <a:rPr lang="fi-FI" sz="1100" b="1" dirty="0" err="1" smtClean="0"/>
            <a:t>staff</a:t>
          </a:r>
          <a:endParaRPr lang="fi-FI" sz="1100" b="1" dirty="0"/>
        </a:p>
      </dgm:t>
    </dgm:pt>
    <dgm:pt modelId="{FA1659E5-AA96-4B3E-B5E7-7BC7D4E5AD9A}" type="parTrans" cxnId="{CEF61B17-ECA1-4132-8BFA-90CAA8803390}">
      <dgm:prSet/>
      <dgm:spPr/>
      <dgm:t>
        <a:bodyPr/>
        <a:lstStyle/>
        <a:p>
          <a:endParaRPr lang="fi-FI"/>
        </a:p>
      </dgm:t>
    </dgm:pt>
    <dgm:pt modelId="{72E9D11D-92AF-4594-B1EB-7273470B9DF6}" type="sibTrans" cxnId="{CEF61B17-ECA1-4132-8BFA-90CAA8803390}">
      <dgm:prSet/>
      <dgm:spPr/>
      <dgm:t>
        <a:bodyPr/>
        <a:lstStyle/>
        <a:p>
          <a:endParaRPr lang="fi-FI"/>
        </a:p>
      </dgm:t>
    </dgm:pt>
    <dgm:pt modelId="{A41B8175-549B-4230-8D34-683ABEE8FC13}">
      <dgm:prSet phldrT="[Teksti]"/>
      <dgm:spPr/>
      <dgm:t>
        <a:bodyPr/>
        <a:lstStyle/>
        <a:p>
          <a:r>
            <a:rPr lang="fi-FI" dirty="0" err="1" smtClean="0"/>
            <a:t>Step</a:t>
          </a:r>
          <a:r>
            <a:rPr lang="fi-FI" dirty="0" smtClean="0"/>
            <a:t> 4: (2-5/2019)</a:t>
          </a:r>
          <a:endParaRPr lang="fi-FI" dirty="0"/>
        </a:p>
      </dgm:t>
    </dgm:pt>
    <dgm:pt modelId="{2944ADE8-6FC3-4555-B713-BCC432A4EF29}" type="parTrans" cxnId="{FCA4C7FF-9365-4101-92EC-862AE968CFF2}">
      <dgm:prSet/>
      <dgm:spPr/>
      <dgm:t>
        <a:bodyPr/>
        <a:lstStyle/>
        <a:p>
          <a:endParaRPr lang="fi-FI"/>
        </a:p>
      </dgm:t>
    </dgm:pt>
    <dgm:pt modelId="{F15FEA01-3B72-40ED-8956-BFD00F879D91}" type="sibTrans" cxnId="{FCA4C7FF-9365-4101-92EC-862AE968CFF2}">
      <dgm:prSet/>
      <dgm:spPr/>
      <dgm:t>
        <a:bodyPr/>
        <a:lstStyle/>
        <a:p>
          <a:endParaRPr lang="fi-FI"/>
        </a:p>
      </dgm:t>
    </dgm:pt>
    <dgm:pt modelId="{2863E0BE-E17D-411D-ACEF-6374E47A4229}">
      <dgm:prSet phldrT="[Teksti]" custT="1"/>
      <dgm:spPr/>
      <dgm:t>
        <a:bodyPr/>
        <a:lstStyle/>
        <a:p>
          <a:r>
            <a:rPr lang="en-US" sz="1100" b="1" dirty="0" smtClean="0"/>
            <a:t>Hearing and involvement of students </a:t>
          </a:r>
          <a:endParaRPr lang="fi-FI" sz="1100" b="1" dirty="0"/>
        </a:p>
      </dgm:t>
    </dgm:pt>
    <dgm:pt modelId="{FF6959D2-8F0F-4AAF-806D-17AF88AC3AA5}" type="parTrans" cxnId="{0D21F842-022F-4FF7-A895-BC8B9831B5A9}">
      <dgm:prSet/>
      <dgm:spPr/>
      <dgm:t>
        <a:bodyPr/>
        <a:lstStyle/>
        <a:p>
          <a:endParaRPr lang="fi-FI"/>
        </a:p>
      </dgm:t>
    </dgm:pt>
    <dgm:pt modelId="{899CC63F-594A-4B8A-BD13-C0F31D60A5C1}" type="sibTrans" cxnId="{0D21F842-022F-4FF7-A895-BC8B9831B5A9}">
      <dgm:prSet/>
      <dgm:spPr/>
      <dgm:t>
        <a:bodyPr/>
        <a:lstStyle/>
        <a:p>
          <a:endParaRPr lang="fi-FI"/>
        </a:p>
      </dgm:t>
    </dgm:pt>
    <dgm:pt modelId="{9203F85B-FF3F-4204-A3E1-31031981A93E}">
      <dgm:prSet phldrT="[Teksti]" custT="1"/>
      <dgm:spPr/>
      <dgm:t>
        <a:bodyPr/>
        <a:lstStyle/>
        <a:p>
          <a:r>
            <a:rPr lang="fi-FI" sz="1100" b="1" dirty="0" err="1" smtClean="0"/>
            <a:t>Kick</a:t>
          </a:r>
          <a:r>
            <a:rPr lang="fi-FI" sz="1100" b="1" dirty="0" smtClean="0"/>
            <a:t> </a:t>
          </a:r>
          <a:r>
            <a:rPr lang="fi-FI" sz="1100" b="1" dirty="0" err="1" smtClean="0"/>
            <a:t>off</a:t>
          </a:r>
          <a:r>
            <a:rPr lang="fi-FI" sz="1100" b="1" dirty="0" smtClean="0"/>
            <a:t> </a:t>
          </a:r>
          <a:r>
            <a:rPr lang="fi-FI" sz="1100" b="1" dirty="0" err="1" smtClean="0"/>
            <a:t>events</a:t>
          </a:r>
          <a:r>
            <a:rPr lang="fi-FI" sz="1100" b="1" dirty="0" smtClean="0"/>
            <a:t> of </a:t>
          </a:r>
          <a:r>
            <a:rPr lang="fi-FI" sz="1100" b="1" dirty="0" err="1" smtClean="0"/>
            <a:t>the</a:t>
          </a:r>
          <a:r>
            <a:rPr lang="fi-FI" sz="1100" b="1" dirty="0" smtClean="0"/>
            <a:t> </a:t>
          </a:r>
          <a:r>
            <a:rPr lang="fi-FI" sz="1100" b="1" dirty="0" err="1" smtClean="0"/>
            <a:t>pedagogical</a:t>
          </a:r>
          <a:r>
            <a:rPr lang="fi-FI" sz="1100" b="1" dirty="0" smtClean="0"/>
            <a:t> </a:t>
          </a:r>
          <a:r>
            <a:rPr lang="fi-FI" sz="1100" b="1" dirty="0" err="1" smtClean="0"/>
            <a:t>anchors</a:t>
          </a:r>
          <a:endParaRPr lang="fi-FI" sz="1100" b="1" dirty="0" smtClean="0"/>
        </a:p>
        <a:p>
          <a:r>
            <a:rPr lang="en-US" sz="1100" b="1" dirty="0" smtClean="0"/>
            <a:t>- </a:t>
          </a:r>
          <a:r>
            <a:rPr lang="en-US" sz="1100" b="0" dirty="0" smtClean="0"/>
            <a:t>Kick-off events that involve teaching and guidance staff, students and working life representatives on how to set up pedagogical anchors in practice</a:t>
          </a:r>
        </a:p>
        <a:p>
          <a:r>
            <a:rPr lang="fi-FI" sz="1100" b="1" dirty="0" smtClean="0"/>
            <a:t> </a:t>
          </a:r>
          <a:endParaRPr lang="fi-FI" sz="1100" b="1" dirty="0"/>
        </a:p>
      </dgm:t>
    </dgm:pt>
    <dgm:pt modelId="{B1BC5649-BA36-4A0C-ADCF-358259C46B2D}" type="parTrans" cxnId="{D75F479C-A5CA-4433-A0A6-3CA0694D2DA3}">
      <dgm:prSet/>
      <dgm:spPr/>
      <dgm:t>
        <a:bodyPr/>
        <a:lstStyle/>
        <a:p>
          <a:endParaRPr lang="fi-FI"/>
        </a:p>
      </dgm:t>
    </dgm:pt>
    <dgm:pt modelId="{4F460B45-C9AB-42B7-9113-28FB783B6DC5}" type="sibTrans" cxnId="{D75F479C-A5CA-4433-A0A6-3CA0694D2DA3}">
      <dgm:prSet/>
      <dgm:spPr/>
      <dgm:t>
        <a:bodyPr/>
        <a:lstStyle/>
        <a:p>
          <a:endParaRPr lang="fi-FI"/>
        </a:p>
      </dgm:t>
    </dgm:pt>
    <dgm:pt modelId="{4A1D60DD-192F-44A5-9B3F-BE599C1A92AD}">
      <dgm:prSet phldrT="[Teksti]" custT="1"/>
      <dgm:spPr/>
      <dgm:t>
        <a:bodyPr/>
        <a:lstStyle/>
        <a:p>
          <a:r>
            <a:rPr lang="fi-FI" sz="1100" b="1" dirty="0" err="1" smtClean="0"/>
            <a:t>Defining</a:t>
          </a:r>
          <a:r>
            <a:rPr lang="fi-FI" sz="1100" b="1" dirty="0" smtClean="0"/>
            <a:t> </a:t>
          </a:r>
          <a:r>
            <a:rPr lang="fi-FI" sz="1100" b="1" dirty="0" err="1" smtClean="0"/>
            <a:t>the</a:t>
          </a:r>
          <a:r>
            <a:rPr lang="fi-FI" sz="1100" b="1" dirty="0" smtClean="0"/>
            <a:t> </a:t>
          </a:r>
          <a:r>
            <a:rPr lang="fi-FI" sz="1100" b="1" dirty="0" err="1" smtClean="0"/>
            <a:t>evaluation</a:t>
          </a:r>
          <a:r>
            <a:rPr lang="fi-FI" sz="1100" b="1" dirty="0" smtClean="0"/>
            <a:t> </a:t>
          </a:r>
          <a:r>
            <a:rPr lang="fi-FI" sz="1100" b="1" dirty="0" err="1" smtClean="0"/>
            <a:t>method</a:t>
          </a:r>
          <a:r>
            <a:rPr lang="fi-FI" sz="1100" b="1" dirty="0" smtClean="0"/>
            <a:t> of </a:t>
          </a:r>
          <a:r>
            <a:rPr lang="fi-FI" sz="1100" b="1" dirty="0" err="1" smtClean="0"/>
            <a:t>teaching</a:t>
          </a:r>
          <a:endParaRPr lang="fi-FI" sz="1100" b="1" dirty="0" smtClean="0"/>
        </a:p>
        <a:p>
          <a:r>
            <a:rPr lang="en-US" sz="1100" b="0" dirty="0" smtClean="0"/>
            <a:t>- Defining and selecting the theoretical framework used in the evaluation.</a:t>
          </a:r>
        </a:p>
        <a:p>
          <a:r>
            <a:rPr lang="en-US" sz="1100" b="0" dirty="0" smtClean="0"/>
            <a:t>- Establish / select a methodology for assessing the teaching </a:t>
          </a:r>
        </a:p>
        <a:p>
          <a:r>
            <a:rPr lang="en-US" sz="1100" b="0" dirty="0" smtClean="0"/>
            <a:t>-The result is a questionnaire and its analysis model as well as a development plan that can be used to map the teaching and guidance status of teaching and guidance staff</a:t>
          </a:r>
          <a:endParaRPr lang="fi-FI" sz="1100" b="1" dirty="0" smtClean="0"/>
        </a:p>
        <a:p>
          <a:endParaRPr lang="fi-FI" sz="1100" b="1" dirty="0"/>
        </a:p>
      </dgm:t>
    </dgm:pt>
    <dgm:pt modelId="{A57CA214-B121-42F9-AACD-0695C0A4E297}" type="parTrans" cxnId="{062A5E9F-66FC-4627-878C-B8677BFECEAE}">
      <dgm:prSet/>
      <dgm:spPr/>
      <dgm:t>
        <a:bodyPr/>
        <a:lstStyle/>
        <a:p>
          <a:endParaRPr lang="fi-FI"/>
        </a:p>
      </dgm:t>
    </dgm:pt>
    <dgm:pt modelId="{9D395D76-9136-45D5-B204-C66B9A901DED}" type="sibTrans" cxnId="{062A5E9F-66FC-4627-878C-B8677BFECEAE}">
      <dgm:prSet/>
      <dgm:spPr/>
      <dgm:t>
        <a:bodyPr/>
        <a:lstStyle/>
        <a:p>
          <a:endParaRPr lang="fi-FI"/>
        </a:p>
      </dgm:t>
    </dgm:pt>
    <dgm:pt modelId="{6B3D89C9-D779-4BA5-BC47-324414A88466}">
      <dgm:prSet phldrT="[Teksti]"/>
      <dgm:spPr/>
      <dgm:t>
        <a:bodyPr/>
        <a:lstStyle/>
        <a:p>
          <a:r>
            <a:rPr lang="fi-FI" dirty="0" err="1" smtClean="0"/>
            <a:t>Step</a:t>
          </a:r>
          <a:r>
            <a:rPr lang="fi-FI" dirty="0" smtClean="0"/>
            <a:t> 2: (1-2/2019)</a:t>
          </a:r>
          <a:endParaRPr lang="fi-FI" dirty="0"/>
        </a:p>
      </dgm:t>
    </dgm:pt>
    <dgm:pt modelId="{04088A9C-61ED-45DF-8169-8E24D9AA8089}" type="parTrans" cxnId="{2698ED92-CD55-4630-B63B-E878E7366216}">
      <dgm:prSet/>
      <dgm:spPr/>
      <dgm:t>
        <a:bodyPr/>
        <a:lstStyle/>
        <a:p>
          <a:endParaRPr lang="fi-FI"/>
        </a:p>
      </dgm:t>
    </dgm:pt>
    <dgm:pt modelId="{69302AD9-B5DB-4A95-B485-09363BF21D88}" type="sibTrans" cxnId="{2698ED92-CD55-4630-B63B-E878E7366216}">
      <dgm:prSet/>
      <dgm:spPr/>
      <dgm:t>
        <a:bodyPr/>
        <a:lstStyle/>
        <a:p>
          <a:endParaRPr lang="fi-FI"/>
        </a:p>
      </dgm:t>
    </dgm:pt>
    <dgm:pt modelId="{E2B5C69F-D915-4C13-883B-7D8DE6560C23}">
      <dgm:prSet phldrT="[Teksti]"/>
      <dgm:spPr/>
      <dgm:t>
        <a:bodyPr/>
        <a:lstStyle/>
        <a:p>
          <a:r>
            <a:rPr lang="fi-FI" dirty="0" err="1" smtClean="0"/>
            <a:t>Step</a:t>
          </a:r>
          <a:r>
            <a:rPr lang="fi-FI" dirty="0" smtClean="0"/>
            <a:t> 5: (2-5/2019)</a:t>
          </a:r>
          <a:endParaRPr lang="fi-FI" dirty="0"/>
        </a:p>
      </dgm:t>
    </dgm:pt>
    <dgm:pt modelId="{4D108AC9-E11E-41D3-9798-2E7C43753EC8}" type="parTrans" cxnId="{A6475FE8-C806-4DAF-BB5B-916BDC9500A7}">
      <dgm:prSet/>
      <dgm:spPr/>
      <dgm:t>
        <a:bodyPr/>
        <a:lstStyle/>
        <a:p>
          <a:endParaRPr lang="fi-FI"/>
        </a:p>
      </dgm:t>
    </dgm:pt>
    <dgm:pt modelId="{0C0C4C3E-39A4-403A-913B-0C61E017CDE3}" type="sibTrans" cxnId="{A6475FE8-C806-4DAF-BB5B-916BDC9500A7}">
      <dgm:prSet/>
      <dgm:spPr/>
      <dgm:t>
        <a:bodyPr/>
        <a:lstStyle/>
        <a:p>
          <a:endParaRPr lang="fi-FI"/>
        </a:p>
      </dgm:t>
    </dgm:pt>
    <dgm:pt modelId="{952D4FC3-A3CC-4AAF-9FFC-FA29A2DEF3A3}">
      <dgm:prSet phldrT="[Teksti]" custT="1"/>
      <dgm:spPr/>
      <dgm:t>
        <a:bodyPr/>
        <a:lstStyle/>
        <a:p>
          <a:r>
            <a:rPr lang="en-US" sz="1100" b="1" dirty="0" smtClean="0"/>
            <a:t>Hearing and involvement of working life representatives</a:t>
          </a:r>
          <a:endParaRPr lang="fi-FI" sz="1100" b="1" dirty="0"/>
        </a:p>
      </dgm:t>
    </dgm:pt>
    <dgm:pt modelId="{C7F3A2CA-9A48-45F0-B875-C7C2020A8D78}" type="parTrans" cxnId="{EA4A1602-F428-42AC-BB1C-F691789DD281}">
      <dgm:prSet/>
      <dgm:spPr/>
      <dgm:t>
        <a:bodyPr/>
        <a:lstStyle/>
        <a:p>
          <a:endParaRPr lang="fi-FI"/>
        </a:p>
      </dgm:t>
    </dgm:pt>
    <dgm:pt modelId="{11D3D627-F165-4880-9852-59BE40ADEBDB}" type="sibTrans" cxnId="{EA4A1602-F428-42AC-BB1C-F691789DD281}">
      <dgm:prSet/>
      <dgm:spPr/>
      <dgm:t>
        <a:bodyPr/>
        <a:lstStyle/>
        <a:p>
          <a:endParaRPr lang="fi-FI"/>
        </a:p>
      </dgm:t>
    </dgm:pt>
    <dgm:pt modelId="{37324B88-2597-4836-B24A-A5F8A77394EE}">
      <dgm:prSet custT="1"/>
      <dgm:spPr/>
      <dgm:t>
        <a:bodyPr/>
        <a:lstStyle/>
        <a:p>
          <a:r>
            <a:rPr lang="en-US" sz="1000" b="0" dirty="0" smtClean="0"/>
            <a:t>Teaching and counseling staff performs self-assessment in accordance with the model set out in Stage 1</a:t>
          </a:r>
          <a:endParaRPr lang="fi-FI" sz="1000" dirty="0"/>
        </a:p>
      </dgm:t>
    </dgm:pt>
    <dgm:pt modelId="{E9FBE51E-0634-434F-9E29-78108F17A9E9}" type="parTrans" cxnId="{5DD85D1A-9D2B-4EDA-AD47-1948D69EC826}">
      <dgm:prSet/>
      <dgm:spPr/>
      <dgm:t>
        <a:bodyPr/>
        <a:lstStyle/>
        <a:p>
          <a:endParaRPr lang="fi-FI"/>
        </a:p>
      </dgm:t>
    </dgm:pt>
    <dgm:pt modelId="{D51A0634-68B2-4071-8369-0AFE633D3FEE}" type="sibTrans" cxnId="{5DD85D1A-9D2B-4EDA-AD47-1948D69EC826}">
      <dgm:prSet/>
      <dgm:spPr/>
      <dgm:t>
        <a:bodyPr/>
        <a:lstStyle/>
        <a:p>
          <a:endParaRPr lang="fi-FI"/>
        </a:p>
      </dgm:t>
    </dgm:pt>
    <dgm:pt modelId="{6C143352-0E5D-4104-8C44-346DD0B1F793}">
      <dgm:prSet phldrT="[Teksti]"/>
      <dgm:spPr/>
      <dgm:t>
        <a:bodyPr/>
        <a:lstStyle/>
        <a:p>
          <a:r>
            <a:rPr lang="fi-FI" dirty="0" err="1" smtClean="0"/>
            <a:t>Step</a:t>
          </a:r>
          <a:r>
            <a:rPr lang="fi-FI" dirty="0" smtClean="0"/>
            <a:t> 6: (2-5/2019)</a:t>
          </a:r>
          <a:endParaRPr lang="fi-FI" dirty="0"/>
        </a:p>
      </dgm:t>
    </dgm:pt>
    <dgm:pt modelId="{57461DED-B2FF-4BB6-AE2F-9E096FED9BB8}" type="parTrans" cxnId="{24275C48-908A-438D-A3FD-FB17A5ED9BF4}">
      <dgm:prSet/>
      <dgm:spPr/>
      <dgm:t>
        <a:bodyPr/>
        <a:lstStyle/>
        <a:p>
          <a:endParaRPr lang="fi-FI"/>
        </a:p>
      </dgm:t>
    </dgm:pt>
    <dgm:pt modelId="{D3DB5905-E1F7-4F4D-A89C-6B2C2DAF3E4E}" type="sibTrans" cxnId="{24275C48-908A-438D-A3FD-FB17A5ED9BF4}">
      <dgm:prSet/>
      <dgm:spPr/>
      <dgm:t>
        <a:bodyPr/>
        <a:lstStyle/>
        <a:p>
          <a:endParaRPr lang="fi-FI"/>
        </a:p>
      </dgm:t>
    </dgm:pt>
    <dgm:pt modelId="{CF2E2D1E-4717-4CED-A6F9-0DEB1A163515}">
      <dgm:prSet phldrT="[Teksti]" custT="1"/>
      <dgm:spPr/>
      <dgm:t>
        <a:bodyPr/>
        <a:lstStyle/>
        <a:p>
          <a:r>
            <a:rPr lang="fi-FI" sz="1100" b="1" dirty="0" err="1" smtClean="0"/>
            <a:t>Defining</a:t>
          </a:r>
          <a:r>
            <a:rPr lang="fi-FI" sz="1100" b="1" dirty="0" smtClean="0"/>
            <a:t> </a:t>
          </a:r>
          <a:r>
            <a:rPr lang="fi-FI" sz="1100" b="1" dirty="0" err="1" smtClean="0"/>
            <a:t>the</a:t>
          </a:r>
          <a:r>
            <a:rPr lang="fi-FI" sz="1100" b="1" dirty="0" smtClean="0"/>
            <a:t> </a:t>
          </a:r>
          <a:r>
            <a:rPr lang="fi-FI" sz="1100" b="1" dirty="0" err="1" smtClean="0"/>
            <a:t>pedagogical</a:t>
          </a:r>
          <a:r>
            <a:rPr lang="fi-FI" sz="1100" b="1" dirty="0" smtClean="0"/>
            <a:t> </a:t>
          </a:r>
          <a:r>
            <a:rPr lang="fi-FI" sz="1100" b="1" dirty="0" err="1" smtClean="0"/>
            <a:t>anchors</a:t>
          </a:r>
          <a:endParaRPr lang="fi-FI" sz="1100" b="1" dirty="0"/>
        </a:p>
      </dgm:t>
    </dgm:pt>
    <dgm:pt modelId="{F95D25FC-F01F-439C-959C-83BAE287C2EA}" type="parTrans" cxnId="{536E3CBB-69EA-4CE1-A8FA-CE632CA791DF}">
      <dgm:prSet/>
      <dgm:spPr/>
      <dgm:t>
        <a:bodyPr/>
        <a:lstStyle/>
        <a:p>
          <a:endParaRPr lang="fi-FI"/>
        </a:p>
      </dgm:t>
    </dgm:pt>
    <dgm:pt modelId="{17A7C9E1-22F4-43C2-8DFC-BF3B49A0081F}" type="sibTrans" cxnId="{536E3CBB-69EA-4CE1-A8FA-CE632CA791DF}">
      <dgm:prSet/>
      <dgm:spPr/>
      <dgm:t>
        <a:bodyPr/>
        <a:lstStyle/>
        <a:p>
          <a:endParaRPr lang="fi-FI"/>
        </a:p>
      </dgm:t>
    </dgm:pt>
    <dgm:pt modelId="{1CE1B5DF-C52B-4342-BC86-4F9517B21B48}">
      <dgm:prSet custT="1"/>
      <dgm:spPr/>
      <dgm:t>
        <a:bodyPr/>
        <a:lstStyle/>
        <a:p>
          <a:r>
            <a:rPr lang="fi-FI" sz="1200" dirty="0" err="1" smtClean="0"/>
            <a:t>Step</a:t>
          </a:r>
          <a:r>
            <a:rPr lang="fi-FI" sz="1200" dirty="0" smtClean="0"/>
            <a:t> 7: (12/2019)</a:t>
          </a:r>
          <a:endParaRPr lang="fi-FI" sz="1200" dirty="0"/>
        </a:p>
      </dgm:t>
    </dgm:pt>
    <dgm:pt modelId="{61A1E337-2DF7-4E03-9341-D591250DABF8}" type="parTrans" cxnId="{2DED5608-D3CC-4737-B2A1-15E4F818847A}">
      <dgm:prSet/>
      <dgm:spPr/>
      <dgm:t>
        <a:bodyPr/>
        <a:lstStyle/>
        <a:p>
          <a:endParaRPr lang="fi-FI"/>
        </a:p>
      </dgm:t>
    </dgm:pt>
    <dgm:pt modelId="{0003265D-629C-4A90-8374-F30F79E9DB7B}" type="sibTrans" cxnId="{2DED5608-D3CC-4737-B2A1-15E4F818847A}">
      <dgm:prSet/>
      <dgm:spPr/>
      <dgm:t>
        <a:bodyPr/>
        <a:lstStyle/>
        <a:p>
          <a:endParaRPr lang="fi-FI"/>
        </a:p>
      </dgm:t>
    </dgm:pt>
    <dgm:pt modelId="{83544F5B-FE5E-405F-BAA8-EC0D10DF7098}">
      <dgm:prSet custT="1"/>
      <dgm:spPr/>
      <dgm:t>
        <a:bodyPr/>
        <a:lstStyle/>
        <a:p>
          <a:r>
            <a:rPr lang="en-US" sz="1000" b="1" dirty="0" smtClean="0"/>
            <a:t>Evaluation, commissioning and a final report</a:t>
          </a:r>
          <a:r>
            <a:rPr lang="fi-FI" sz="1000" b="1" dirty="0" smtClean="0"/>
            <a:t>  </a:t>
          </a:r>
          <a:endParaRPr lang="fi-FI" sz="1000" b="1" dirty="0"/>
        </a:p>
      </dgm:t>
    </dgm:pt>
    <dgm:pt modelId="{BF8D8AB0-C9AC-4BDE-997F-A223EB1DA19E}" type="parTrans" cxnId="{764D3BB3-C24F-447B-AEBB-36556D01C4B1}">
      <dgm:prSet/>
      <dgm:spPr/>
      <dgm:t>
        <a:bodyPr/>
        <a:lstStyle/>
        <a:p>
          <a:endParaRPr lang="fi-FI"/>
        </a:p>
      </dgm:t>
    </dgm:pt>
    <dgm:pt modelId="{F77982A4-094C-4A84-AE6A-16D86484A15E}" type="sibTrans" cxnId="{764D3BB3-C24F-447B-AEBB-36556D01C4B1}">
      <dgm:prSet/>
      <dgm:spPr/>
      <dgm:t>
        <a:bodyPr/>
        <a:lstStyle/>
        <a:p>
          <a:endParaRPr lang="fi-FI"/>
        </a:p>
      </dgm:t>
    </dgm:pt>
    <dgm:pt modelId="{4CFB58E2-7308-4AC9-A462-2E34651634A0}">
      <dgm:prSet custT="1"/>
      <dgm:spPr/>
      <dgm:t>
        <a:bodyPr/>
        <a:lstStyle/>
        <a:p>
          <a:r>
            <a:rPr lang="en-US" sz="1000" b="0" dirty="0" smtClean="0"/>
            <a:t>The result is a vision of the current state of </a:t>
          </a:r>
          <a:r>
            <a:rPr lang="en-US" sz="1000" b="0" dirty="0" err="1" smtClean="0"/>
            <a:t>Luovi's</a:t>
          </a:r>
          <a:r>
            <a:rPr lang="en-US" sz="1000" b="0" dirty="0" smtClean="0"/>
            <a:t> teaching and guidance</a:t>
          </a:r>
          <a:endParaRPr lang="fi-FI" sz="1000" dirty="0"/>
        </a:p>
      </dgm:t>
    </dgm:pt>
    <dgm:pt modelId="{A92E1A6C-538C-4770-8156-60E0362AF906}" type="parTrans" cxnId="{C85B4FCC-F3E4-4A2B-BCBD-2E1062E3E133}">
      <dgm:prSet/>
      <dgm:spPr/>
      <dgm:t>
        <a:bodyPr/>
        <a:lstStyle/>
        <a:p>
          <a:endParaRPr lang="fi-FI"/>
        </a:p>
      </dgm:t>
    </dgm:pt>
    <dgm:pt modelId="{C97C0B58-2D01-4508-9CA6-D9B2D8D32CAD}" type="sibTrans" cxnId="{C85B4FCC-F3E4-4A2B-BCBD-2E1062E3E133}">
      <dgm:prSet/>
      <dgm:spPr/>
      <dgm:t>
        <a:bodyPr/>
        <a:lstStyle/>
        <a:p>
          <a:endParaRPr lang="fi-FI"/>
        </a:p>
      </dgm:t>
    </dgm:pt>
    <dgm:pt modelId="{A9324056-D54C-43AF-AC20-80E57D6EA50B}">
      <dgm:prSet custT="1"/>
      <dgm:spPr/>
      <dgm:t>
        <a:bodyPr/>
        <a:lstStyle/>
        <a:p>
          <a:r>
            <a:rPr lang="en-US" sz="1000" b="0" dirty="0" smtClean="0"/>
            <a:t>The process is carried out in guiding workshops, including an expert lecture</a:t>
          </a:r>
          <a:endParaRPr lang="fi-FI" sz="1000" dirty="0"/>
        </a:p>
      </dgm:t>
    </dgm:pt>
    <dgm:pt modelId="{0DACB7AF-47AD-45F5-A0D3-2BDD9C84892B}" type="parTrans" cxnId="{05ACD3BB-CA23-4729-A9F5-6B9DBBB5F08B}">
      <dgm:prSet/>
      <dgm:spPr/>
      <dgm:t>
        <a:bodyPr/>
        <a:lstStyle/>
        <a:p>
          <a:endParaRPr lang="fi-FI"/>
        </a:p>
      </dgm:t>
    </dgm:pt>
    <dgm:pt modelId="{4336BAB6-A962-4FBC-A844-E5D743C825A4}" type="sibTrans" cxnId="{05ACD3BB-CA23-4729-A9F5-6B9DBBB5F08B}">
      <dgm:prSet/>
      <dgm:spPr/>
      <dgm:t>
        <a:bodyPr/>
        <a:lstStyle/>
        <a:p>
          <a:endParaRPr lang="fi-FI"/>
        </a:p>
      </dgm:t>
    </dgm:pt>
    <dgm:pt modelId="{933CE48F-BAAE-4D38-B476-44FFA0D5C726}">
      <dgm:prSet phldrT="[Teksti]" custT="1"/>
      <dgm:spPr/>
      <dgm:t>
        <a:bodyPr/>
        <a:lstStyle/>
        <a:p>
          <a:r>
            <a:rPr lang="en-US" sz="1000" b="0" dirty="0" smtClean="0"/>
            <a:t>Workshops on the basis of the students' view of "good teaching and guidance"</a:t>
          </a:r>
          <a:endParaRPr lang="fi-FI" sz="1000" dirty="0"/>
        </a:p>
      </dgm:t>
    </dgm:pt>
    <dgm:pt modelId="{6DF4BC7B-08DE-473C-BD10-407E2A04122B}" type="sibTrans" cxnId="{346528DB-318F-450E-A14E-813C04559B00}">
      <dgm:prSet/>
      <dgm:spPr/>
      <dgm:t>
        <a:bodyPr/>
        <a:lstStyle/>
        <a:p>
          <a:endParaRPr lang="fi-FI"/>
        </a:p>
      </dgm:t>
    </dgm:pt>
    <dgm:pt modelId="{A6B810DC-C2CE-41D2-A6F3-D01627041EAC}" type="parTrans" cxnId="{346528DB-318F-450E-A14E-813C04559B00}">
      <dgm:prSet/>
      <dgm:spPr/>
      <dgm:t>
        <a:bodyPr/>
        <a:lstStyle/>
        <a:p>
          <a:endParaRPr lang="fi-FI"/>
        </a:p>
      </dgm:t>
    </dgm:pt>
    <dgm:pt modelId="{61D973CF-3020-4B8C-91DF-89BF50A48109}">
      <dgm:prSet phldrT="[Teksti]" custT="1"/>
      <dgm:spPr/>
      <dgm:t>
        <a:bodyPr/>
        <a:lstStyle/>
        <a:p>
          <a:r>
            <a:rPr lang="en-US" sz="1000" b="0" dirty="0" smtClean="0"/>
            <a:t>- Workshops of the view of working life representatives is based on a smooth job-to-work relationship with Luovi.</a:t>
          </a:r>
          <a:endParaRPr lang="fi-FI" sz="1100" b="1" dirty="0" smtClean="0"/>
        </a:p>
      </dgm:t>
    </dgm:pt>
    <dgm:pt modelId="{C040DFC2-B14F-41B9-A0ED-004525BFE8D0}" type="parTrans" cxnId="{5085DDC4-D6B7-42C2-A74A-A814267E4159}">
      <dgm:prSet/>
      <dgm:spPr/>
      <dgm:t>
        <a:bodyPr/>
        <a:lstStyle/>
        <a:p>
          <a:endParaRPr lang="fi-FI"/>
        </a:p>
      </dgm:t>
    </dgm:pt>
    <dgm:pt modelId="{59356897-0B35-4B0C-9051-41594BB0E3F4}" type="sibTrans" cxnId="{5085DDC4-D6B7-42C2-A74A-A814267E4159}">
      <dgm:prSet/>
      <dgm:spPr/>
      <dgm:t>
        <a:bodyPr/>
        <a:lstStyle/>
        <a:p>
          <a:endParaRPr lang="fi-FI"/>
        </a:p>
      </dgm:t>
    </dgm:pt>
    <dgm:pt modelId="{837C2590-1711-4C52-9B87-E33B874BF4EF}">
      <dgm:prSet custT="1"/>
      <dgm:spPr/>
      <dgm:t>
        <a:bodyPr/>
        <a:lstStyle/>
        <a:p>
          <a:r>
            <a:rPr lang="fi-FI" sz="1000" dirty="0" err="1" smtClean="0"/>
            <a:t>Workshops</a:t>
          </a:r>
          <a:r>
            <a:rPr lang="fi-FI" sz="1000" dirty="0" smtClean="0"/>
            <a:t> to</a:t>
          </a:r>
          <a:endParaRPr lang="fi-FI" sz="1000" dirty="0"/>
        </a:p>
      </dgm:t>
    </dgm:pt>
    <dgm:pt modelId="{E734F480-D6C8-4E7D-A07C-146412D6A29B}" type="sibTrans" cxnId="{65F92B5C-46F1-4067-985F-E68E4A11BA1A}">
      <dgm:prSet/>
      <dgm:spPr/>
      <dgm:t>
        <a:bodyPr/>
        <a:lstStyle/>
        <a:p>
          <a:endParaRPr lang="fi-FI"/>
        </a:p>
      </dgm:t>
    </dgm:pt>
    <dgm:pt modelId="{20F82D08-5B00-417E-987D-A7620CC284E5}" type="parTrans" cxnId="{65F92B5C-46F1-4067-985F-E68E4A11BA1A}">
      <dgm:prSet/>
      <dgm:spPr/>
      <dgm:t>
        <a:bodyPr/>
        <a:lstStyle/>
        <a:p>
          <a:endParaRPr lang="fi-FI"/>
        </a:p>
      </dgm:t>
    </dgm:pt>
    <dgm:pt modelId="{2C2B6474-FA62-493D-B8D4-5AF77E50DC7E}">
      <dgm:prSet custT="1"/>
      <dgm:spPr/>
      <dgm:t>
        <a:bodyPr/>
        <a:lstStyle/>
        <a:p>
          <a:r>
            <a:rPr lang="en-US" sz="1000" dirty="0" smtClean="0"/>
            <a:t>put together the outputs of the phases and define the Luovi pedagogic anchors</a:t>
          </a:r>
          <a:endParaRPr lang="fi-FI" sz="1000" dirty="0" smtClean="0"/>
        </a:p>
      </dgm:t>
    </dgm:pt>
    <dgm:pt modelId="{9C74C5C6-50F7-4697-AEA4-7A518C4637CC}" type="parTrans" cxnId="{038D64A8-6A41-45A6-8D5A-93B4254EB119}">
      <dgm:prSet/>
      <dgm:spPr/>
      <dgm:t>
        <a:bodyPr/>
        <a:lstStyle/>
        <a:p>
          <a:endParaRPr lang="fi-FI"/>
        </a:p>
      </dgm:t>
    </dgm:pt>
    <dgm:pt modelId="{DA80149F-417E-44C0-B7C3-F99C37ABAF50}" type="sibTrans" cxnId="{038D64A8-6A41-45A6-8D5A-93B4254EB119}">
      <dgm:prSet/>
      <dgm:spPr/>
      <dgm:t>
        <a:bodyPr/>
        <a:lstStyle/>
        <a:p>
          <a:endParaRPr lang="fi-FI"/>
        </a:p>
      </dgm:t>
    </dgm:pt>
    <dgm:pt modelId="{3B21163E-FDA6-4B51-8399-7DBD1E17E513}">
      <dgm:prSet custT="1"/>
      <dgm:spPr/>
      <dgm:t>
        <a:bodyPr/>
        <a:lstStyle/>
        <a:p>
          <a:r>
            <a:rPr lang="en-US" sz="1000" dirty="0" smtClean="0"/>
            <a:t>An upcoming plan to support pedagogic work (including new instructions, training, working methods and tools)</a:t>
          </a:r>
          <a:endParaRPr lang="fi-FI" sz="1000" dirty="0" smtClean="0"/>
        </a:p>
      </dgm:t>
    </dgm:pt>
    <dgm:pt modelId="{FECBB6C7-DFF7-48BE-B4C1-860870C1FB0E}" type="parTrans" cxnId="{9F9761B6-1C8D-42BA-A83D-E824CCC1F7C6}">
      <dgm:prSet/>
      <dgm:spPr/>
      <dgm:t>
        <a:bodyPr/>
        <a:lstStyle/>
        <a:p>
          <a:endParaRPr lang="fi-FI"/>
        </a:p>
      </dgm:t>
    </dgm:pt>
    <dgm:pt modelId="{6C78DB32-16A2-48B8-B264-B1847B554C98}" type="sibTrans" cxnId="{9F9761B6-1C8D-42BA-A83D-E824CCC1F7C6}">
      <dgm:prSet/>
      <dgm:spPr/>
      <dgm:t>
        <a:bodyPr/>
        <a:lstStyle/>
        <a:p>
          <a:endParaRPr lang="fi-FI"/>
        </a:p>
      </dgm:t>
    </dgm:pt>
    <dgm:pt modelId="{6F95885F-8940-408B-8F29-EC7C76D1DBFC}">
      <dgm:prSet/>
      <dgm:spPr/>
      <dgm:t>
        <a:bodyPr/>
        <a:lstStyle/>
        <a:p>
          <a:endParaRPr lang="pl-PL"/>
        </a:p>
      </dgm:t>
    </dgm:pt>
    <dgm:pt modelId="{3A319825-F67A-436B-95EA-2C8DC03697D8}" type="parTrans" cxnId="{B32E55D2-EE8A-4225-9480-18B4B9E5A3BA}">
      <dgm:prSet/>
      <dgm:spPr/>
      <dgm:t>
        <a:bodyPr/>
        <a:lstStyle/>
        <a:p>
          <a:endParaRPr lang="fi-FI"/>
        </a:p>
      </dgm:t>
    </dgm:pt>
    <dgm:pt modelId="{8DE07FF5-06B9-4D2D-B075-04433EB6EB77}" type="sibTrans" cxnId="{B32E55D2-EE8A-4225-9480-18B4B9E5A3BA}">
      <dgm:prSet/>
      <dgm:spPr/>
      <dgm:t>
        <a:bodyPr/>
        <a:lstStyle/>
        <a:p>
          <a:endParaRPr lang="fi-FI"/>
        </a:p>
      </dgm:t>
    </dgm:pt>
    <dgm:pt modelId="{8B24A626-9ECB-4B05-96B2-0EBCF2692A0D}">
      <dgm:prSet/>
      <dgm:spPr/>
      <dgm:t>
        <a:bodyPr/>
        <a:lstStyle/>
        <a:p>
          <a:endParaRPr lang="pl-PL"/>
        </a:p>
      </dgm:t>
    </dgm:pt>
    <dgm:pt modelId="{628010C9-ED8A-4058-83A5-328828E3CACA}" type="parTrans" cxnId="{B3BBB40B-2885-4D86-B7B7-B26FEB458711}">
      <dgm:prSet/>
      <dgm:spPr/>
      <dgm:t>
        <a:bodyPr/>
        <a:lstStyle/>
        <a:p>
          <a:endParaRPr lang="fi-FI"/>
        </a:p>
      </dgm:t>
    </dgm:pt>
    <dgm:pt modelId="{CC065FF8-40D2-4D4F-9A7C-A70290E75F7F}" type="sibTrans" cxnId="{B3BBB40B-2885-4D86-B7B7-B26FEB458711}">
      <dgm:prSet/>
      <dgm:spPr/>
      <dgm:t>
        <a:bodyPr/>
        <a:lstStyle/>
        <a:p>
          <a:endParaRPr lang="fi-FI"/>
        </a:p>
      </dgm:t>
    </dgm:pt>
    <dgm:pt modelId="{26420A13-1726-441C-9C8D-33530939F78D}" type="pres">
      <dgm:prSet presAssocID="{1AE28DAE-B55F-420E-97B5-61E97A7F4B37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727CF448-6FCA-4389-8974-4686922FB7A9}" type="pres">
      <dgm:prSet presAssocID="{3D2DFEFB-B346-4322-AC0C-737D660D3B5D}" presName="ParentComposite" presStyleCnt="0"/>
      <dgm:spPr/>
    </dgm:pt>
    <dgm:pt modelId="{4A5DC51B-263A-40FD-B919-89C72F2ADDFD}" type="pres">
      <dgm:prSet presAssocID="{3D2DFEFB-B346-4322-AC0C-737D660D3B5D}" presName="Chord" presStyleLbl="bgShp" presStyleIdx="0" presStyleCnt="7"/>
      <dgm:spPr/>
    </dgm:pt>
    <dgm:pt modelId="{82F19C7C-1C58-4260-B021-C8B17A214C66}" type="pres">
      <dgm:prSet presAssocID="{3D2DFEFB-B346-4322-AC0C-737D660D3B5D}" presName="Pie" presStyleLbl="alignNode1" presStyleIdx="0" presStyleCnt="7"/>
      <dgm:spPr/>
    </dgm:pt>
    <dgm:pt modelId="{3A6B8BFF-2903-414F-AFA4-34D6DB40FB74}" type="pres">
      <dgm:prSet presAssocID="{3D2DFEFB-B346-4322-AC0C-737D660D3B5D}" presName="Parent" presStyleLbl="revTx" presStyleIdx="0" presStyleCnt="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1A87610-60BB-4E5F-8AFB-695AC86B4146}" type="pres">
      <dgm:prSet presAssocID="{9D395D76-9136-45D5-B204-C66B9A901DED}" presName="negSibTrans" presStyleCnt="0"/>
      <dgm:spPr/>
    </dgm:pt>
    <dgm:pt modelId="{25ADEC10-0E4B-4C88-A8C2-2E91E5E96443}" type="pres">
      <dgm:prSet presAssocID="{3D2DFEFB-B346-4322-AC0C-737D660D3B5D}" presName="composite" presStyleCnt="0"/>
      <dgm:spPr/>
    </dgm:pt>
    <dgm:pt modelId="{E264ADFF-A4AD-4BF2-9589-46E202D7881C}" type="pres">
      <dgm:prSet presAssocID="{3D2DFEFB-B346-4322-AC0C-737D660D3B5D}" presName="Child" presStyleLbl="revTx" presStyleIdx="1" presStyleCnt="14" custScaleX="1244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9E4BB62-4CEF-4814-B60B-33D017F447B9}" type="pres">
      <dgm:prSet presAssocID="{0530ED4D-F76C-4924-AE18-5268DAAB8BF6}" presName="sibTrans" presStyleCnt="0"/>
      <dgm:spPr/>
    </dgm:pt>
    <dgm:pt modelId="{A2F48D15-D2EB-431C-AF05-2D453E5F0C07}" type="pres">
      <dgm:prSet presAssocID="{6B3D89C9-D779-4BA5-BC47-324414A88466}" presName="ParentComposite" presStyleCnt="0"/>
      <dgm:spPr/>
    </dgm:pt>
    <dgm:pt modelId="{517689F6-94DD-445F-A9C3-C04568FE3490}" type="pres">
      <dgm:prSet presAssocID="{6B3D89C9-D779-4BA5-BC47-324414A88466}" presName="Chord" presStyleLbl="bgShp" presStyleIdx="1" presStyleCnt="7"/>
      <dgm:spPr/>
    </dgm:pt>
    <dgm:pt modelId="{2566A67E-EB8E-44BF-BD6E-1C9166DFFFF8}" type="pres">
      <dgm:prSet presAssocID="{6B3D89C9-D779-4BA5-BC47-324414A88466}" presName="Pie" presStyleLbl="alignNode1" presStyleIdx="1" presStyleCnt="7"/>
      <dgm:spPr/>
    </dgm:pt>
    <dgm:pt modelId="{757BE7C2-93BF-44C1-B361-9E5EB0E6B6FF}" type="pres">
      <dgm:prSet presAssocID="{6B3D89C9-D779-4BA5-BC47-324414A88466}" presName="Parent" presStyleLbl="revTx" presStyleIdx="2" presStyleCnt="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87D9E94-91CF-430D-830C-6FE42C9B7901}" type="pres">
      <dgm:prSet presAssocID="{4F460B45-C9AB-42B7-9113-28FB783B6DC5}" presName="negSibTrans" presStyleCnt="0"/>
      <dgm:spPr/>
    </dgm:pt>
    <dgm:pt modelId="{AFD951B2-9D0D-4167-9DD1-6E97EFF1D474}" type="pres">
      <dgm:prSet presAssocID="{6B3D89C9-D779-4BA5-BC47-324414A88466}" presName="composite" presStyleCnt="0"/>
      <dgm:spPr/>
    </dgm:pt>
    <dgm:pt modelId="{0032DAE1-3848-466B-81B7-EF5E4B6A932D}" type="pres">
      <dgm:prSet presAssocID="{6B3D89C9-D779-4BA5-BC47-324414A88466}" presName="Child" presStyleLbl="revTx" presStyleIdx="3" presStyleCnt="14" custScaleX="1264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EF13FBB-CD48-4DF6-A908-86848F29EF6A}" type="pres">
      <dgm:prSet presAssocID="{69302AD9-B5DB-4A95-B485-09363BF21D88}" presName="sibTrans" presStyleCnt="0"/>
      <dgm:spPr/>
    </dgm:pt>
    <dgm:pt modelId="{F07FEA4C-121F-474C-9011-C6BBCF745960}" type="pres">
      <dgm:prSet presAssocID="{633BED93-A5AC-4513-8221-211A416D3EC4}" presName="ParentComposite" presStyleCnt="0"/>
      <dgm:spPr/>
    </dgm:pt>
    <dgm:pt modelId="{586FA9F4-B042-4ABC-B8B9-8AD6E1F45915}" type="pres">
      <dgm:prSet presAssocID="{633BED93-A5AC-4513-8221-211A416D3EC4}" presName="Chord" presStyleLbl="bgShp" presStyleIdx="2" presStyleCnt="7"/>
      <dgm:spPr/>
    </dgm:pt>
    <dgm:pt modelId="{ABD69466-CA41-4292-9E58-92C48B0991B9}" type="pres">
      <dgm:prSet presAssocID="{633BED93-A5AC-4513-8221-211A416D3EC4}" presName="Pie" presStyleLbl="alignNode1" presStyleIdx="2" presStyleCnt="7"/>
      <dgm:spPr/>
    </dgm:pt>
    <dgm:pt modelId="{BF46FEAD-1074-4ED8-84EA-FB20BCA5C931}" type="pres">
      <dgm:prSet presAssocID="{633BED93-A5AC-4513-8221-211A416D3EC4}" presName="Parent" presStyleLbl="revTx" presStyleIdx="4" presStyleCnt="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A4FCFCD-588C-4437-B98F-A43008A4E7E4}" type="pres">
      <dgm:prSet presAssocID="{72E9D11D-92AF-4594-B1EB-7273470B9DF6}" presName="negSibTrans" presStyleCnt="0"/>
      <dgm:spPr/>
    </dgm:pt>
    <dgm:pt modelId="{7564A3BC-0FC6-4B16-B976-A6043FFB1235}" type="pres">
      <dgm:prSet presAssocID="{633BED93-A5AC-4513-8221-211A416D3EC4}" presName="composite" presStyleCnt="0"/>
      <dgm:spPr/>
    </dgm:pt>
    <dgm:pt modelId="{2204E084-BE44-4E5D-BD91-FB0414037569}" type="pres">
      <dgm:prSet presAssocID="{633BED93-A5AC-4513-8221-211A416D3EC4}" presName="Child" presStyleLbl="revTx" presStyleIdx="5" presStyleCnt="14" custScaleX="1259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6F14FE9-4F63-4D8E-924A-0E8CDD41AA8B}" type="pres">
      <dgm:prSet presAssocID="{DC760C4E-2361-40D0-8BB9-3675BD7E6E91}" presName="sibTrans" presStyleCnt="0"/>
      <dgm:spPr/>
    </dgm:pt>
    <dgm:pt modelId="{0054BB4A-FA17-4878-BD00-FA6ED7651F58}" type="pres">
      <dgm:prSet presAssocID="{A41B8175-549B-4230-8D34-683ABEE8FC13}" presName="ParentComposite" presStyleCnt="0"/>
      <dgm:spPr/>
    </dgm:pt>
    <dgm:pt modelId="{9090CCDD-B0FA-4AD4-9394-ECE2787F5258}" type="pres">
      <dgm:prSet presAssocID="{A41B8175-549B-4230-8D34-683ABEE8FC13}" presName="Chord" presStyleLbl="bgShp" presStyleIdx="3" presStyleCnt="7"/>
      <dgm:spPr/>
    </dgm:pt>
    <dgm:pt modelId="{993E96EB-05CC-4241-8ED4-38DD145A789D}" type="pres">
      <dgm:prSet presAssocID="{A41B8175-549B-4230-8D34-683ABEE8FC13}" presName="Pie" presStyleLbl="alignNode1" presStyleIdx="3" presStyleCnt="7"/>
      <dgm:spPr/>
    </dgm:pt>
    <dgm:pt modelId="{93D29396-85A0-416F-9F8E-85F422798F39}" type="pres">
      <dgm:prSet presAssocID="{A41B8175-549B-4230-8D34-683ABEE8FC13}" presName="Parent" presStyleLbl="revTx" presStyleIdx="6" presStyleCnt="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EAE4B89-01B1-4E51-9D07-C4818A1AAB13}" type="pres">
      <dgm:prSet presAssocID="{899CC63F-594A-4B8A-BD13-C0F31D60A5C1}" presName="negSibTrans" presStyleCnt="0"/>
      <dgm:spPr/>
    </dgm:pt>
    <dgm:pt modelId="{68744ACB-A804-4318-A1E6-18F0A31A1A99}" type="pres">
      <dgm:prSet presAssocID="{A41B8175-549B-4230-8D34-683ABEE8FC13}" presName="composite" presStyleCnt="0"/>
      <dgm:spPr/>
    </dgm:pt>
    <dgm:pt modelId="{5EB1EC18-72E8-4C7F-8A1D-16D40AE4A73B}" type="pres">
      <dgm:prSet presAssocID="{A41B8175-549B-4230-8D34-683ABEE8FC13}" presName="Child" presStyleLbl="revTx" presStyleIdx="7" presStyleCnt="14" custScaleX="1254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43E9C45-AA32-4AEF-98E9-F9D7A99A5D7F}" type="pres">
      <dgm:prSet presAssocID="{F15FEA01-3B72-40ED-8956-BFD00F879D91}" presName="sibTrans" presStyleCnt="0"/>
      <dgm:spPr/>
    </dgm:pt>
    <dgm:pt modelId="{C52827B0-BB91-4265-9D85-66A3265328C1}" type="pres">
      <dgm:prSet presAssocID="{E2B5C69F-D915-4C13-883B-7D8DE6560C23}" presName="ParentComposite" presStyleCnt="0"/>
      <dgm:spPr/>
    </dgm:pt>
    <dgm:pt modelId="{C97E8AE0-38A3-48E5-961C-93D23DB91476}" type="pres">
      <dgm:prSet presAssocID="{E2B5C69F-D915-4C13-883B-7D8DE6560C23}" presName="Chord" presStyleLbl="bgShp" presStyleIdx="4" presStyleCnt="7"/>
      <dgm:spPr/>
    </dgm:pt>
    <dgm:pt modelId="{E8217CCD-9F48-48F2-BC99-F3B3A7E4B61A}" type="pres">
      <dgm:prSet presAssocID="{E2B5C69F-D915-4C13-883B-7D8DE6560C23}" presName="Pie" presStyleLbl="alignNode1" presStyleIdx="4" presStyleCnt="7"/>
      <dgm:spPr/>
    </dgm:pt>
    <dgm:pt modelId="{41D85039-2DA2-422F-AF8E-CA7DD10CA1DF}" type="pres">
      <dgm:prSet presAssocID="{E2B5C69F-D915-4C13-883B-7D8DE6560C23}" presName="Parent" presStyleLbl="revTx" presStyleIdx="8" presStyleCnt="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FD34D6E-16DF-446D-B247-3BC23FD18A56}" type="pres">
      <dgm:prSet presAssocID="{11D3D627-F165-4880-9852-59BE40ADEBDB}" presName="negSibTrans" presStyleCnt="0"/>
      <dgm:spPr/>
    </dgm:pt>
    <dgm:pt modelId="{8BE7B46E-1539-44BD-AE10-B09E6A56AF97}" type="pres">
      <dgm:prSet presAssocID="{E2B5C69F-D915-4C13-883B-7D8DE6560C23}" presName="composite" presStyleCnt="0"/>
      <dgm:spPr/>
    </dgm:pt>
    <dgm:pt modelId="{B144DF31-5B5A-4D24-AF2B-629C71473E29}" type="pres">
      <dgm:prSet presAssocID="{E2B5C69F-D915-4C13-883B-7D8DE6560C23}" presName="Child" presStyleLbl="revTx" presStyleIdx="9" presStyleCnt="14" custScaleX="1251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B620284-942C-456A-A186-68B6268931C4}" type="pres">
      <dgm:prSet presAssocID="{0C0C4C3E-39A4-403A-913B-0C61E017CDE3}" presName="sibTrans" presStyleCnt="0"/>
      <dgm:spPr/>
    </dgm:pt>
    <dgm:pt modelId="{6B0F5A96-D9EB-422C-A6D1-386B6A62FE0C}" type="pres">
      <dgm:prSet presAssocID="{6C143352-0E5D-4104-8C44-346DD0B1F793}" presName="ParentComposite" presStyleCnt="0"/>
      <dgm:spPr/>
    </dgm:pt>
    <dgm:pt modelId="{1B6DD83C-B637-455E-A93E-2E7E3788CEB8}" type="pres">
      <dgm:prSet presAssocID="{6C143352-0E5D-4104-8C44-346DD0B1F793}" presName="Chord" presStyleLbl="bgShp" presStyleIdx="5" presStyleCnt="7"/>
      <dgm:spPr/>
    </dgm:pt>
    <dgm:pt modelId="{7B39C2BC-4ECF-4FCB-BFA4-BF854BC8833E}" type="pres">
      <dgm:prSet presAssocID="{6C143352-0E5D-4104-8C44-346DD0B1F793}" presName="Pie" presStyleLbl="alignNode1" presStyleIdx="5" presStyleCnt="7"/>
      <dgm:spPr/>
    </dgm:pt>
    <dgm:pt modelId="{164C00F1-C942-4C2A-9790-0E85AB40D9F2}" type="pres">
      <dgm:prSet presAssocID="{6C143352-0E5D-4104-8C44-346DD0B1F793}" presName="Parent" presStyleLbl="revTx" presStyleIdx="10" presStyleCnt="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1432572-6E68-44E4-8945-ADEFC924E27C}" type="pres">
      <dgm:prSet presAssocID="{17A7C9E1-22F4-43C2-8DFC-BF3B49A0081F}" presName="negSibTrans" presStyleCnt="0"/>
      <dgm:spPr/>
    </dgm:pt>
    <dgm:pt modelId="{7CE36809-F98B-46ED-891D-0BBBD7263391}" type="pres">
      <dgm:prSet presAssocID="{6C143352-0E5D-4104-8C44-346DD0B1F793}" presName="composite" presStyleCnt="0"/>
      <dgm:spPr/>
    </dgm:pt>
    <dgm:pt modelId="{1DC25A89-6624-44E9-9E42-5A6F1675E109}" type="pres">
      <dgm:prSet presAssocID="{6C143352-0E5D-4104-8C44-346DD0B1F793}" presName="Child" presStyleLbl="revTx" presStyleIdx="11" presStyleCnt="14" custScaleX="1251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A04D245-942E-418D-8752-6BF522C2A918}" type="pres">
      <dgm:prSet presAssocID="{D3DB5905-E1F7-4F4D-A89C-6B2C2DAF3E4E}" presName="sibTrans" presStyleCnt="0"/>
      <dgm:spPr/>
    </dgm:pt>
    <dgm:pt modelId="{AE0D5DFD-EF34-40E6-A11C-8DB7150A3BCE}" type="pres">
      <dgm:prSet presAssocID="{1CE1B5DF-C52B-4342-BC86-4F9517B21B48}" presName="ParentComposite" presStyleCnt="0"/>
      <dgm:spPr/>
    </dgm:pt>
    <dgm:pt modelId="{A39358B8-3CAA-4416-840B-6C565075B138}" type="pres">
      <dgm:prSet presAssocID="{1CE1B5DF-C52B-4342-BC86-4F9517B21B48}" presName="Chord" presStyleLbl="bgShp" presStyleIdx="6" presStyleCnt="7"/>
      <dgm:spPr/>
    </dgm:pt>
    <dgm:pt modelId="{5A87A4AA-0D25-4A57-BDD2-FE4ED20664D7}" type="pres">
      <dgm:prSet presAssocID="{1CE1B5DF-C52B-4342-BC86-4F9517B21B48}" presName="Pie" presStyleLbl="alignNode1" presStyleIdx="6" presStyleCnt="7"/>
      <dgm:spPr/>
    </dgm:pt>
    <dgm:pt modelId="{07A36B4E-83BC-4F47-851E-BC3279B6CD4F}" type="pres">
      <dgm:prSet presAssocID="{1CE1B5DF-C52B-4342-BC86-4F9517B21B48}" presName="Parent" presStyleLbl="revTx" presStyleIdx="12" presStyleCnt="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1480919-6A40-46B3-8B60-E96A8CE75A97}" type="pres">
      <dgm:prSet presAssocID="{F77982A4-094C-4A84-AE6A-16D86484A15E}" presName="negSibTrans" presStyleCnt="0"/>
      <dgm:spPr/>
    </dgm:pt>
    <dgm:pt modelId="{08FE59BE-419F-4A5C-86BF-94F046A54DE0}" type="pres">
      <dgm:prSet presAssocID="{1CE1B5DF-C52B-4342-BC86-4F9517B21B48}" presName="composite" presStyleCnt="0"/>
      <dgm:spPr/>
    </dgm:pt>
    <dgm:pt modelId="{E02BBCDA-78CD-4BA8-84D4-70962B979F5C}" type="pres">
      <dgm:prSet presAssocID="{1CE1B5DF-C52B-4342-BC86-4F9517B21B48}" presName="Child" presStyleLbl="revTx" presStyleIdx="13" presStyleCnt="14" custScaleX="1252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25E5809-A368-419D-B4A2-81A5D6D7C757}" type="pres">
      <dgm:prSet presAssocID="{0003265D-629C-4A90-8374-F30F79E9DB7B}" presName="sibTrans" presStyleCnt="0"/>
      <dgm:spPr/>
    </dgm:pt>
  </dgm:ptLst>
  <dgm:cxnLst>
    <dgm:cxn modelId="{320B28A3-F02F-40E2-8676-4A549ED18D3C}" type="presOf" srcId="{1CE1B5DF-C52B-4342-BC86-4F9517B21B48}" destId="{07A36B4E-83BC-4F47-851E-BC3279B6CD4F}" srcOrd="0" destOrd="0" presId="urn:microsoft.com/office/officeart/2009/3/layout/PieProcess"/>
    <dgm:cxn modelId="{01B422CE-FA8C-461B-B794-BCAC430C7088}" srcId="{1AE28DAE-B55F-420E-97B5-61E97A7F4B37}" destId="{633BED93-A5AC-4513-8221-211A416D3EC4}" srcOrd="2" destOrd="0" parTransId="{BC9AE2DC-9B09-4B9C-A542-AB5DAA748E4A}" sibTransId="{DC760C4E-2361-40D0-8BB9-3675BD7E6E91}"/>
    <dgm:cxn modelId="{9F9761B6-1C8D-42BA-A83D-E824CCC1F7C6}" srcId="{2C2B6474-FA62-493D-B8D4-5AF77E50DC7E}" destId="{3B21163E-FDA6-4B51-8399-7DBD1E17E513}" srcOrd="0" destOrd="0" parTransId="{FECBB6C7-DFF7-48BE-B4C1-860870C1FB0E}" sibTransId="{6C78DB32-16A2-48B8-B264-B1847B554C98}"/>
    <dgm:cxn modelId="{09948214-F7BB-4908-ACFC-B1521AD7C0B0}" type="presOf" srcId="{83544F5B-FE5E-405F-BAA8-EC0D10DF7098}" destId="{E02BBCDA-78CD-4BA8-84D4-70962B979F5C}" srcOrd="0" destOrd="0" presId="urn:microsoft.com/office/officeart/2009/3/layout/PieProcess"/>
    <dgm:cxn modelId="{346528DB-318F-450E-A14E-813C04559B00}" srcId="{2863E0BE-E17D-411D-ACEF-6374E47A4229}" destId="{933CE48F-BAAE-4D38-B476-44FFA0D5C726}" srcOrd="0" destOrd="0" parTransId="{A6B810DC-C2CE-41D2-A6F3-D01627041EAC}" sibTransId="{6DF4BC7B-08DE-473C-BD10-407E2A04122B}"/>
    <dgm:cxn modelId="{038D64A8-6A41-45A6-8D5A-93B4254EB119}" srcId="{6C143352-0E5D-4104-8C44-346DD0B1F793}" destId="{2C2B6474-FA62-493D-B8D4-5AF77E50DC7E}" srcOrd="1" destOrd="0" parTransId="{9C74C5C6-50F7-4697-AEA4-7A518C4637CC}" sibTransId="{DA80149F-417E-44C0-B7C3-F99C37ABAF50}"/>
    <dgm:cxn modelId="{B3BBB40B-2885-4D86-B7B7-B26FEB458711}" srcId="{1AE28DAE-B55F-420E-97B5-61E97A7F4B37}" destId="{8B24A626-9ECB-4B05-96B2-0EBCF2692A0D}" srcOrd="8" destOrd="0" parTransId="{628010C9-ED8A-4058-83A5-328828E3CACA}" sibTransId="{CC065FF8-40D2-4D4F-9A7C-A70290E75F7F}"/>
    <dgm:cxn modelId="{27B3484F-FC80-425B-BF2B-2124001DFDD9}" type="presOf" srcId="{A9324056-D54C-43AF-AC20-80E57D6EA50B}" destId="{2204E084-BE44-4E5D-BD91-FB0414037569}" srcOrd="0" destOrd="3" presId="urn:microsoft.com/office/officeart/2009/3/layout/PieProcess"/>
    <dgm:cxn modelId="{A6475FE8-C806-4DAF-BB5B-916BDC9500A7}" srcId="{1AE28DAE-B55F-420E-97B5-61E97A7F4B37}" destId="{E2B5C69F-D915-4C13-883B-7D8DE6560C23}" srcOrd="4" destOrd="0" parTransId="{4D108AC9-E11E-41D3-9798-2E7C43753EC8}" sibTransId="{0C0C4C3E-39A4-403A-913B-0C61E017CDE3}"/>
    <dgm:cxn modelId="{CEF61B17-ECA1-4132-8BFA-90CAA8803390}" srcId="{633BED93-A5AC-4513-8221-211A416D3EC4}" destId="{FADA1C4B-EBCE-4962-BAF1-7476299E18C4}" srcOrd="0" destOrd="0" parTransId="{FA1659E5-AA96-4B3E-B5E7-7BC7D4E5AD9A}" sibTransId="{72E9D11D-92AF-4594-B1EB-7273470B9DF6}"/>
    <dgm:cxn modelId="{303AA898-09CD-446C-992F-495BB2FA8F4E}" type="presOf" srcId="{CF2E2D1E-4717-4CED-A6F9-0DEB1A163515}" destId="{1DC25A89-6624-44E9-9E42-5A6F1675E109}" srcOrd="0" destOrd="0" presId="urn:microsoft.com/office/officeart/2009/3/layout/PieProcess"/>
    <dgm:cxn modelId="{764D3BB3-C24F-447B-AEBB-36556D01C4B1}" srcId="{1CE1B5DF-C52B-4342-BC86-4F9517B21B48}" destId="{83544F5B-FE5E-405F-BAA8-EC0D10DF7098}" srcOrd="0" destOrd="0" parTransId="{BF8D8AB0-C9AC-4BDE-997F-A223EB1DA19E}" sibTransId="{F77982A4-094C-4A84-AE6A-16D86484A15E}"/>
    <dgm:cxn modelId="{FCA4C7FF-9365-4101-92EC-862AE968CFF2}" srcId="{1AE28DAE-B55F-420E-97B5-61E97A7F4B37}" destId="{A41B8175-549B-4230-8D34-683ABEE8FC13}" srcOrd="3" destOrd="0" parTransId="{2944ADE8-6FC3-4555-B713-BCC432A4EF29}" sibTransId="{F15FEA01-3B72-40ED-8956-BFD00F879D91}"/>
    <dgm:cxn modelId="{1B4DF362-C870-4C56-A67B-D462DCD890A6}" type="presOf" srcId="{1AE28DAE-B55F-420E-97B5-61E97A7F4B37}" destId="{26420A13-1726-441C-9C8D-33530939F78D}" srcOrd="0" destOrd="0" presId="urn:microsoft.com/office/officeart/2009/3/layout/PieProcess"/>
    <dgm:cxn modelId="{2C3E5D8D-4F53-44FC-BA05-2AFEBB795D0A}" type="presOf" srcId="{6B3D89C9-D779-4BA5-BC47-324414A88466}" destId="{757BE7C2-93BF-44C1-B361-9E5EB0E6B6FF}" srcOrd="0" destOrd="0" presId="urn:microsoft.com/office/officeart/2009/3/layout/PieProcess"/>
    <dgm:cxn modelId="{70A1E43F-F53D-4DD9-B529-0566275C288A}" type="presOf" srcId="{2C2B6474-FA62-493D-B8D4-5AF77E50DC7E}" destId="{1DC25A89-6624-44E9-9E42-5A6F1675E109}" srcOrd="0" destOrd="2" presId="urn:microsoft.com/office/officeart/2009/3/layout/PieProcess"/>
    <dgm:cxn modelId="{3B5DB3AB-98B7-4B25-8BD3-CD71403EC52B}" type="presOf" srcId="{FADA1C4B-EBCE-4962-BAF1-7476299E18C4}" destId="{2204E084-BE44-4E5D-BD91-FB0414037569}" srcOrd="0" destOrd="0" presId="urn:microsoft.com/office/officeart/2009/3/layout/PieProcess"/>
    <dgm:cxn modelId="{C85B4FCC-F3E4-4A2B-BCBD-2E1062E3E133}" srcId="{FADA1C4B-EBCE-4962-BAF1-7476299E18C4}" destId="{4CFB58E2-7308-4AC9-A462-2E34651634A0}" srcOrd="1" destOrd="0" parTransId="{A92E1A6C-538C-4770-8156-60E0362AF906}" sibTransId="{C97C0B58-2D01-4508-9CA6-D9B2D8D32CAD}"/>
    <dgm:cxn modelId="{B32E55D2-EE8A-4225-9480-18B4B9E5A3BA}" srcId="{1AE28DAE-B55F-420E-97B5-61E97A7F4B37}" destId="{6F95885F-8940-408B-8F29-EC7C76D1DBFC}" srcOrd="7" destOrd="0" parTransId="{3A319825-F67A-436B-95EA-2C8DC03697D8}" sibTransId="{8DE07FF5-06B9-4D2D-B075-04433EB6EB77}"/>
    <dgm:cxn modelId="{2698ED92-CD55-4630-B63B-E878E7366216}" srcId="{1AE28DAE-B55F-420E-97B5-61E97A7F4B37}" destId="{6B3D89C9-D779-4BA5-BC47-324414A88466}" srcOrd="1" destOrd="0" parTransId="{04088A9C-61ED-45DF-8169-8E24D9AA8089}" sibTransId="{69302AD9-B5DB-4A95-B485-09363BF21D88}"/>
    <dgm:cxn modelId="{9F4B1E7F-A5EC-4DBA-B297-24881646627C}" type="presOf" srcId="{61D973CF-3020-4B8C-91DF-89BF50A48109}" destId="{B144DF31-5B5A-4D24-AF2B-629C71473E29}" srcOrd="0" destOrd="1" presId="urn:microsoft.com/office/officeart/2009/3/layout/PieProcess"/>
    <dgm:cxn modelId="{AA646698-FB3C-4843-9224-944E9AC85B92}" type="presOf" srcId="{E2B5C69F-D915-4C13-883B-7D8DE6560C23}" destId="{41D85039-2DA2-422F-AF8E-CA7DD10CA1DF}" srcOrd="0" destOrd="0" presId="urn:microsoft.com/office/officeart/2009/3/layout/PieProcess"/>
    <dgm:cxn modelId="{AA56953F-3D3A-4492-A2AB-DD45B8BA4D99}" type="presOf" srcId="{933CE48F-BAAE-4D38-B476-44FFA0D5C726}" destId="{5EB1EC18-72E8-4C7F-8A1D-16D40AE4A73B}" srcOrd="0" destOrd="1" presId="urn:microsoft.com/office/officeart/2009/3/layout/PieProcess"/>
    <dgm:cxn modelId="{0D21F842-022F-4FF7-A895-BC8B9831B5A9}" srcId="{A41B8175-549B-4230-8D34-683ABEE8FC13}" destId="{2863E0BE-E17D-411D-ACEF-6374E47A4229}" srcOrd="0" destOrd="0" parTransId="{FF6959D2-8F0F-4AAF-806D-17AF88AC3AA5}" sibTransId="{899CC63F-594A-4B8A-BD13-C0F31D60A5C1}"/>
    <dgm:cxn modelId="{FAFC879C-7253-4E87-B0DF-46C91EFEA90D}" srcId="{1AE28DAE-B55F-420E-97B5-61E97A7F4B37}" destId="{3D2DFEFB-B346-4322-AC0C-737D660D3B5D}" srcOrd="0" destOrd="0" parTransId="{DE7A4939-BC69-45D6-AECD-108EA1CDAD07}" sibTransId="{0530ED4D-F76C-4924-AE18-5268DAAB8BF6}"/>
    <dgm:cxn modelId="{24275C48-908A-438D-A3FD-FB17A5ED9BF4}" srcId="{1AE28DAE-B55F-420E-97B5-61E97A7F4B37}" destId="{6C143352-0E5D-4104-8C44-346DD0B1F793}" srcOrd="5" destOrd="0" parTransId="{57461DED-B2FF-4BB6-AE2F-9E096FED9BB8}" sibTransId="{D3DB5905-E1F7-4F4D-A89C-6B2C2DAF3E4E}"/>
    <dgm:cxn modelId="{E4BFF0A7-496C-48BA-8891-1F16F297FA61}" type="presOf" srcId="{6C143352-0E5D-4104-8C44-346DD0B1F793}" destId="{164C00F1-C942-4C2A-9790-0E85AB40D9F2}" srcOrd="0" destOrd="0" presId="urn:microsoft.com/office/officeart/2009/3/layout/PieProcess"/>
    <dgm:cxn modelId="{101BBFE4-681D-4F24-A14C-7909625F2EC0}" type="presOf" srcId="{4A1D60DD-192F-44A5-9B3F-BE599C1A92AD}" destId="{E264ADFF-A4AD-4BF2-9589-46E202D7881C}" srcOrd="0" destOrd="0" presId="urn:microsoft.com/office/officeart/2009/3/layout/PieProcess"/>
    <dgm:cxn modelId="{BF70FD8E-57C7-47CC-9B6F-6CDC0D551C95}" type="presOf" srcId="{837C2590-1711-4C52-9B87-E33B874BF4EF}" destId="{1DC25A89-6624-44E9-9E42-5A6F1675E109}" srcOrd="0" destOrd="1" presId="urn:microsoft.com/office/officeart/2009/3/layout/PieProcess"/>
    <dgm:cxn modelId="{062A5E9F-66FC-4627-878C-B8677BFECEAE}" srcId="{3D2DFEFB-B346-4322-AC0C-737D660D3B5D}" destId="{4A1D60DD-192F-44A5-9B3F-BE599C1A92AD}" srcOrd="0" destOrd="0" parTransId="{A57CA214-B121-42F9-AACD-0695C0A4E297}" sibTransId="{9D395D76-9136-45D5-B204-C66B9A901DED}"/>
    <dgm:cxn modelId="{05ACD3BB-CA23-4729-A9F5-6B9DBBB5F08B}" srcId="{FADA1C4B-EBCE-4962-BAF1-7476299E18C4}" destId="{A9324056-D54C-43AF-AC20-80E57D6EA50B}" srcOrd="2" destOrd="0" parTransId="{0DACB7AF-47AD-45F5-A0D3-2BDD9C84892B}" sibTransId="{4336BAB6-A962-4FBC-A844-E5D743C825A4}"/>
    <dgm:cxn modelId="{5DD85D1A-9D2B-4EDA-AD47-1948D69EC826}" srcId="{FADA1C4B-EBCE-4962-BAF1-7476299E18C4}" destId="{37324B88-2597-4836-B24A-A5F8A77394EE}" srcOrd="0" destOrd="0" parTransId="{E9FBE51E-0634-434F-9E29-78108F17A9E9}" sibTransId="{D51A0634-68B2-4071-8369-0AFE633D3FEE}"/>
    <dgm:cxn modelId="{2DED5608-D3CC-4737-B2A1-15E4F818847A}" srcId="{1AE28DAE-B55F-420E-97B5-61E97A7F4B37}" destId="{1CE1B5DF-C52B-4342-BC86-4F9517B21B48}" srcOrd="6" destOrd="0" parTransId="{61A1E337-2DF7-4E03-9341-D591250DABF8}" sibTransId="{0003265D-629C-4A90-8374-F30F79E9DB7B}"/>
    <dgm:cxn modelId="{28E9B175-EF95-4C2A-B08B-3D222E396EE4}" type="presOf" srcId="{4CFB58E2-7308-4AC9-A462-2E34651634A0}" destId="{2204E084-BE44-4E5D-BD91-FB0414037569}" srcOrd="0" destOrd="2" presId="urn:microsoft.com/office/officeart/2009/3/layout/PieProcess"/>
    <dgm:cxn modelId="{0DD9A100-E128-4BC6-A2F0-24AB04D1A077}" type="presOf" srcId="{3B21163E-FDA6-4B51-8399-7DBD1E17E513}" destId="{1DC25A89-6624-44E9-9E42-5A6F1675E109}" srcOrd="0" destOrd="3" presId="urn:microsoft.com/office/officeart/2009/3/layout/PieProcess"/>
    <dgm:cxn modelId="{8C1DDB34-B57F-4BFE-8508-2FA603AF7B78}" type="presOf" srcId="{37324B88-2597-4836-B24A-A5F8A77394EE}" destId="{2204E084-BE44-4E5D-BD91-FB0414037569}" srcOrd="0" destOrd="1" presId="urn:microsoft.com/office/officeart/2009/3/layout/PieProcess"/>
    <dgm:cxn modelId="{EA4A1602-F428-42AC-BB1C-F691789DD281}" srcId="{E2B5C69F-D915-4C13-883B-7D8DE6560C23}" destId="{952D4FC3-A3CC-4AAF-9FFC-FA29A2DEF3A3}" srcOrd="0" destOrd="0" parTransId="{C7F3A2CA-9A48-45F0-B875-C7C2020A8D78}" sibTransId="{11D3D627-F165-4880-9852-59BE40ADEBDB}"/>
    <dgm:cxn modelId="{65F92B5C-46F1-4067-985F-E68E4A11BA1A}" srcId="{CF2E2D1E-4717-4CED-A6F9-0DEB1A163515}" destId="{837C2590-1711-4C52-9B87-E33B874BF4EF}" srcOrd="0" destOrd="0" parTransId="{20F82D08-5B00-417E-987D-A7620CC284E5}" sibTransId="{E734F480-D6C8-4E7D-A07C-146412D6A29B}"/>
    <dgm:cxn modelId="{01613954-D2F9-46C2-9AC4-41CA6044534F}" type="presOf" srcId="{952D4FC3-A3CC-4AAF-9FFC-FA29A2DEF3A3}" destId="{B144DF31-5B5A-4D24-AF2B-629C71473E29}" srcOrd="0" destOrd="0" presId="urn:microsoft.com/office/officeart/2009/3/layout/PieProcess"/>
    <dgm:cxn modelId="{536E3CBB-69EA-4CE1-A8FA-CE632CA791DF}" srcId="{6C143352-0E5D-4104-8C44-346DD0B1F793}" destId="{CF2E2D1E-4717-4CED-A6F9-0DEB1A163515}" srcOrd="0" destOrd="0" parTransId="{F95D25FC-F01F-439C-959C-83BAE287C2EA}" sibTransId="{17A7C9E1-22F4-43C2-8DFC-BF3B49A0081F}"/>
    <dgm:cxn modelId="{2790A64A-633E-4FA1-BAF9-B09FA3F5ABCF}" type="presOf" srcId="{2863E0BE-E17D-411D-ACEF-6374E47A4229}" destId="{5EB1EC18-72E8-4C7F-8A1D-16D40AE4A73B}" srcOrd="0" destOrd="0" presId="urn:microsoft.com/office/officeart/2009/3/layout/PieProcess"/>
    <dgm:cxn modelId="{D75F479C-A5CA-4433-A0A6-3CA0694D2DA3}" srcId="{6B3D89C9-D779-4BA5-BC47-324414A88466}" destId="{9203F85B-FF3F-4204-A3E1-31031981A93E}" srcOrd="0" destOrd="0" parTransId="{B1BC5649-BA36-4A0C-ADCF-358259C46B2D}" sibTransId="{4F460B45-C9AB-42B7-9113-28FB783B6DC5}"/>
    <dgm:cxn modelId="{5085DDC4-D6B7-42C2-A74A-A814267E4159}" srcId="{E2B5C69F-D915-4C13-883B-7D8DE6560C23}" destId="{61D973CF-3020-4B8C-91DF-89BF50A48109}" srcOrd="1" destOrd="0" parTransId="{C040DFC2-B14F-41B9-A0ED-004525BFE8D0}" sibTransId="{59356897-0B35-4B0C-9051-41594BB0E3F4}"/>
    <dgm:cxn modelId="{81FFF528-4075-438B-9D42-19424C8F038E}" type="presOf" srcId="{9203F85B-FF3F-4204-A3E1-31031981A93E}" destId="{0032DAE1-3848-466B-81B7-EF5E4B6A932D}" srcOrd="0" destOrd="0" presId="urn:microsoft.com/office/officeart/2009/3/layout/PieProcess"/>
    <dgm:cxn modelId="{C22E303E-0971-4CA7-85D5-F526621E9A57}" type="presOf" srcId="{633BED93-A5AC-4513-8221-211A416D3EC4}" destId="{BF46FEAD-1074-4ED8-84EA-FB20BCA5C931}" srcOrd="0" destOrd="0" presId="urn:microsoft.com/office/officeart/2009/3/layout/PieProcess"/>
    <dgm:cxn modelId="{BA1BC94D-E209-4CBD-9FF9-173A2395B6B6}" type="presOf" srcId="{A41B8175-549B-4230-8D34-683ABEE8FC13}" destId="{93D29396-85A0-416F-9F8E-85F422798F39}" srcOrd="0" destOrd="0" presId="urn:microsoft.com/office/officeart/2009/3/layout/PieProcess"/>
    <dgm:cxn modelId="{FDED4244-6923-432B-85DE-DA240C9FA370}" type="presOf" srcId="{3D2DFEFB-B346-4322-AC0C-737D660D3B5D}" destId="{3A6B8BFF-2903-414F-AFA4-34D6DB40FB74}" srcOrd="0" destOrd="0" presId="urn:microsoft.com/office/officeart/2009/3/layout/PieProcess"/>
    <dgm:cxn modelId="{20484B1F-769F-480E-B3FD-6C452271B1D2}" type="presParOf" srcId="{26420A13-1726-441C-9C8D-33530939F78D}" destId="{727CF448-6FCA-4389-8974-4686922FB7A9}" srcOrd="0" destOrd="0" presId="urn:microsoft.com/office/officeart/2009/3/layout/PieProcess"/>
    <dgm:cxn modelId="{F8086383-B28B-43E7-A4EE-DDE0B505818C}" type="presParOf" srcId="{727CF448-6FCA-4389-8974-4686922FB7A9}" destId="{4A5DC51B-263A-40FD-B919-89C72F2ADDFD}" srcOrd="0" destOrd="0" presId="urn:microsoft.com/office/officeart/2009/3/layout/PieProcess"/>
    <dgm:cxn modelId="{FACBC622-B2C6-48D2-81D0-00E7C261CA10}" type="presParOf" srcId="{727CF448-6FCA-4389-8974-4686922FB7A9}" destId="{82F19C7C-1C58-4260-B021-C8B17A214C66}" srcOrd="1" destOrd="0" presId="urn:microsoft.com/office/officeart/2009/3/layout/PieProcess"/>
    <dgm:cxn modelId="{BAD45A68-7421-4D86-BCE2-5D3506067354}" type="presParOf" srcId="{727CF448-6FCA-4389-8974-4686922FB7A9}" destId="{3A6B8BFF-2903-414F-AFA4-34D6DB40FB74}" srcOrd="2" destOrd="0" presId="urn:microsoft.com/office/officeart/2009/3/layout/PieProcess"/>
    <dgm:cxn modelId="{884658F8-F37F-4A58-918A-6FD40FBB0A6B}" type="presParOf" srcId="{26420A13-1726-441C-9C8D-33530939F78D}" destId="{31A87610-60BB-4E5F-8AFB-695AC86B4146}" srcOrd="1" destOrd="0" presId="urn:microsoft.com/office/officeart/2009/3/layout/PieProcess"/>
    <dgm:cxn modelId="{183B4F40-1E22-4F39-B565-7F983F31BE1F}" type="presParOf" srcId="{26420A13-1726-441C-9C8D-33530939F78D}" destId="{25ADEC10-0E4B-4C88-A8C2-2E91E5E96443}" srcOrd="2" destOrd="0" presId="urn:microsoft.com/office/officeart/2009/3/layout/PieProcess"/>
    <dgm:cxn modelId="{681647EA-369C-48DE-9453-781A3A420FD1}" type="presParOf" srcId="{25ADEC10-0E4B-4C88-A8C2-2E91E5E96443}" destId="{E264ADFF-A4AD-4BF2-9589-46E202D7881C}" srcOrd="0" destOrd="0" presId="urn:microsoft.com/office/officeart/2009/3/layout/PieProcess"/>
    <dgm:cxn modelId="{17298F92-6B25-4460-B3DF-521320DA2A4F}" type="presParOf" srcId="{26420A13-1726-441C-9C8D-33530939F78D}" destId="{B9E4BB62-4CEF-4814-B60B-33D017F447B9}" srcOrd="3" destOrd="0" presId="urn:microsoft.com/office/officeart/2009/3/layout/PieProcess"/>
    <dgm:cxn modelId="{5E56FDDD-B134-4A1F-A51A-D1799F0F214A}" type="presParOf" srcId="{26420A13-1726-441C-9C8D-33530939F78D}" destId="{A2F48D15-D2EB-431C-AF05-2D453E5F0C07}" srcOrd="4" destOrd="0" presId="urn:microsoft.com/office/officeart/2009/3/layout/PieProcess"/>
    <dgm:cxn modelId="{6955411B-D031-47E5-8D18-6EFEF8B3A209}" type="presParOf" srcId="{A2F48D15-D2EB-431C-AF05-2D453E5F0C07}" destId="{517689F6-94DD-445F-A9C3-C04568FE3490}" srcOrd="0" destOrd="0" presId="urn:microsoft.com/office/officeart/2009/3/layout/PieProcess"/>
    <dgm:cxn modelId="{77362801-FD8C-4230-9462-FFBD341FE339}" type="presParOf" srcId="{A2F48D15-D2EB-431C-AF05-2D453E5F0C07}" destId="{2566A67E-EB8E-44BF-BD6E-1C9166DFFFF8}" srcOrd="1" destOrd="0" presId="urn:microsoft.com/office/officeart/2009/3/layout/PieProcess"/>
    <dgm:cxn modelId="{B326C9FE-1E7C-47B5-8459-7B0AC674A2EE}" type="presParOf" srcId="{A2F48D15-D2EB-431C-AF05-2D453E5F0C07}" destId="{757BE7C2-93BF-44C1-B361-9E5EB0E6B6FF}" srcOrd="2" destOrd="0" presId="urn:microsoft.com/office/officeart/2009/3/layout/PieProcess"/>
    <dgm:cxn modelId="{40A66271-30C9-458A-9641-A92691333BD4}" type="presParOf" srcId="{26420A13-1726-441C-9C8D-33530939F78D}" destId="{F87D9E94-91CF-430D-830C-6FE42C9B7901}" srcOrd="5" destOrd="0" presId="urn:microsoft.com/office/officeart/2009/3/layout/PieProcess"/>
    <dgm:cxn modelId="{4A1EC7E8-F263-4B51-B88B-755DAD0DAA9C}" type="presParOf" srcId="{26420A13-1726-441C-9C8D-33530939F78D}" destId="{AFD951B2-9D0D-4167-9DD1-6E97EFF1D474}" srcOrd="6" destOrd="0" presId="urn:microsoft.com/office/officeart/2009/3/layout/PieProcess"/>
    <dgm:cxn modelId="{625D7926-1328-4D48-B4C1-190CEBFFA6C3}" type="presParOf" srcId="{AFD951B2-9D0D-4167-9DD1-6E97EFF1D474}" destId="{0032DAE1-3848-466B-81B7-EF5E4B6A932D}" srcOrd="0" destOrd="0" presId="urn:microsoft.com/office/officeart/2009/3/layout/PieProcess"/>
    <dgm:cxn modelId="{FB152023-747A-4A74-BE63-D04B31963844}" type="presParOf" srcId="{26420A13-1726-441C-9C8D-33530939F78D}" destId="{5EF13FBB-CD48-4DF6-A908-86848F29EF6A}" srcOrd="7" destOrd="0" presId="urn:microsoft.com/office/officeart/2009/3/layout/PieProcess"/>
    <dgm:cxn modelId="{CB235388-8376-478F-81A9-1635B38EE5B9}" type="presParOf" srcId="{26420A13-1726-441C-9C8D-33530939F78D}" destId="{F07FEA4C-121F-474C-9011-C6BBCF745960}" srcOrd="8" destOrd="0" presId="urn:microsoft.com/office/officeart/2009/3/layout/PieProcess"/>
    <dgm:cxn modelId="{4BC62BA4-EDDF-490E-800F-20D6BCFABC1A}" type="presParOf" srcId="{F07FEA4C-121F-474C-9011-C6BBCF745960}" destId="{586FA9F4-B042-4ABC-B8B9-8AD6E1F45915}" srcOrd="0" destOrd="0" presId="urn:microsoft.com/office/officeart/2009/3/layout/PieProcess"/>
    <dgm:cxn modelId="{6B872353-58AD-47B7-BAC8-958481DAAF4B}" type="presParOf" srcId="{F07FEA4C-121F-474C-9011-C6BBCF745960}" destId="{ABD69466-CA41-4292-9E58-92C48B0991B9}" srcOrd="1" destOrd="0" presId="urn:microsoft.com/office/officeart/2009/3/layout/PieProcess"/>
    <dgm:cxn modelId="{A8B00D3B-6574-42D7-B022-8D67A262E15A}" type="presParOf" srcId="{F07FEA4C-121F-474C-9011-C6BBCF745960}" destId="{BF46FEAD-1074-4ED8-84EA-FB20BCA5C931}" srcOrd="2" destOrd="0" presId="urn:microsoft.com/office/officeart/2009/3/layout/PieProcess"/>
    <dgm:cxn modelId="{783D4771-A00B-417E-8FCA-0950BB2D9019}" type="presParOf" srcId="{26420A13-1726-441C-9C8D-33530939F78D}" destId="{FA4FCFCD-588C-4437-B98F-A43008A4E7E4}" srcOrd="9" destOrd="0" presId="urn:microsoft.com/office/officeart/2009/3/layout/PieProcess"/>
    <dgm:cxn modelId="{7674DFEA-2654-48C6-B191-E523FA3B610E}" type="presParOf" srcId="{26420A13-1726-441C-9C8D-33530939F78D}" destId="{7564A3BC-0FC6-4B16-B976-A6043FFB1235}" srcOrd="10" destOrd="0" presId="urn:microsoft.com/office/officeart/2009/3/layout/PieProcess"/>
    <dgm:cxn modelId="{118B3EF2-E774-4D32-9DF2-759043711283}" type="presParOf" srcId="{7564A3BC-0FC6-4B16-B976-A6043FFB1235}" destId="{2204E084-BE44-4E5D-BD91-FB0414037569}" srcOrd="0" destOrd="0" presId="urn:microsoft.com/office/officeart/2009/3/layout/PieProcess"/>
    <dgm:cxn modelId="{6D9A5BDF-B68A-45D0-BE8C-A65F4C077100}" type="presParOf" srcId="{26420A13-1726-441C-9C8D-33530939F78D}" destId="{36F14FE9-4F63-4D8E-924A-0E8CDD41AA8B}" srcOrd="11" destOrd="0" presId="urn:microsoft.com/office/officeart/2009/3/layout/PieProcess"/>
    <dgm:cxn modelId="{D0327B01-49C0-422F-A38B-8A6F0F88F76F}" type="presParOf" srcId="{26420A13-1726-441C-9C8D-33530939F78D}" destId="{0054BB4A-FA17-4878-BD00-FA6ED7651F58}" srcOrd="12" destOrd="0" presId="urn:microsoft.com/office/officeart/2009/3/layout/PieProcess"/>
    <dgm:cxn modelId="{C3A30B8E-A325-4262-A47A-4F33BE06063B}" type="presParOf" srcId="{0054BB4A-FA17-4878-BD00-FA6ED7651F58}" destId="{9090CCDD-B0FA-4AD4-9394-ECE2787F5258}" srcOrd="0" destOrd="0" presId="urn:microsoft.com/office/officeart/2009/3/layout/PieProcess"/>
    <dgm:cxn modelId="{228A6B58-FD40-4107-9459-821363033801}" type="presParOf" srcId="{0054BB4A-FA17-4878-BD00-FA6ED7651F58}" destId="{993E96EB-05CC-4241-8ED4-38DD145A789D}" srcOrd="1" destOrd="0" presId="urn:microsoft.com/office/officeart/2009/3/layout/PieProcess"/>
    <dgm:cxn modelId="{1A412DB6-FC16-4CE9-BB77-32D546B650F9}" type="presParOf" srcId="{0054BB4A-FA17-4878-BD00-FA6ED7651F58}" destId="{93D29396-85A0-416F-9F8E-85F422798F39}" srcOrd="2" destOrd="0" presId="urn:microsoft.com/office/officeart/2009/3/layout/PieProcess"/>
    <dgm:cxn modelId="{394DDB64-9A50-4337-945E-A14229DCD6C8}" type="presParOf" srcId="{26420A13-1726-441C-9C8D-33530939F78D}" destId="{4EAE4B89-01B1-4E51-9D07-C4818A1AAB13}" srcOrd="13" destOrd="0" presId="urn:microsoft.com/office/officeart/2009/3/layout/PieProcess"/>
    <dgm:cxn modelId="{D3509AB9-F805-43E6-87E2-2E8717ED0C09}" type="presParOf" srcId="{26420A13-1726-441C-9C8D-33530939F78D}" destId="{68744ACB-A804-4318-A1E6-18F0A31A1A99}" srcOrd="14" destOrd="0" presId="urn:microsoft.com/office/officeart/2009/3/layout/PieProcess"/>
    <dgm:cxn modelId="{FA24920E-3C7F-44A1-914B-609F4E48251C}" type="presParOf" srcId="{68744ACB-A804-4318-A1E6-18F0A31A1A99}" destId="{5EB1EC18-72E8-4C7F-8A1D-16D40AE4A73B}" srcOrd="0" destOrd="0" presId="urn:microsoft.com/office/officeart/2009/3/layout/PieProcess"/>
    <dgm:cxn modelId="{9C1B8409-B8AD-4370-8579-A046A71EF7B2}" type="presParOf" srcId="{26420A13-1726-441C-9C8D-33530939F78D}" destId="{F43E9C45-AA32-4AEF-98E9-F9D7A99A5D7F}" srcOrd="15" destOrd="0" presId="urn:microsoft.com/office/officeart/2009/3/layout/PieProcess"/>
    <dgm:cxn modelId="{B66B9BB4-8385-4F12-806F-88146D2ADF91}" type="presParOf" srcId="{26420A13-1726-441C-9C8D-33530939F78D}" destId="{C52827B0-BB91-4265-9D85-66A3265328C1}" srcOrd="16" destOrd="0" presId="urn:microsoft.com/office/officeart/2009/3/layout/PieProcess"/>
    <dgm:cxn modelId="{779F44E9-F065-4364-BD90-E2753DE8D7CA}" type="presParOf" srcId="{C52827B0-BB91-4265-9D85-66A3265328C1}" destId="{C97E8AE0-38A3-48E5-961C-93D23DB91476}" srcOrd="0" destOrd="0" presId="urn:microsoft.com/office/officeart/2009/3/layout/PieProcess"/>
    <dgm:cxn modelId="{C58D48BB-79B0-4506-881E-D0EC60A980A6}" type="presParOf" srcId="{C52827B0-BB91-4265-9D85-66A3265328C1}" destId="{E8217CCD-9F48-48F2-BC99-F3B3A7E4B61A}" srcOrd="1" destOrd="0" presId="urn:microsoft.com/office/officeart/2009/3/layout/PieProcess"/>
    <dgm:cxn modelId="{9B823A69-8619-4933-95F9-DDBA64F816D2}" type="presParOf" srcId="{C52827B0-BB91-4265-9D85-66A3265328C1}" destId="{41D85039-2DA2-422F-AF8E-CA7DD10CA1DF}" srcOrd="2" destOrd="0" presId="urn:microsoft.com/office/officeart/2009/3/layout/PieProcess"/>
    <dgm:cxn modelId="{7A43C995-AB32-4C73-AFEF-BBDAD8EFE7F7}" type="presParOf" srcId="{26420A13-1726-441C-9C8D-33530939F78D}" destId="{5FD34D6E-16DF-446D-B247-3BC23FD18A56}" srcOrd="17" destOrd="0" presId="urn:microsoft.com/office/officeart/2009/3/layout/PieProcess"/>
    <dgm:cxn modelId="{DFF2E2EB-5420-4F40-8660-F58CA9C64144}" type="presParOf" srcId="{26420A13-1726-441C-9C8D-33530939F78D}" destId="{8BE7B46E-1539-44BD-AE10-B09E6A56AF97}" srcOrd="18" destOrd="0" presId="urn:microsoft.com/office/officeart/2009/3/layout/PieProcess"/>
    <dgm:cxn modelId="{BBE5ABDE-6236-4160-9E76-F1F7F8347B21}" type="presParOf" srcId="{8BE7B46E-1539-44BD-AE10-B09E6A56AF97}" destId="{B144DF31-5B5A-4D24-AF2B-629C71473E29}" srcOrd="0" destOrd="0" presId="urn:microsoft.com/office/officeart/2009/3/layout/PieProcess"/>
    <dgm:cxn modelId="{7E7598F4-E72E-4098-B1E3-8C6DD73D4EC0}" type="presParOf" srcId="{26420A13-1726-441C-9C8D-33530939F78D}" destId="{CB620284-942C-456A-A186-68B6268931C4}" srcOrd="19" destOrd="0" presId="urn:microsoft.com/office/officeart/2009/3/layout/PieProcess"/>
    <dgm:cxn modelId="{13FB6B45-7435-4BE1-863E-D9F158981677}" type="presParOf" srcId="{26420A13-1726-441C-9C8D-33530939F78D}" destId="{6B0F5A96-D9EB-422C-A6D1-386B6A62FE0C}" srcOrd="20" destOrd="0" presId="urn:microsoft.com/office/officeart/2009/3/layout/PieProcess"/>
    <dgm:cxn modelId="{A838B25F-05B7-4C86-A4DE-708BDA75784A}" type="presParOf" srcId="{6B0F5A96-D9EB-422C-A6D1-386B6A62FE0C}" destId="{1B6DD83C-B637-455E-A93E-2E7E3788CEB8}" srcOrd="0" destOrd="0" presId="urn:microsoft.com/office/officeart/2009/3/layout/PieProcess"/>
    <dgm:cxn modelId="{02308A00-9BE6-47F7-BEEB-85E71791B1A7}" type="presParOf" srcId="{6B0F5A96-D9EB-422C-A6D1-386B6A62FE0C}" destId="{7B39C2BC-4ECF-4FCB-BFA4-BF854BC8833E}" srcOrd="1" destOrd="0" presId="urn:microsoft.com/office/officeart/2009/3/layout/PieProcess"/>
    <dgm:cxn modelId="{8A314B62-D354-44AB-B2EC-8E91FE7CD76A}" type="presParOf" srcId="{6B0F5A96-D9EB-422C-A6D1-386B6A62FE0C}" destId="{164C00F1-C942-4C2A-9790-0E85AB40D9F2}" srcOrd="2" destOrd="0" presId="urn:microsoft.com/office/officeart/2009/3/layout/PieProcess"/>
    <dgm:cxn modelId="{E17B19B7-2DB7-479E-B672-CAE3521770B6}" type="presParOf" srcId="{26420A13-1726-441C-9C8D-33530939F78D}" destId="{B1432572-6E68-44E4-8945-ADEFC924E27C}" srcOrd="21" destOrd="0" presId="urn:microsoft.com/office/officeart/2009/3/layout/PieProcess"/>
    <dgm:cxn modelId="{F776B405-CF80-43C5-B560-42D716DBB319}" type="presParOf" srcId="{26420A13-1726-441C-9C8D-33530939F78D}" destId="{7CE36809-F98B-46ED-891D-0BBBD7263391}" srcOrd="22" destOrd="0" presId="urn:microsoft.com/office/officeart/2009/3/layout/PieProcess"/>
    <dgm:cxn modelId="{6D0D6300-3985-45EE-AB94-7364D45EC365}" type="presParOf" srcId="{7CE36809-F98B-46ED-891D-0BBBD7263391}" destId="{1DC25A89-6624-44E9-9E42-5A6F1675E109}" srcOrd="0" destOrd="0" presId="urn:microsoft.com/office/officeart/2009/3/layout/PieProcess"/>
    <dgm:cxn modelId="{52F967A9-63D7-4542-A2E0-9ED4BD844A91}" type="presParOf" srcId="{26420A13-1726-441C-9C8D-33530939F78D}" destId="{9A04D245-942E-418D-8752-6BF522C2A918}" srcOrd="23" destOrd="0" presId="urn:microsoft.com/office/officeart/2009/3/layout/PieProcess"/>
    <dgm:cxn modelId="{9213348B-7283-40BE-A746-3667C5144704}" type="presParOf" srcId="{26420A13-1726-441C-9C8D-33530939F78D}" destId="{AE0D5DFD-EF34-40E6-A11C-8DB7150A3BCE}" srcOrd="24" destOrd="0" presId="urn:microsoft.com/office/officeart/2009/3/layout/PieProcess"/>
    <dgm:cxn modelId="{4A6B5F21-1B3E-4675-AD6D-1C60512BE811}" type="presParOf" srcId="{AE0D5DFD-EF34-40E6-A11C-8DB7150A3BCE}" destId="{A39358B8-3CAA-4416-840B-6C565075B138}" srcOrd="0" destOrd="0" presId="urn:microsoft.com/office/officeart/2009/3/layout/PieProcess"/>
    <dgm:cxn modelId="{5BB7E23E-8964-4AAD-B1A2-DF61DF3132AD}" type="presParOf" srcId="{AE0D5DFD-EF34-40E6-A11C-8DB7150A3BCE}" destId="{5A87A4AA-0D25-4A57-BDD2-FE4ED20664D7}" srcOrd="1" destOrd="0" presId="urn:microsoft.com/office/officeart/2009/3/layout/PieProcess"/>
    <dgm:cxn modelId="{FAAEF8D9-9F98-4D9A-8DC9-9494DF802F30}" type="presParOf" srcId="{AE0D5DFD-EF34-40E6-A11C-8DB7150A3BCE}" destId="{07A36B4E-83BC-4F47-851E-BC3279B6CD4F}" srcOrd="2" destOrd="0" presId="urn:microsoft.com/office/officeart/2009/3/layout/PieProcess"/>
    <dgm:cxn modelId="{BD644C0D-5FE3-4971-94B4-57C39F3D0307}" type="presParOf" srcId="{26420A13-1726-441C-9C8D-33530939F78D}" destId="{11480919-6A40-46B3-8B60-E96A8CE75A97}" srcOrd="25" destOrd="0" presId="urn:microsoft.com/office/officeart/2009/3/layout/PieProcess"/>
    <dgm:cxn modelId="{E0CEBC37-6864-47A6-8A88-B61AB563C45E}" type="presParOf" srcId="{26420A13-1726-441C-9C8D-33530939F78D}" destId="{08FE59BE-419F-4A5C-86BF-94F046A54DE0}" srcOrd="26" destOrd="0" presId="urn:microsoft.com/office/officeart/2009/3/layout/PieProcess"/>
    <dgm:cxn modelId="{7D42A311-BA84-4D78-9B89-BF34532B022D}" type="presParOf" srcId="{08FE59BE-419F-4A5C-86BF-94F046A54DE0}" destId="{E02BBCDA-78CD-4BA8-84D4-70962B979F5C}" srcOrd="0" destOrd="0" presId="urn:microsoft.com/office/officeart/2009/3/layout/PieProcess"/>
    <dgm:cxn modelId="{9E421718-B91A-40D7-A8D6-124BB2261462}" type="presParOf" srcId="{26420A13-1726-441C-9C8D-33530939F78D}" destId="{925E5809-A368-419D-B4A2-81A5D6D7C757}" srcOrd="27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5DC51B-263A-40FD-B919-89C72F2ADDFD}">
      <dsp:nvSpPr>
        <dsp:cNvPr id="0" name=""/>
        <dsp:cNvSpPr/>
      </dsp:nvSpPr>
      <dsp:spPr>
        <a:xfrm>
          <a:off x="2808" y="1464340"/>
          <a:ext cx="441135" cy="441135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F19C7C-1C58-4260-B021-C8B17A214C66}">
      <dsp:nvSpPr>
        <dsp:cNvPr id="0" name=""/>
        <dsp:cNvSpPr/>
      </dsp:nvSpPr>
      <dsp:spPr>
        <a:xfrm>
          <a:off x="46921" y="1508454"/>
          <a:ext cx="352908" cy="352908"/>
        </a:xfrm>
        <a:prstGeom prst="pie">
          <a:avLst>
            <a:gd name="adj1" fmla="val 14657142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6B8BFF-2903-414F-AFA4-34D6DB40FB74}">
      <dsp:nvSpPr>
        <dsp:cNvPr id="0" name=""/>
        <dsp:cNvSpPr/>
      </dsp:nvSpPr>
      <dsp:spPr>
        <a:xfrm rot="16200000">
          <a:off x="-504497" y="2456895"/>
          <a:ext cx="1279292" cy="264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err="1" smtClean="0"/>
            <a:t>Step</a:t>
          </a:r>
          <a:r>
            <a:rPr lang="fi-FI" sz="1100" kern="1200" dirty="0" smtClean="0"/>
            <a:t> 1: (9-12/2018)</a:t>
          </a:r>
          <a:endParaRPr lang="fi-FI" sz="1100" kern="1200" dirty="0"/>
        </a:p>
      </dsp:txBody>
      <dsp:txXfrm rot="16200000">
        <a:off x="-504497" y="2456895"/>
        <a:ext cx="1279292" cy="264681"/>
      </dsp:txXfrm>
    </dsp:sp>
    <dsp:sp modelId="{E264ADFF-A4AD-4BF2-9589-46E202D7881C}">
      <dsp:nvSpPr>
        <dsp:cNvPr id="0" name=""/>
        <dsp:cNvSpPr/>
      </dsp:nvSpPr>
      <dsp:spPr>
        <a:xfrm>
          <a:off x="311602" y="1464340"/>
          <a:ext cx="1098153" cy="1764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err="1" smtClean="0"/>
            <a:t>Defining</a:t>
          </a:r>
          <a:r>
            <a:rPr lang="fi-FI" sz="1100" b="1" kern="1200" dirty="0" smtClean="0"/>
            <a:t> </a:t>
          </a:r>
          <a:r>
            <a:rPr lang="fi-FI" sz="1100" b="1" kern="1200" dirty="0" err="1" smtClean="0"/>
            <a:t>the</a:t>
          </a:r>
          <a:r>
            <a:rPr lang="fi-FI" sz="1100" b="1" kern="1200" dirty="0" smtClean="0"/>
            <a:t> </a:t>
          </a:r>
          <a:r>
            <a:rPr lang="fi-FI" sz="1100" b="1" kern="1200" dirty="0" err="1" smtClean="0"/>
            <a:t>evaluation</a:t>
          </a:r>
          <a:r>
            <a:rPr lang="fi-FI" sz="1100" b="1" kern="1200" dirty="0" smtClean="0"/>
            <a:t> </a:t>
          </a:r>
          <a:r>
            <a:rPr lang="fi-FI" sz="1100" b="1" kern="1200" dirty="0" err="1" smtClean="0"/>
            <a:t>method</a:t>
          </a:r>
          <a:r>
            <a:rPr lang="fi-FI" sz="1100" b="1" kern="1200" dirty="0" smtClean="0"/>
            <a:t> of </a:t>
          </a:r>
          <a:r>
            <a:rPr lang="fi-FI" sz="1100" b="1" kern="1200" dirty="0" err="1" smtClean="0"/>
            <a:t>teaching</a:t>
          </a:r>
          <a:endParaRPr lang="fi-FI" sz="1100" b="1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/>
            <a:t>- Defining and selecting the theoretical framework used in the evaluation.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/>
            <a:t>- Establish / select a methodology for assessing the teaching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/>
            <a:t>-The result is a questionnaire and its analysis model as well as a development plan that can be used to map the teaching and guidance status of teaching and guidance staff</a:t>
          </a:r>
          <a:endParaRPr lang="fi-FI" sz="1100" b="1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100" b="1" kern="1200" dirty="0"/>
        </a:p>
      </dsp:txBody>
      <dsp:txXfrm>
        <a:off x="311602" y="1464340"/>
        <a:ext cx="1098153" cy="1764541"/>
      </dsp:txXfrm>
    </dsp:sp>
    <dsp:sp modelId="{517689F6-94DD-445F-A9C3-C04568FE3490}">
      <dsp:nvSpPr>
        <dsp:cNvPr id="0" name=""/>
        <dsp:cNvSpPr/>
      </dsp:nvSpPr>
      <dsp:spPr>
        <a:xfrm>
          <a:off x="1588102" y="1464340"/>
          <a:ext cx="441135" cy="441135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66A67E-EB8E-44BF-BD6E-1C9166DFFFF8}">
      <dsp:nvSpPr>
        <dsp:cNvPr id="0" name=""/>
        <dsp:cNvSpPr/>
      </dsp:nvSpPr>
      <dsp:spPr>
        <a:xfrm>
          <a:off x="1632215" y="1508454"/>
          <a:ext cx="352908" cy="352908"/>
        </a:xfrm>
        <a:prstGeom prst="pie">
          <a:avLst>
            <a:gd name="adj1" fmla="val 13114284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BE7C2-93BF-44C1-B361-9E5EB0E6B6FF}">
      <dsp:nvSpPr>
        <dsp:cNvPr id="0" name=""/>
        <dsp:cNvSpPr/>
      </dsp:nvSpPr>
      <dsp:spPr>
        <a:xfrm rot="16200000">
          <a:off x="1080796" y="2456895"/>
          <a:ext cx="1279292" cy="264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err="1" smtClean="0"/>
            <a:t>Step</a:t>
          </a:r>
          <a:r>
            <a:rPr lang="fi-FI" sz="1100" kern="1200" dirty="0" smtClean="0"/>
            <a:t> 2: (1-2/2019)</a:t>
          </a:r>
          <a:endParaRPr lang="fi-FI" sz="1100" kern="1200" dirty="0"/>
        </a:p>
      </dsp:txBody>
      <dsp:txXfrm rot="16200000">
        <a:off x="1080796" y="2456895"/>
        <a:ext cx="1279292" cy="264681"/>
      </dsp:txXfrm>
    </dsp:sp>
    <dsp:sp modelId="{0032DAE1-3848-466B-81B7-EF5E4B6A932D}">
      <dsp:nvSpPr>
        <dsp:cNvPr id="0" name=""/>
        <dsp:cNvSpPr/>
      </dsp:nvSpPr>
      <dsp:spPr>
        <a:xfrm>
          <a:off x="1896896" y="1464340"/>
          <a:ext cx="1115419" cy="1764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err="1" smtClean="0"/>
            <a:t>Kick</a:t>
          </a:r>
          <a:r>
            <a:rPr lang="fi-FI" sz="1100" b="1" kern="1200" dirty="0" smtClean="0"/>
            <a:t> </a:t>
          </a:r>
          <a:r>
            <a:rPr lang="fi-FI" sz="1100" b="1" kern="1200" dirty="0" err="1" smtClean="0"/>
            <a:t>off</a:t>
          </a:r>
          <a:r>
            <a:rPr lang="fi-FI" sz="1100" b="1" kern="1200" dirty="0" smtClean="0"/>
            <a:t> </a:t>
          </a:r>
          <a:r>
            <a:rPr lang="fi-FI" sz="1100" b="1" kern="1200" dirty="0" err="1" smtClean="0"/>
            <a:t>events</a:t>
          </a:r>
          <a:r>
            <a:rPr lang="fi-FI" sz="1100" b="1" kern="1200" dirty="0" smtClean="0"/>
            <a:t> of </a:t>
          </a:r>
          <a:r>
            <a:rPr lang="fi-FI" sz="1100" b="1" kern="1200" dirty="0" err="1" smtClean="0"/>
            <a:t>the</a:t>
          </a:r>
          <a:r>
            <a:rPr lang="fi-FI" sz="1100" b="1" kern="1200" dirty="0" smtClean="0"/>
            <a:t> </a:t>
          </a:r>
          <a:r>
            <a:rPr lang="fi-FI" sz="1100" b="1" kern="1200" dirty="0" err="1" smtClean="0"/>
            <a:t>pedagogical</a:t>
          </a:r>
          <a:r>
            <a:rPr lang="fi-FI" sz="1100" b="1" kern="1200" dirty="0" smtClean="0"/>
            <a:t> </a:t>
          </a:r>
          <a:r>
            <a:rPr lang="fi-FI" sz="1100" b="1" kern="1200" dirty="0" err="1" smtClean="0"/>
            <a:t>anchors</a:t>
          </a:r>
          <a:endParaRPr lang="fi-FI" sz="1100" b="1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- </a:t>
          </a:r>
          <a:r>
            <a:rPr lang="en-US" sz="1100" b="0" kern="1200" dirty="0" smtClean="0"/>
            <a:t>Kick-off events that involve teaching and guidance staff, students and working life representatives on how to set up pedagogical anchors in practice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smtClean="0"/>
            <a:t> </a:t>
          </a:r>
          <a:endParaRPr lang="fi-FI" sz="1100" b="1" kern="1200" dirty="0"/>
        </a:p>
      </dsp:txBody>
      <dsp:txXfrm>
        <a:off x="1896896" y="1464340"/>
        <a:ext cx="1115419" cy="1764541"/>
      </dsp:txXfrm>
    </dsp:sp>
    <dsp:sp modelId="{586FA9F4-B042-4ABC-B8B9-8AD6E1F45915}">
      <dsp:nvSpPr>
        <dsp:cNvPr id="0" name=""/>
        <dsp:cNvSpPr/>
      </dsp:nvSpPr>
      <dsp:spPr>
        <a:xfrm>
          <a:off x="3190662" y="1464340"/>
          <a:ext cx="441135" cy="441135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D69466-CA41-4292-9E58-92C48B0991B9}">
      <dsp:nvSpPr>
        <dsp:cNvPr id="0" name=""/>
        <dsp:cNvSpPr/>
      </dsp:nvSpPr>
      <dsp:spPr>
        <a:xfrm>
          <a:off x="3234775" y="1508454"/>
          <a:ext cx="352908" cy="352908"/>
        </a:xfrm>
        <a:prstGeom prst="pie">
          <a:avLst>
            <a:gd name="adj1" fmla="val 11571426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46FEAD-1074-4ED8-84EA-FB20BCA5C931}">
      <dsp:nvSpPr>
        <dsp:cNvPr id="0" name=""/>
        <dsp:cNvSpPr/>
      </dsp:nvSpPr>
      <dsp:spPr>
        <a:xfrm rot="16200000">
          <a:off x="2683356" y="2456895"/>
          <a:ext cx="1279292" cy="264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err="1" smtClean="0"/>
            <a:t>Step</a:t>
          </a:r>
          <a:r>
            <a:rPr lang="fi-FI" sz="1100" kern="1200" dirty="0" smtClean="0"/>
            <a:t> 3: (2-5/2019)</a:t>
          </a:r>
          <a:endParaRPr lang="fi-FI" sz="1100" kern="1200" dirty="0"/>
        </a:p>
      </dsp:txBody>
      <dsp:txXfrm rot="16200000">
        <a:off x="2683356" y="2456895"/>
        <a:ext cx="1279292" cy="264681"/>
      </dsp:txXfrm>
    </dsp:sp>
    <dsp:sp modelId="{2204E084-BE44-4E5D-BD91-FB0414037569}">
      <dsp:nvSpPr>
        <dsp:cNvPr id="0" name=""/>
        <dsp:cNvSpPr/>
      </dsp:nvSpPr>
      <dsp:spPr>
        <a:xfrm>
          <a:off x="3499457" y="1464340"/>
          <a:ext cx="1111052" cy="1764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err="1" smtClean="0"/>
            <a:t>Self</a:t>
          </a:r>
          <a:r>
            <a:rPr lang="fi-FI" sz="1100" b="1" kern="1200" dirty="0" smtClean="0"/>
            <a:t> </a:t>
          </a:r>
          <a:r>
            <a:rPr lang="fi-FI" sz="1100" b="1" kern="1200" dirty="0" err="1" smtClean="0"/>
            <a:t>evaluation</a:t>
          </a:r>
          <a:r>
            <a:rPr lang="fi-FI" sz="1100" b="1" kern="1200" dirty="0" smtClean="0"/>
            <a:t> of </a:t>
          </a:r>
          <a:r>
            <a:rPr lang="fi-FI" sz="1100" b="1" kern="1200" dirty="0" err="1" smtClean="0"/>
            <a:t>teachers</a:t>
          </a:r>
          <a:r>
            <a:rPr lang="fi-FI" sz="1100" b="1" kern="1200" dirty="0" smtClean="0"/>
            <a:t> and </a:t>
          </a:r>
          <a:r>
            <a:rPr lang="fi-FI" sz="1100" b="1" kern="1200" dirty="0" err="1" smtClean="0"/>
            <a:t>councelling</a:t>
          </a:r>
          <a:r>
            <a:rPr lang="fi-FI" sz="1100" b="1" kern="1200" dirty="0" smtClean="0"/>
            <a:t> </a:t>
          </a:r>
          <a:r>
            <a:rPr lang="fi-FI" sz="1100" b="1" kern="1200" dirty="0" err="1" smtClean="0"/>
            <a:t>staff</a:t>
          </a:r>
          <a:endParaRPr lang="fi-FI" sz="11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kern="1200" dirty="0" smtClean="0"/>
            <a:t>Teaching and counseling staff performs self-assessment in accordance with the model set out in Stage 1</a:t>
          </a:r>
          <a:endParaRPr lang="fi-FI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kern="1200" dirty="0" smtClean="0"/>
            <a:t>The result is a vision of the current state of </a:t>
          </a:r>
          <a:r>
            <a:rPr lang="en-US" sz="1000" b="0" kern="1200" dirty="0" err="1" smtClean="0"/>
            <a:t>Luovi's</a:t>
          </a:r>
          <a:r>
            <a:rPr lang="en-US" sz="1000" b="0" kern="1200" dirty="0" smtClean="0"/>
            <a:t> teaching and guidance</a:t>
          </a:r>
          <a:endParaRPr lang="fi-FI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kern="1200" dirty="0" smtClean="0"/>
            <a:t>The process is carried out in guiding workshops, including an expert lecture</a:t>
          </a:r>
          <a:endParaRPr lang="fi-FI" sz="1000" kern="1200" dirty="0"/>
        </a:p>
      </dsp:txBody>
      <dsp:txXfrm>
        <a:off x="3499457" y="1464340"/>
        <a:ext cx="1111052" cy="1764541"/>
      </dsp:txXfrm>
    </dsp:sp>
    <dsp:sp modelId="{9090CCDD-B0FA-4AD4-9394-ECE2787F5258}">
      <dsp:nvSpPr>
        <dsp:cNvPr id="0" name=""/>
        <dsp:cNvSpPr/>
      </dsp:nvSpPr>
      <dsp:spPr>
        <a:xfrm>
          <a:off x="4788855" y="1464340"/>
          <a:ext cx="441135" cy="441135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3E96EB-05CC-4241-8ED4-38DD145A789D}">
      <dsp:nvSpPr>
        <dsp:cNvPr id="0" name=""/>
        <dsp:cNvSpPr/>
      </dsp:nvSpPr>
      <dsp:spPr>
        <a:xfrm>
          <a:off x="4832968" y="1508454"/>
          <a:ext cx="352908" cy="352908"/>
        </a:xfrm>
        <a:prstGeom prst="pie">
          <a:avLst>
            <a:gd name="adj1" fmla="val 10028574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D29396-85A0-416F-9F8E-85F422798F39}">
      <dsp:nvSpPr>
        <dsp:cNvPr id="0" name=""/>
        <dsp:cNvSpPr/>
      </dsp:nvSpPr>
      <dsp:spPr>
        <a:xfrm rot="16200000">
          <a:off x="4281549" y="2456895"/>
          <a:ext cx="1279292" cy="264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err="1" smtClean="0"/>
            <a:t>Step</a:t>
          </a:r>
          <a:r>
            <a:rPr lang="fi-FI" sz="1100" kern="1200" dirty="0" smtClean="0"/>
            <a:t> 4: (2-5/2019)</a:t>
          </a:r>
          <a:endParaRPr lang="fi-FI" sz="1100" kern="1200" dirty="0"/>
        </a:p>
      </dsp:txBody>
      <dsp:txXfrm rot="16200000">
        <a:off x="4281549" y="2456895"/>
        <a:ext cx="1279292" cy="264681"/>
      </dsp:txXfrm>
    </dsp:sp>
    <dsp:sp modelId="{5EB1EC18-72E8-4C7F-8A1D-16D40AE4A73B}">
      <dsp:nvSpPr>
        <dsp:cNvPr id="0" name=""/>
        <dsp:cNvSpPr/>
      </dsp:nvSpPr>
      <dsp:spPr>
        <a:xfrm>
          <a:off x="5097650" y="1464340"/>
          <a:ext cx="1106720" cy="1764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Hearing and involvement of students </a:t>
          </a:r>
          <a:endParaRPr lang="fi-FI" sz="11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b="0" kern="1200" dirty="0" smtClean="0"/>
            <a:t>Workshops on the basis of the students' view of "good teaching and guidance"</a:t>
          </a:r>
          <a:endParaRPr lang="fi-FI" sz="1000" kern="1200" dirty="0"/>
        </a:p>
      </dsp:txBody>
      <dsp:txXfrm>
        <a:off x="5097650" y="1464340"/>
        <a:ext cx="1106720" cy="1764541"/>
      </dsp:txXfrm>
    </dsp:sp>
    <dsp:sp modelId="{C97E8AE0-38A3-48E5-961C-93D23DB91476}">
      <dsp:nvSpPr>
        <dsp:cNvPr id="0" name=""/>
        <dsp:cNvSpPr/>
      </dsp:nvSpPr>
      <dsp:spPr>
        <a:xfrm>
          <a:off x="6382716" y="1464340"/>
          <a:ext cx="441135" cy="441135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217CCD-9F48-48F2-BC99-F3B3A7E4B61A}">
      <dsp:nvSpPr>
        <dsp:cNvPr id="0" name=""/>
        <dsp:cNvSpPr/>
      </dsp:nvSpPr>
      <dsp:spPr>
        <a:xfrm>
          <a:off x="6426829" y="1508454"/>
          <a:ext cx="352908" cy="352908"/>
        </a:xfrm>
        <a:prstGeom prst="pie">
          <a:avLst>
            <a:gd name="adj1" fmla="val 8485716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D85039-2DA2-422F-AF8E-CA7DD10CA1DF}">
      <dsp:nvSpPr>
        <dsp:cNvPr id="0" name=""/>
        <dsp:cNvSpPr/>
      </dsp:nvSpPr>
      <dsp:spPr>
        <a:xfrm rot="16200000">
          <a:off x="5875410" y="2456895"/>
          <a:ext cx="1279292" cy="264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err="1" smtClean="0"/>
            <a:t>Step</a:t>
          </a:r>
          <a:r>
            <a:rPr lang="fi-FI" sz="1100" kern="1200" dirty="0" smtClean="0"/>
            <a:t> 5: (2-5/2019)</a:t>
          </a:r>
          <a:endParaRPr lang="fi-FI" sz="1100" kern="1200" dirty="0"/>
        </a:p>
      </dsp:txBody>
      <dsp:txXfrm rot="16200000">
        <a:off x="5875410" y="2456895"/>
        <a:ext cx="1279292" cy="264681"/>
      </dsp:txXfrm>
    </dsp:sp>
    <dsp:sp modelId="{B144DF31-5B5A-4D24-AF2B-629C71473E29}">
      <dsp:nvSpPr>
        <dsp:cNvPr id="0" name=""/>
        <dsp:cNvSpPr/>
      </dsp:nvSpPr>
      <dsp:spPr>
        <a:xfrm>
          <a:off x="6691511" y="1464340"/>
          <a:ext cx="1104567" cy="1764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Hearing and involvement of working life representatives</a:t>
          </a:r>
          <a:endParaRPr lang="fi-FI" sz="1100" b="1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/>
            <a:t>- Workshops of the view of working life representatives is based on a smooth job-to-work relationship with Luovi.</a:t>
          </a:r>
          <a:endParaRPr lang="fi-FI" sz="1100" b="1" kern="1200" dirty="0" smtClean="0"/>
        </a:p>
      </dsp:txBody>
      <dsp:txXfrm>
        <a:off x="6691511" y="1464340"/>
        <a:ext cx="1104567" cy="1764541"/>
      </dsp:txXfrm>
    </dsp:sp>
    <dsp:sp modelId="{1B6DD83C-B637-455E-A93E-2E7E3788CEB8}">
      <dsp:nvSpPr>
        <dsp:cNvPr id="0" name=""/>
        <dsp:cNvSpPr/>
      </dsp:nvSpPr>
      <dsp:spPr>
        <a:xfrm>
          <a:off x="7974424" y="1464340"/>
          <a:ext cx="441135" cy="441135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39C2BC-4ECF-4FCB-BFA4-BF854BC8833E}">
      <dsp:nvSpPr>
        <dsp:cNvPr id="0" name=""/>
        <dsp:cNvSpPr/>
      </dsp:nvSpPr>
      <dsp:spPr>
        <a:xfrm>
          <a:off x="8018537" y="1508454"/>
          <a:ext cx="352908" cy="352908"/>
        </a:xfrm>
        <a:prstGeom prst="pie">
          <a:avLst>
            <a:gd name="adj1" fmla="val 6942858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4C00F1-C942-4C2A-9790-0E85AB40D9F2}">
      <dsp:nvSpPr>
        <dsp:cNvPr id="0" name=""/>
        <dsp:cNvSpPr/>
      </dsp:nvSpPr>
      <dsp:spPr>
        <a:xfrm rot="16200000">
          <a:off x="7467118" y="2456895"/>
          <a:ext cx="1279292" cy="264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err="1" smtClean="0"/>
            <a:t>Step</a:t>
          </a:r>
          <a:r>
            <a:rPr lang="fi-FI" sz="1100" kern="1200" dirty="0" smtClean="0"/>
            <a:t> 6: (2-5/2019)</a:t>
          </a:r>
          <a:endParaRPr lang="fi-FI" sz="1100" kern="1200" dirty="0"/>
        </a:p>
      </dsp:txBody>
      <dsp:txXfrm rot="16200000">
        <a:off x="7467118" y="2456895"/>
        <a:ext cx="1279292" cy="264681"/>
      </dsp:txXfrm>
    </dsp:sp>
    <dsp:sp modelId="{1DC25A89-6624-44E9-9E42-5A6F1675E109}">
      <dsp:nvSpPr>
        <dsp:cNvPr id="0" name=""/>
        <dsp:cNvSpPr/>
      </dsp:nvSpPr>
      <dsp:spPr>
        <a:xfrm>
          <a:off x="8283219" y="1464340"/>
          <a:ext cx="1104567" cy="1764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b="1" kern="1200" dirty="0" err="1" smtClean="0"/>
            <a:t>Defining</a:t>
          </a:r>
          <a:r>
            <a:rPr lang="fi-FI" sz="1100" b="1" kern="1200" dirty="0" smtClean="0"/>
            <a:t> </a:t>
          </a:r>
          <a:r>
            <a:rPr lang="fi-FI" sz="1100" b="1" kern="1200" dirty="0" err="1" smtClean="0"/>
            <a:t>the</a:t>
          </a:r>
          <a:r>
            <a:rPr lang="fi-FI" sz="1100" b="1" kern="1200" dirty="0" smtClean="0"/>
            <a:t> </a:t>
          </a:r>
          <a:r>
            <a:rPr lang="fi-FI" sz="1100" b="1" kern="1200" dirty="0" err="1" smtClean="0"/>
            <a:t>pedagogical</a:t>
          </a:r>
          <a:r>
            <a:rPr lang="fi-FI" sz="1100" b="1" kern="1200" dirty="0" smtClean="0"/>
            <a:t> </a:t>
          </a:r>
          <a:r>
            <a:rPr lang="fi-FI" sz="1100" b="1" kern="1200" dirty="0" err="1" smtClean="0"/>
            <a:t>anchors</a:t>
          </a:r>
          <a:endParaRPr lang="fi-FI" sz="11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000" kern="1200" dirty="0" err="1" smtClean="0"/>
            <a:t>Workshops</a:t>
          </a:r>
          <a:r>
            <a:rPr lang="fi-FI" sz="1000" kern="1200" dirty="0" smtClean="0"/>
            <a:t> to</a:t>
          </a:r>
          <a:endParaRPr lang="fi-FI" sz="1000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put together the outputs of the phases and define the Luovi pedagogic anchors</a:t>
          </a:r>
          <a:endParaRPr lang="fi-FI" sz="1000" kern="1200" dirty="0" smtClean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An upcoming plan to support pedagogic work (including new instructions, training, working methods and tools)</a:t>
          </a:r>
          <a:endParaRPr lang="fi-FI" sz="1000" kern="1200" dirty="0" smtClean="0"/>
        </a:p>
      </dsp:txBody>
      <dsp:txXfrm>
        <a:off x="8283219" y="1464340"/>
        <a:ext cx="1104567" cy="1764541"/>
      </dsp:txXfrm>
    </dsp:sp>
    <dsp:sp modelId="{A39358B8-3CAA-4416-840B-6C565075B138}">
      <dsp:nvSpPr>
        <dsp:cNvPr id="0" name=""/>
        <dsp:cNvSpPr/>
      </dsp:nvSpPr>
      <dsp:spPr>
        <a:xfrm>
          <a:off x="9566132" y="1464340"/>
          <a:ext cx="441135" cy="441135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87A4AA-0D25-4A57-BDD2-FE4ED20664D7}">
      <dsp:nvSpPr>
        <dsp:cNvPr id="0" name=""/>
        <dsp:cNvSpPr/>
      </dsp:nvSpPr>
      <dsp:spPr>
        <a:xfrm>
          <a:off x="9610246" y="1508454"/>
          <a:ext cx="352908" cy="35290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A36B4E-83BC-4F47-851E-BC3279B6CD4F}">
      <dsp:nvSpPr>
        <dsp:cNvPr id="0" name=""/>
        <dsp:cNvSpPr/>
      </dsp:nvSpPr>
      <dsp:spPr>
        <a:xfrm rot="16200000">
          <a:off x="9058826" y="2456895"/>
          <a:ext cx="1279292" cy="264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err="1" smtClean="0"/>
            <a:t>Step</a:t>
          </a:r>
          <a:r>
            <a:rPr lang="fi-FI" sz="1200" kern="1200" dirty="0" smtClean="0"/>
            <a:t> 7: (12/2019)</a:t>
          </a:r>
          <a:endParaRPr lang="fi-FI" sz="1200" kern="1200" dirty="0"/>
        </a:p>
      </dsp:txBody>
      <dsp:txXfrm rot="16200000">
        <a:off x="9058826" y="2456895"/>
        <a:ext cx="1279292" cy="264681"/>
      </dsp:txXfrm>
    </dsp:sp>
    <dsp:sp modelId="{E02BBCDA-78CD-4BA8-84D4-70962B979F5C}">
      <dsp:nvSpPr>
        <dsp:cNvPr id="0" name=""/>
        <dsp:cNvSpPr/>
      </dsp:nvSpPr>
      <dsp:spPr>
        <a:xfrm>
          <a:off x="9874927" y="1464340"/>
          <a:ext cx="1105159" cy="1764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Evaluation, commissioning and a final report</a:t>
          </a:r>
          <a:r>
            <a:rPr lang="fi-FI" sz="1000" b="1" kern="1200" dirty="0" smtClean="0"/>
            <a:t>  </a:t>
          </a:r>
          <a:endParaRPr lang="fi-FI" sz="1000" b="1" kern="1200" dirty="0"/>
        </a:p>
      </dsp:txBody>
      <dsp:txXfrm>
        <a:off x="9874927" y="1464340"/>
        <a:ext cx="1105159" cy="1764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A28A8-9A6E-4DF2-91D3-408EDEE88563}" type="datetimeFigureOut">
              <a:rPr lang="fi-FI" smtClean="0"/>
              <a:pPr/>
              <a:t>18.4.2018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531F2-A8D2-4912-AD08-BE1088D55A3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162212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7E4FEC-976B-40BE-A5AC-0A78E4EC456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1010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030400" y="2134800"/>
            <a:ext cx="8126400" cy="11448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030400" y="3351600"/>
            <a:ext cx="812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200000" y="6120000"/>
            <a:ext cx="4800000" cy="166520"/>
          </a:xfrm>
        </p:spPr>
        <p:txBody>
          <a:bodyPr/>
          <a:lstStyle/>
          <a:p>
            <a:r>
              <a:rPr lang="fi-FI" noProof="0" smtClean="0"/>
              <a:t>16.4.2018 / Anne Tornberg</a:t>
            </a:r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200000" y="6300000"/>
            <a:ext cx="4800000" cy="200834"/>
          </a:xfrm>
        </p:spPr>
        <p:txBody>
          <a:bodyPr/>
          <a:lstStyle/>
          <a:p>
            <a:r>
              <a:rPr lang="fi-FI" noProof="0" smtClean="0"/>
              <a:t>Tähän esityksen nimi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xmlns="" val="403189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 smtClean="0"/>
              <a:t>16.4.2018 / Anne Tornberg</a:t>
            </a:r>
            <a:endParaRPr lang="fi-FI" noProof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E5C3-AF77-4ED9-B877-63DB1A65508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 smtClean="0"/>
              <a:t>Tähän esityksen nimi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xmlns="" val="152970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66712" y="540000"/>
            <a:ext cx="8640000" cy="1143000"/>
          </a:xfrm>
        </p:spPr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66712" y="1800000"/>
            <a:ext cx="5384800" cy="414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Muokkaa tekstin perustyylejä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54712" y="1800000"/>
            <a:ext cx="5384800" cy="414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Muokkaa tekstin perustyylejä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 smtClean="0"/>
              <a:t>16.4.2018 / Anne Tornberg</a:t>
            </a:r>
            <a:endParaRPr lang="fi-FI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DE5C3-AF77-4ED9-B877-63DB1A65508D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noProof="0" smtClean="0"/>
              <a:t>Tähän esityksen nimi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xmlns="" val="179621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 smtClean="0"/>
              <a:t>16.4.2018 / Anne Tornberg</a:t>
            </a:r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Tähän esityksen nimi</a:t>
            </a:r>
            <a:endParaRPr lang="fi-FI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E5C3-AF77-4ED9-B877-63DB1A65508D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xmlns="" val="4157885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16.4.2018 / Anne Tornberg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Tähän esityksen nimi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1D752ABF-7714-41B6-903A-7229564CDC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3706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16.4.2018 / Anne Tornberg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Tähän esityksen nimi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1D752ABF-7714-41B6-903A-7229564CDC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879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200000" y="540000"/>
            <a:ext cx="86400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200000" y="6120000"/>
            <a:ext cx="4800000" cy="16652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noProof="0" smtClean="0"/>
              <a:t>16.4.2018 / Anne Tornberg</a:t>
            </a:r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200000" y="6300000"/>
            <a:ext cx="4800000" cy="20083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noProof="0" smtClean="0"/>
              <a:t>Tähän esityksen nimi</a:t>
            </a:r>
            <a:endParaRPr lang="fi-FI" noProof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200000" y="1836000"/>
            <a:ext cx="9120000" cy="39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DE5C3-AF77-4ED9-B877-63DB1A65508D}" type="slidenum">
              <a:rPr lang="fi-FI" noProof="0" smtClean="0"/>
              <a:pPr/>
              <a:t>‹#›</a:t>
            </a:fld>
            <a:endParaRPr lang="fi-FI" noProof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0062" y="332016"/>
            <a:ext cx="1176528" cy="5967984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7381" y="6039406"/>
            <a:ext cx="525177" cy="45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2721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kulmio 15"/>
          <p:cNvSpPr/>
          <p:nvPr/>
        </p:nvSpPr>
        <p:spPr>
          <a:xfrm>
            <a:off x="335360" y="5982447"/>
            <a:ext cx="936104" cy="686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695399" y="175491"/>
            <a:ext cx="9797109" cy="1671782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Defining </a:t>
            </a:r>
            <a:r>
              <a:rPr lang="en-US" sz="2400" dirty="0">
                <a:solidFill>
                  <a:srgbClr val="FF0000"/>
                </a:solidFill>
              </a:rPr>
              <a:t>pedagogic </a:t>
            </a:r>
            <a:r>
              <a:rPr lang="en-US" sz="2400" dirty="0" smtClean="0">
                <a:solidFill>
                  <a:srgbClr val="FF0000"/>
                </a:solidFill>
              </a:rPr>
              <a:t>anchors in Luovi </a:t>
            </a:r>
            <a:r>
              <a:rPr lang="en-US" sz="2400" dirty="0">
                <a:solidFill>
                  <a:srgbClr val="FF0000"/>
                </a:solidFill>
              </a:rPr>
              <a:t>- towards a working life-oriented </a:t>
            </a:r>
            <a:r>
              <a:rPr lang="en-US" sz="2400" dirty="0" smtClean="0">
                <a:solidFill>
                  <a:srgbClr val="FF0000"/>
                </a:solidFill>
              </a:rPr>
              <a:t>couching</a:t>
            </a:r>
            <a:r>
              <a:rPr lang="fi-FI" sz="2000" dirty="0" smtClean="0">
                <a:solidFill>
                  <a:srgbClr val="FF0000"/>
                </a:solidFill>
              </a:rPr>
              <a:t/>
            </a:r>
            <a:br>
              <a:rPr lang="fi-FI" sz="2000" dirty="0" smtClean="0">
                <a:solidFill>
                  <a:srgbClr val="FF0000"/>
                </a:solidFill>
              </a:rPr>
            </a:br>
            <a:r>
              <a:rPr lang="fi-FI" sz="2000" dirty="0">
                <a:solidFill>
                  <a:srgbClr val="FF0000"/>
                </a:solidFill>
              </a:rPr>
              <a:t/>
            </a:r>
            <a:br>
              <a:rPr lang="fi-FI" sz="2000" dirty="0">
                <a:solidFill>
                  <a:srgbClr val="FF0000"/>
                </a:solidFill>
              </a:rPr>
            </a:br>
            <a:endParaRPr lang="fi-FI" sz="2000" dirty="0">
              <a:solidFill>
                <a:srgbClr val="FF0000"/>
              </a:solidFill>
            </a:endParaRP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2074948"/>
              </p:ext>
            </p:extLst>
          </p:nvPr>
        </p:nvGraphicFramePr>
        <p:xfrm>
          <a:off x="551384" y="350982"/>
          <a:ext cx="11161240" cy="4693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4072" y="5982447"/>
            <a:ext cx="4800000" cy="16652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16.4.2018 / Anne Tornberg</a:t>
            </a: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5" name="Kuva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8248" y="5373216"/>
            <a:ext cx="1047619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2009592"/>
      </p:ext>
    </p:extLst>
  </p:cSld>
  <p:clrMapOvr>
    <a:masterClrMapping/>
  </p:clrMapOvr>
</p:sld>
</file>

<file path=ppt/theme/theme1.xml><?xml version="1.0" encoding="utf-8"?>
<a:theme xmlns:a="http://schemas.openxmlformats.org/drawingml/2006/main" name="Luovi_teema">
  <a:themeElements>
    <a:clrScheme name="Luovi_värit">
      <a:dk1>
        <a:sysClr val="windowText" lastClr="000000"/>
      </a:dk1>
      <a:lt1>
        <a:srgbClr val="FFFFFF"/>
      </a:lt1>
      <a:dk2>
        <a:srgbClr val="7F7F7F"/>
      </a:dk2>
      <a:lt2>
        <a:srgbClr val="FFFFFF"/>
      </a:lt2>
      <a:accent1>
        <a:srgbClr val="CA1836"/>
      </a:accent1>
      <a:accent2>
        <a:srgbClr val="CAAE84"/>
      </a:accent2>
      <a:accent3>
        <a:srgbClr val="383838"/>
      </a:accent3>
      <a:accent4>
        <a:srgbClr val="DDDBD5"/>
      </a:accent4>
      <a:accent5>
        <a:srgbClr val="757575"/>
      </a:accent5>
      <a:accent6>
        <a:srgbClr val="76A1AA"/>
      </a:accent6>
      <a:hlink>
        <a:srgbClr val="0033CC"/>
      </a:hlink>
      <a:folHlink>
        <a:srgbClr val="C2788F"/>
      </a:folHlink>
    </a:clrScheme>
    <a:fontScheme name="Luovi_font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Luovi pp-malli 10v" id="{64A34D50-A0AC-49AE-A25F-AE463D7F3223}" vid="{553A0F0B-5CA9-4378-941D-5F7DD71B49D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292</Words>
  <Application>Microsoft Office PowerPoint</Application>
  <PresentationFormat>Niestandardowy</PresentationFormat>
  <Paragraphs>30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Luovi_teema</vt:lpstr>
      <vt:lpstr>Defining pedagogic anchors in Luovi - towards a working life-oriented couching  </vt:lpstr>
    </vt:vector>
  </TitlesOfParts>
  <Company>Ammattiopisto Luovi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Luovin pedagogisten ankkureiden määrittäminen - kohti työelämälähtöistä valmentavaa työotetta</dc:title>
  <dc:creator>Tarja Sanila</dc:creator>
  <cp:lastModifiedBy>Jacek</cp:lastModifiedBy>
  <cp:revision>9</cp:revision>
  <dcterms:created xsi:type="dcterms:W3CDTF">2018-04-15T13:30:40Z</dcterms:created>
  <dcterms:modified xsi:type="dcterms:W3CDTF">2018-04-18T12:50:36Z</dcterms:modified>
</cp:coreProperties>
</file>