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1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C51-323A-4A85-A982-DB85599B113A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150CB-9F4E-4157-B073-1A1A1BF78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C51-323A-4A85-A982-DB85599B113A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150CB-9F4E-4157-B073-1A1A1BF78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C51-323A-4A85-A982-DB85599B113A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150CB-9F4E-4157-B073-1A1A1BF78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C51-323A-4A85-A982-DB85599B113A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150CB-9F4E-4157-B073-1A1A1BF78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C51-323A-4A85-A982-DB85599B113A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150CB-9F4E-4157-B073-1A1A1BF78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C51-323A-4A85-A982-DB85599B113A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150CB-9F4E-4157-B073-1A1A1BF78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C51-323A-4A85-A982-DB85599B113A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150CB-9F4E-4157-B073-1A1A1BF78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C51-323A-4A85-A982-DB85599B113A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150CB-9F4E-4157-B073-1A1A1BF78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C51-323A-4A85-A982-DB85599B113A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150CB-9F4E-4157-B073-1A1A1BF78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C51-323A-4A85-A982-DB85599B113A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150CB-9F4E-4157-B073-1A1A1BF78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9C51-323A-4A85-A982-DB85599B113A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150CB-9F4E-4157-B073-1A1A1BF78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9C51-323A-4A85-A982-DB85599B113A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150CB-9F4E-4157-B073-1A1A1BF78F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b="1" dirty="0">
                <a:solidFill>
                  <a:srgbClr val="0070C0"/>
                </a:solidFill>
              </a:rPr>
              <a:t>Teacher training  activities carried out at local schools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8594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Project</a:t>
            </a:r>
            <a:r>
              <a:rPr lang="bg-BG" sz="2800" b="1" dirty="0" smtClean="0"/>
              <a:t> 2017-1-</a:t>
            </a:r>
            <a:r>
              <a:rPr lang="en-GB" sz="2800" b="1" dirty="0" smtClean="0"/>
              <a:t>PL01-KA219-038284_5</a:t>
            </a:r>
            <a:endParaRPr lang="bg-BG" sz="2800" b="1" dirty="0" smtClean="0"/>
          </a:p>
          <a:p>
            <a:r>
              <a:rPr lang="en-US" sz="2800" b="1" dirty="0" smtClean="0"/>
              <a:t>IV EG “</a:t>
            </a:r>
            <a:r>
              <a:rPr lang="en-GB" sz="2800" b="1" dirty="0" smtClean="0"/>
              <a:t>Frederic Joliot-Curie</a:t>
            </a:r>
            <a:r>
              <a:rPr lang="en-US" sz="2800" b="1" dirty="0" smtClean="0"/>
              <a:t>”, </a:t>
            </a:r>
            <a:r>
              <a:rPr lang="en-GB" sz="2800" b="1" dirty="0" smtClean="0"/>
              <a:t>Varna</a:t>
            </a:r>
            <a:r>
              <a:rPr lang="en-US" sz="2800" b="1" dirty="0" smtClean="0"/>
              <a:t> </a:t>
            </a:r>
            <a:endParaRPr lang="bg-BG" sz="2800" b="1" dirty="0" smtClean="0"/>
          </a:p>
          <a:p>
            <a:r>
              <a:rPr lang="bg-BG" sz="2800" b="1" dirty="0" smtClean="0">
                <a:solidFill>
                  <a:schemeClr val="accent6">
                    <a:lumMod val="50000"/>
                  </a:schemeClr>
                </a:solidFill>
              </a:rPr>
              <a:t>26.08.2020, </a:t>
            </a:r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</a:rPr>
              <a:t>online</a:t>
            </a:r>
            <a:r>
              <a:rPr lang="bg-BG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</a:rPr>
              <a:t>pedagogical</a:t>
            </a:r>
            <a:r>
              <a:rPr lang="bg-BG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</a:rPr>
              <a:t>meeting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2" descr="Logo Erasm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711658" cy="77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nglish glas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9322" y="285728"/>
            <a:ext cx="1214469" cy="1428760"/>
          </a:xfrm>
          <a:prstGeom prst="rect">
            <a:avLst/>
          </a:prstGeom>
        </p:spPr>
      </p:pic>
      <p:pic>
        <p:nvPicPr>
          <p:cNvPr id="6" name="Picture 5" descr="https://twinspace.etwinning.net/files/collabspace/1/61/561/50561/images/b9ceedbd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71480"/>
            <a:ext cx="135732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Teacher training  activities carried out at local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On 26.08.20 </a:t>
            </a:r>
            <a:r>
              <a:rPr lang="en-US" dirty="0"/>
              <a:t>(within the online pedagogical </a:t>
            </a:r>
            <a:r>
              <a:rPr lang="en-US" dirty="0" smtClean="0"/>
              <a:t>council) </a:t>
            </a:r>
            <a:r>
              <a:rPr lang="en-US" dirty="0"/>
              <a:t>the Bulgarian team of the VT4P project held an event for </a:t>
            </a:r>
            <a:r>
              <a:rPr lang="en-US" b="1" dirty="0"/>
              <a:t>dissemination and training </a:t>
            </a:r>
            <a:r>
              <a:rPr lang="en-US" dirty="0"/>
              <a:t>on the topic of </a:t>
            </a:r>
            <a:r>
              <a:rPr lang="en-US" dirty="0" smtClean="0"/>
              <a:t>“</a:t>
            </a:r>
            <a:r>
              <a:rPr lang="en-US" i="1" dirty="0" smtClean="0"/>
              <a:t>Teacher </a:t>
            </a:r>
            <a:r>
              <a:rPr lang="en-US" i="1" dirty="0"/>
              <a:t>Empowerment </a:t>
            </a:r>
            <a:r>
              <a:rPr lang="en-US" i="1" dirty="0" smtClean="0"/>
              <a:t>Plan</a:t>
            </a:r>
            <a:r>
              <a:rPr lang="en-US" dirty="0" smtClean="0"/>
              <a:t>”. </a:t>
            </a:r>
            <a:r>
              <a:rPr lang="en-US" dirty="0"/>
              <a:t>The plan, which is the final product of the project, was presented by Mr. </a:t>
            </a:r>
            <a:r>
              <a:rPr lang="en-US" dirty="0" err="1"/>
              <a:t>Ivaylo</a:t>
            </a:r>
            <a:r>
              <a:rPr lang="en-US" dirty="0"/>
              <a:t> </a:t>
            </a:r>
            <a:r>
              <a:rPr lang="en-US" dirty="0" err="1"/>
              <a:t>Stamatov</a:t>
            </a:r>
            <a:r>
              <a:rPr lang="en-US" dirty="0"/>
              <a:t>. Teachers and management showed interest. Additions to the presentation were made by the newly appointed psychologist Mr. Martin </a:t>
            </a:r>
            <a:r>
              <a:rPr lang="en-US" dirty="0" err="1"/>
              <a:t>Stoyanov</a:t>
            </a:r>
            <a:r>
              <a:rPr lang="en-US" dirty="0"/>
              <a:t> and the coordinator for IV </a:t>
            </a:r>
            <a:r>
              <a:rPr lang="en-US" dirty="0" smtClean="0"/>
              <a:t>EG, Varna - </a:t>
            </a:r>
            <a:r>
              <a:rPr lang="en-US" dirty="0"/>
              <a:t>Mrs. </a:t>
            </a:r>
            <a:r>
              <a:rPr lang="en-US" dirty="0" err="1"/>
              <a:t>Donka</a:t>
            </a:r>
            <a:r>
              <a:rPr lang="en-US" dirty="0"/>
              <a:t> </a:t>
            </a:r>
            <a:r>
              <a:rPr lang="en-US" dirty="0" err="1"/>
              <a:t>Geprgieva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_pl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30159">
            <a:off x="142844" y="214290"/>
            <a:ext cx="4635018" cy="3026107"/>
          </a:xfrm>
          <a:prstGeom prst="rect">
            <a:avLst/>
          </a:prstGeom>
        </p:spPr>
      </p:pic>
      <p:pic>
        <p:nvPicPr>
          <p:cNvPr id="5" name="Picture 4" descr="3_pl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0677" y="0"/>
            <a:ext cx="4043323" cy="2736966"/>
          </a:xfrm>
          <a:prstGeom prst="rect">
            <a:avLst/>
          </a:prstGeom>
        </p:spPr>
      </p:pic>
      <p:pic>
        <p:nvPicPr>
          <p:cNvPr id="6" name="Picture 5" descr="5_pl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52550">
            <a:off x="940144" y="1302861"/>
            <a:ext cx="4823507" cy="3124231"/>
          </a:xfrm>
          <a:prstGeom prst="rect">
            <a:avLst/>
          </a:prstGeom>
        </p:spPr>
      </p:pic>
      <p:pic>
        <p:nvPicPr>
          <p:cNvPr id="7" name="Picture 6" descr="6_pl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61936">
            <a:off x="97045" y="3389874"/>
            <a:ext cx="5001199" cy="3290798"/>
          </a:xfrm>
          <a:prstGeom prst="rect">
            <a:avLst/>
          </a:prstGeom>
        </p:spPr>
      </p:pic>
      <p:pic>
        <p:nvPicPr>
          <p:cNvPr id="8" name="Picture 7" descr="8_pl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12168">
            <a:off x="3943513" y="1687819"/>
            <a:ext cx="4929933" cy="3143272"/>
          </a:xfrm>
          <a:prstGeom prst="rect">
            <a:avLst/>
          </a:prstGeom>
        </p:spPr>
      </p:pic>
      <p:pic>
        <p:nvPicPr>
          <p:cNvPr id="3" name="Picture 2" descr="1_pl_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39629" y="3683538"/>
            <a:ext cx="4704371" cy="31744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VT4P project team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IV EG “</a:t>
            </a:r>
            <a:r>
              <a:rPr lang="en-GB" b="1" dirty="0" smtClean="0">
                <a:solidFill>
                  <a:srgbClr val="0070C0"/>
                </a:solidFill>
              </a:rPr>
              <a:t>Frederic Joliot-Curie</a:t>
            </a:r>
            <a:r>
              <a:rPr lang="en-US" b="1" dirty="0" smtClean="0">
                <a:solidFill>
                  <a:srgbClr val="0070C0"/>
                </a:solidFill>
              </a:rPr>
              <a:t>”, </a:t>
            </a:r>
            <a:r>
              <a:rPr lang="en-GB" b="1" dirty="0" smtClean="0">
                <a:solidFill>
                  <a:srgbClr val="0070C0"/>
                </a:solidFill>
              </a:rPr>
              <a:t>Varna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26.08.2020, Varna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214686"/>
            <a:ext cx="1347538" cy="137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124</Words>
  <Application>Microsoft Office PowerPoint</Application>
  <PresentationFormat>Pokaz na ekranie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Office Theme</vt:lpstr>
      <vt:lpstr>Teacher training  activities carried out at local schools  </vt:lpstr>
      <vt:lpstr>Teacher training  activities carried out at local schools</vt:lpstr>
      <vt:lpstr>Slajd 3</vt:lpstr>
      <vt:lpstr>VT4P project team IV EG “Frederic Joliot-Curie”, Varna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training  activities carried out at local schools</dc:title>
  <dc:creator>User</dc:creator>
  <cp:lastModifiedBy>Hanna Skowronska</cp:lastModifiedBy>
  <cp:revision>7</cp:revision>
  <dcterms:created xsi:type="dcterms:W3CDTF">2020-08-31T13:58:43Z</dcterms:created>
  <dcterms:modified xsi:type="dcterms:W3CDTF">2020-08-31T16:11:27Z</dcterms:modified>
</cp:coreProperties>
</file>