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257" r:id="rId6"/>
    <p:sldId id="258" r:id="rId7"/>
    <p:sldId id="260" r:id="rId8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7084FF-9DFF-41A3-A4C1-D047E0969CED}" v="30" dt="2020-04-29T07:07:18.5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Vaalea tyyli 2 - Korostus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Vaalea tyyli 2 - Korostus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Normaali tyyli 2 - Korostu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Vaalea tyyli 1 - Korostus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Vaalea tyyli 1 - Korostus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Vaalea tyyli 1 - Korostus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Vaalea tyyli 1 - Korostus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28" d="100"/>
          <a:sy n="28" d="100"/>
        </p:scale>
        <p:origin x="-1732" y="-8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A56B7D-32DE-40FA-8079-D339FEC44CC1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fi-FI"/>
        </a:p>
      </dgm:t>
    </dgm:pt>
    <dgm:pt modelId="{E34D27BF-28AC-4348-B45C-732D771E9DB4}">
      <dgm:prSet phldrT="[Teksti]" custT="1"/>
      <dgm:spPr>
        <a:solidFill>
          <a:schemeClr val="accent5"/>
        </a:solidFill>
        <a:ln w="38100">
          <a:solidFill>
            <a:schemeClr val="accent5"/>
          </a:solidFill>
        </a:ln>
      </dgm:spPr>
      <dgm:t>
        <a:bodyPr/>
        <a:lstStyle/>
        <a:p>
          <a:r>
            <a:rPr lang="fi-FI" sz="1050" dirty="0">
              <a:solidFill>
                <a:schemeClr val="bg1"/>
              </a:solidFill>
            </a:rPr>
            <a:t>Person: </a:t>
          </a:r>
          <a:r>
            <a:rPr lang="fi-FI" sz="1050" dirty="0" err="1">
              <a:solidFill>
                <a:schemeClr val="bg1"/>
              </a:solidFill>
            </a:rPr>
            <a:t>self</a:t>
          </a:r>
          <a:r>
            <a:rPr lang="fi-FI" sz="1050" dirty="0">
              <a:solidFill>
                <a:schemeClr val="bg1"/>
              </a:solidFill>
            </a:rPr>
            <a:t> </a:t>
          </a:r>
          <a:r>
            <a:rPr lang="fi-FI" sz="1050" dirty="0" err="1">
              <a:solidFill>
                <a:schemeClr val="bg1"/>
              </a:solidFill>
            </a:rPr>
            <a:t>evaluation</a:t>
          </a:r>
          <a:endParaRPr lang="fi-FI" sz="1050" dirty="0">
            <a:solidFill>
              <a:schemeClr val="bg1"/>
            </a:solidFill>
          </a:endParaRPr>
        </a:p>
      </dgm:t>
    </dgm:pt>
    <dgm:pt modelId="{C1B829A1-1F7B-4661-9BB8-F1FBF15B1AC6}" type="parTrans" cxnId="{DE067E58-09B3-4AFA-94B6-F1B0BEEFB0AF}">
      <dgm:prSet/>
      <dgm:spPr/>
      <dgm:t>
        <a:bodyPr/>
        <a:lstStyle/>
        <a:p>
          <a:endParaRPr lang="fi-FI"/>
        </a:p>
      </dgm:t>
    </dgm:pt>
    <dgm:pt modelId="{D0B42E2E-3B20-4016-9143-45A08C96E22B}" type="sibTrans" cxnId="{DE067E58-09B3-4AFA-94B6-F1B0BEEFB0AF}">
      <dgm:prSet/>
      <dgm:spPr/>
      <dgm:t>
        <a:bodyPr/>
        <a:lstStyle/>
        <a:p>
          <a:endParaRPr lang="fi-FI"/>
        </a:p>
      </dgm:t>
    </dgm:pt>
    <dgm:pt modelId="{42A8385B-A5BF-4404-8562-2BB6B969445B}">
      <dgm:prSet phldrT="[Teksti]"/>
      <dgm:spPr>
        <a:noFill/>
        <a:ln w="28575">
          <a:solidFill>
            <a:schemeClr val="tx2"/>
          </a:solidFill>
        </a:ln>
      </dgm:spPr>
      <dgm:t>
        <a:bodyPr/>
        <a:lstStyle/>
        <a:p>
          <a:r>
            <a:rPr lang="fi-FI" dirty="0" err="1">
              <a:solidFill>
                <a:schemeClr val="tx1"/>
              </a:solidFill>
            </a:rPr>
            <a:t>Colleague</a:t>
          </a:r>
          <a:r>
            <a:rPr lang="fi-FI" dirty="0">
              <a:solidFill>
                <a:schemeClr val="tx1"/>
              </a:solidFill>
            </a:rPr>
            <a:t> 1</a:t>
          </a:r>
        </a:p>
      </dgm:t>
    </dgm:pt>
    <dgm:pt modelId="{51F4AC8E-3387-4C33-A698-79F1958B87A4}" type="parTrans" cxnId="{E4B02DB0-F755-4807-BA8D-5A93F7404E68}">
      <dgm:prSet/>
      <dgm:spPr>
        <a:ln>
          <a:solidFill>
            <a:schemeClr val="tx2"/>
          </a:solidFill>
        </a:ln>
      </dgm:spPr>
      <dgm:t>
        <a:bodyPr/>
        <a:lstStyle/>
        <a:p>
          <a:endParaRPr lang="fi-FI"/>
        </a:p>
      </dgm:t>
    </dgm:pt>
    <dgm:pt modelId="{3DE16708-6BA8-4F2A-8D65-08120E7EF651}" type="sibTrans" cxnId="{E4B02DB0-F755-4807-BA8D-5A93F7404E68}">
      <dgm:prSet/>
      <dgm:spPr/>
      <dgm:t>
        <a:bodyPr/>
        <a:lstStyle/>
        <a:p>
          <a:endParaRPr lang="fi-FI"/>
        </a:p>
      </dgm:t>
    </dgm:pt>
    <dgm:pt modelId="{76DB33F2-08DA-41FA-92CC-7D7551E70CEF}">
      <dgm:prSet phldrT="[Teksti]"/>
      <dgm:spPr>
        <a:noFill/>
        <a:ln w="28575">
          <a:solidFill>
            <a:schemeClr val="accent1"/>
          </a:solidFill>
        </a:ln>
      </dgm:spPr>
      <dgm:t>
        <a:bodyPr/>
        <a:lstStyle/>
        <a:p>
          <a:r>
            <a:rPr lang="fi-FI" dirty="0">
              <a:solidFill>
                <a:schemeClr val="tx1"/>
              </a:solidFill>
            </a:rPr>
            <a:t>Student 1</a:t>
          </a:r>
        </a:p>
      </dgm:t>
    </dgm:pt>
    <dgm:pt modelId="{3CC50548-546F-49C2-A7C6-E175D5C703F8}" type="parTrans" cxnId="{8C9982DA-FC5E-469D-95E1-B93052C6357D}">
      <dgm:prSet/>
      <dgm:spPr>
        <a:ln>
          <a:solidFill>
            <a:schemeClr val="tx2"/>
          </a:solidFill>
        </a:ln>
      </dgm:spPr>
      <dgm:t>
        <a:bodyPr/>
        <a:lstStyle/>
        <a:p>
          <a:endParaRPr lang="fi-FI"/>
        </a:p>
      </dgm:t>
    </dgm:pt>
    <dgm:pt modelId="{A7404803-529A-4F45-A8BD-E743BD5310DA}" type="sibTrans" cxnId="{8C9982DA-FC5E-469D-95E1-B93052C6357D}">
      <dgm:prSet/>
      <dgm:spPr/>
      <dgm:t>
        <a:bodyPr/>
        <a:lstStyle/>
        <a:p>
          <a:endParaRPr lang="fi-FI"/>
        </a:p>
      </dgm:t>
    </dgm:pt>
    <dgm:pt modelId="{94F5A63F-F3C5-49FB-991E-575B6F34B8FD}">
      <dgm:prSet phldrT="[Teksti]"/>
      <dgm:spPr>
        <a:noFill/>
        <a:ln w="28575">
          <a:solidFill>
            <a:schemeClr val="accent2"/>
          </a:solidFill>
        </a:ln>
      </dgm:spPr>
      <dgm:t>
        <a:bodyPr/>
        <a:lstStyle/>
        <a:p>
          <a:r>
            <a:rPr lang="fi-FI" dirty="0" err="1">
              <a:solidFill>
                <a:schemeClr val="tx1"/>
              </a:solidFill>
            </a:rPr>
            <a:t>Boss</a:t>
          </a:r>
          <a:endParaRPr lang="fi-FI" dirty="0">
            <a:solidFill>
              <a:schemeClr val="tx1"/>
            </a:solidFill>
          </a:endParaRPr>
        </a:p>
      </dgm:t>
    </dgm:pt>
    <dgm:pt modelId="{03C0D83C-C29C-4C59-BF2B-F106E58ABCA9}" type="parTrans" cxnId="{5FA4D273-CD15-4841-A21E-BB1B42134BB3}">
      <dgm:prSet/>
      <dgm:spPr>
        <a:ln>
          <a:solidFill>
            <a:schemeClr val="tx2"/>
          </a:solidFill>
        </a:ln>
      </dgm:spPr>
      <dgm:t>
        <a:bodyPr/>
        <a:lstStyle/>
        <a:p>
          <a:endParaRPr lang="fi-FI"/>
        </a:p>
      </dgm:t>
    </dgm:pt>
    <dgm:pt modelId="{BFFEF40C-FA38-4E93-8E34-1FFDE93EE2B3}" type="sibTrans" cxnId="{5FA4D273-CD15-4841-A21E-BB1B42134BB3}">
      <dgm:prSet/>
      <dgm:spPr/>
      <dgm:t>
        <a:bodyPr/>
        <a:lstStyle/>
        <a:p>
          <a:endParaRPr lang="fi-FI"/>
        </a:p>
      </dgm:t>
    </dgm:pt>
    <dgm:pt modelId="{95FEC3E2-57D0-4203-9B98-4951A53550A9}">
      <dgm:prSet phldrT="[Teksti]"/>
      <dgm:spPr>
        <a:solidFill>
          <a:schemeClr val="bg1"/>
        </a:solidFill>
        <a:ln w="28575">
          <a:solidFill>
            <a:schemeClr val="tx2"/>
          </a:solidFill>
        </a:ln>
      </dgm:spPr>
      <dgm:t>
        <a:bodyPr/>
        <a:lstStyle/>
        <a:p>
          <a:r>
            <a:rPr lang="fi-FI" dirty="0" err="1">
              <a:solidFill>
                <a:schemeClr val="tx1"/>
              </a:solidFill>
            </a:rPr>
            <a:t>Colleague</a:t>
          </a:r>
          <a:r>
            <a:rPr lang="fi-FI" dirty="0">
              <a:solidFill>
                <a:schemeClr val="tx1"/>
              </a:solidFill>
            </a:rPr>
            <a:t> 2</a:t>
          </a:r>
        </a:p>
      </dgm:t>
    </dgm:pt>
    <dgm:pt modelId="{359E4B70-9C06-4CAD-804E-836026398F7B}" type="parTrans" cxnId="{E63B0C84-70A2-4E54-A0E5-90F1E4305B04}">
      <dgm:prSet/>
      <dgm:spPr>
        <a:ln>
          <a:solidFill>
            <a:schemeClr val="tx2"/>
          </a:solidFill>
        </a:ln>
      </dgm:spPr>
      <dgm:t>
        <a:bodyPr/>
        <a:lstStyle/>
        <a:p>
          <a:endParaRPr lang="fi-FI"/>
        </a:p>
      </dgm:t>
    </dgm:pt>
    <dgm:pt modelId="{45F0FDDF-8294-4CCC-A88E-7BDE416D89F5}" type="sibTrans" cxnId="{E63B0C84-70A2-4E54-A0E5-90F1E4305B04}">
      <dgm:prSet/>
      <dgm:spPr/>
      <dgm:t>
        <a:bodyPr/>
        <a:lstStyle/>
        <a:p>
          <a:endParaRPr lang="fi-FI"/>
        </a:p>
      </dgm:t>
    </dgm:pt>
    <dgm:pt modelId="{49A62108-F03C-4470-9CB8-8C240F9CCA1E}">
      <dgm:prSet phldrT="[Teksti]"/>
      <dgm:spPr>
        <a:solidFill>
          <a:schemeClr val="bg1"/>
        </a:solidFill>
        <a:ln w="28575">
          <a:solidFill>
            <a:schemeClr val="tx2"/>
          </a:solidFill>
        </a:ln>
      </dgm:spPr>
      <dgm:t>
        <a:bodyPr/>
        <a:lstStyle/>
        <a:p>
          <a:r>
            <a:rPr lang="fi-FI" dirty="0" err="1">
              <a:solidFill>
                <a:schemeClr val="tx1"/>
              </a:solidFill>
            </a:rPr>
            <a:t>Colleaque</a:t>
          </a:r>
          <a:r>
            <a:rPr lang="fi-FI" dirty="0">
              <a:solidFill>
                <a:schemeClr val="tx1"/>
              </a:solidFill>
            </a:rPr>
            <a:t> 3</a:t>
          </a:r>
        </a:p>
      </dgm:t>
    </dgm:pt>
    <dgm:pt modelId="{8184C410-DE78-4921-905A-8ED1C5C2887D}" type="parTrans" cxnId="{1199A754-7910-4298-A50D-F3DE4186318E}">
      <dgm:prSet/>
      <dgm:spPr>
        <a:ln>
          <a:solidFill>
            <a:schemeClr val="tx2"/>
          </a:solidFill>
        </a:ln>
      </dgm:spPr>
      <dgm:t>
        <a:bodyPr/>
        <a:lstStyle/>
        <a:p>
          <a:endParaRPr lang="fi-FI"/>
        </a:p>
      </dgm:t>
    </dgm:pt>
    <dgm:pt modelId="{7EE494D0-45B7-447D-BC28-9A1AECEF4017}" type="sibTrans" cxnId="{1199A754-7910-4298-A50D-F3DE4186318E}">
      <dgm:prSet/>
      <dgm:spPr/>
      <dgm:t>
        <a:bodyPr/>
        <a:lstStyle/>
        <a:p>
          <a:endParaRPr lang="fi-FI"/>
        </a:p>
      </dgm:t>
    </dgm:pt>
    <dgm:pt modelId="{3232172C-E653-4D3B-ABED-248CB7EE0715}">
      <dgm:prSet phldrT="[Teksti]"/>
      <dgm:spPr>
        <a:solidFill>
          <a:schemeClr val="bg1"/>
        </a:solidFill>
        <a:ln w="28575">
          <a:solidFill>
            <a:schemeClr val="accent1"/>
          </a:solidFill>
        </a:ln>
      </dgm:spPr>
      <dgm:t>
        <a:bodyPr/>
        <a:lstStyle/>
        <a:p>
          <a:r>
            <a:rPr lang="fi-FI" dirty="0">
              <a:solidFill>
                <a:schemeClr val="tx1"/>
              </a:solidFill>
            </a:rPr>
            <a:t>Student 2</a:t>
          </a:r>
        </a:p>
      </dgm:t>
    </dgm:pt>
    <dgm:pt modelId="{BFA1C101-EE18-4541-ADDA-FEC44804853F}" type="parTrans" cxnId="{92F5B83D-0B0C-400D-9A88-9A442444C41A}">
      <dgm:prSet/>
      <dgm:spPr>
        <a:ln>
          <a:solidFill>
            <a:schemeClr val="tx2"/>
          </a:solidFill>
        </a:ln>
      </dgm:spPr>
      <dgm:t>
        <a:bodyPr/>
        <a:lstStyle/>
        <a:p>
          <a:endParaRPr lang="fi-FI"/>
        </a:p>
      </dgm:t>
    </dgm:pt>
    <dgm:pt modelId="{7A706801-39D1-4A50-84AE-DA28F70B86E9}" type="sibTrans" cxnId="{92F5B83D-0B0C-400D-9A88-9A442444C41A}">
      <dgm:prSet/>
      <dgm:spPr/>
      <dgm:t>
        <a:bodyPr/>
        <a:lstStyle/>
        <a:p>
          <a:endParaRPr lang="fi-FI"/>
        </a:p>
      </dgm:t>
    </dgm:pt>
    <dgm:pt modelId="{189F985A-675A-494A-BFB3-26F2D446799E}">
      <dgm:prSet phldrT="[Teksti]"/>
      <dgm:spPr>
        <a:solidFill>
          <a:schemeClr val="bg1"/>
        </a:solidFill>
        <a:ln w="28575">
          <a:solidFill>
            <a:schemeClr val="accent1"/>
          </a:solidFill>
        </a:ln>
      </dgm:spPr>
      <dgm:t>
        <a:bodyPr/>
        <a:lstStyle/>
        <a:p>
          <a:r>
            <a:rPr lang="fi-FI" dirty="0">
              <a:solidFill>
                <a:schemeClr val="tx1"/>
              </a:solidFill>
            </a:rPr>
            <a:t>Student 3</a:t>
          </a:r>
        </a:p>
      </dgm:t>
    </dgm:pt>
    <dgm:pt modelId="{0F769E72-C6BB-4C39-ACA9-8D753CE69787}" type="parTrans" cxnId="{AFEBD54F-9E96-4854-BAA7-530C9DB0B09C}">
      <dgm:prSet/>
      <dgm:spPr>
        <a:ln>
          <a:solidFill>
            <a:schemeClr val="tx2"/>
          </a:solidFill>
        </a:ln>
      </dgm:spPr>
      <dgm:t>
        <a:bodyPr/>
        <a:lstStyle/>
        <a:p>
          <a:endParaRPr lang="fi-FI"/>
        </a:p>
      </dgm:t>
    </dgm:pt>
    <dgm:pt modelId="{84148C02-3196-4CAA-9687-C9664D54D0C1}" type="sibTrans" cxnId="{AFEBD54F-9E96-4854-BAA7-530C9DB0B09C}">
      <dgm:prSet/>
      <dgm:spPr/>
      <dgm:t>
        <a:bodyPr/>
        <a:lstStyle/>
        <a:p>
          <a:endParaRPr lang="fi-FI"/>
        </a:p>
      </dgm:t>
    </dgm:pt>
    <dgm:pt modelId="{246D1836-3B9C-4855-9294-38578B70C1AE}" type="pres">
      <dgm:prSet presAssocID="{F3A56B7D-32DE-40FA-8079-D339FEC44CC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F4F760D-A63F-4284-8FBF-8CA1EF373D07}" type="pres">
      <dgm:prSet presAssocID="{E34D27BF-28AC-4348-B45C-732D771E9DB4}" presName="centerShape" presStyleLbl="node0" presStyleIdx="0" presStyleCnt="1" custScaleX="128260" custScaleY="127199"/>
      <dgm:spPr/>
      <dgm:t>
        <a:bodyPr/>
        <a:lstStyle/>
        <a:p>
          <a:endParaRPr lang="pl-PL"/>
        </a:p>
      </dgm:t>
    </dgm:pt>
    <dgm:pt modelId="{E49235D0-5732-4D56-920F-D176B00E9479}" type="pres">
      <dgm:prSet presAssocID="{51F4AC8E-3387-4C33-A698-79F1958B87A4}" presName="Name9" presStyleLbl="parChTrans1D2" presStyleIdx="0" presStyleCnt="7"/>
      <dgm:spPr/>
      <dgm:t>
        <a:bodyPr/>
        <a:lstStyle/>
        <a:p>
          <a:endParaRPr lang="pl-PL"/>
        </a:p>
      </dgm:t>
    </dgm:pt>
    <dgm:pt modelId="{C842C380-E5B0-4BE5-8B2A-3EE20AF7D3CE}" type="pres">
      <dgm:prSet presAssocID="{51F4AC8E-3387-4C33-A698-79F1958B87A4}" presName="connTx" presStyleLbl="parChTrans1D2" presStyleIdx="0" presStyleCnt="7"/>
      <dgm:spPr/>
      <dgm:t>
        <a:bodyPr/>
        <a:lstStyle/>
        <a:p>
          <a:endParaRPr lang="pl-PL"/>
        </a:p>
      </dgm:t>
    </dgm:pt>
    <dgm:pt modelId="{46C703D7-2765-4C43-A56A-19113FEC1459}" type="pres">
      <dgm:prSet presAssocID="{42A8385B-A5BF-4404-8562-2BB6B969445B}" presName="node" presStyleLbl="node1" presStyleIdx="0" presStyleCnt="7" custRadScaleRad="108079" custRadScaleInc="18985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2D13FF9-727E-433A-A879-72799A6347C4}" type="pres">
      <dgm:prSet presAssocID="{359E4B70-9C06-4CAD-804E-836026398F7B}" presName="Name9" presStyleLbl="parChTrans1D2" presStyleIdx="1" presStyleCnt="7"/>
      <dgm:spPr/>
      <dgm:t>
        <a:bodyPr/>
        <a:lstStyle/>
        <a:p>
          <a:endParaRPr lang="pl-PL"/>
        </a:p>
      </dgm:t>
    </dgm:pt>
    <dgm:pt modelId="{855130F8-89E6-4C7D-ADF7-25035FA8136C}" type="pres">
      <dgm:prSet presAssocID="{359E4B70-9C06-4CAD-804E-836026398F7B}" presName="connTx" presStyleLbl="parChTrans1D2" presStyleIdx="1" presStyleCnt="7"/>
      <dgm:spPr/>
      <dgm:t>
        <a:bodyPr/>
        <a:lstStyle/>
        <a:p>
          <a:endParaRPr lang="pl-PL"/>
        </a:p>
      </dgm:t>
    </dgm:pt>
    <dgm:pt modelId="{DE9021C2-5693-4196-959D-7A9CE5A9AEA0}" type="pres">
      <dgm:prSet presAssocID="{95FEC3E2-57D0-4203-9B98-4951A53550A9}" presName="node" presStyleLbl="node1" presStyleIdx="1" presStyleCnt="7" custRadScaleRad="109022" custRadScaleInc="15157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EC1A8D8-6DFE-4684-AE52-95597E3C37F3}" type="pres">
      <dgm:prSet presAssocID="{8184C410-DE78-4921-905A-8ED1C5C2887D}" presName="Name9" presStyleLbl="parChTrans1D2" presStyleIdx="2" presStyleCnt="7"/>
      <dgm:spPr/>
      <dgm:t>
        <a:bodyPr/>
        <a:lstStyle/>
        <a:p>
          <a:endParaRPr lang="pl-PL"/>
        </a:p>
      </dgm:t>
    </dgm:pt>
    <dgm:pt modelId="{98D1E2ED-8274-4C65-939D-26C3607CE014}" type="pres">
      <dgm:prSet presAssocID="{8184C410-DE78-4921-905A-8ED1C5C2887D}" presName="connTx" presStyleLbl="parChTrans1D2" presStyleIdx="2" presStyleCnt="7"/>
      <dgm:spPr/>
      <dgm:t>
        <a:bodyPr/>
        <a:lstStyle/>
        <a:p>
          <a:endParaRPr lang="pl-PL"/>
        </a:p>
      </dgm:t>
    </dgm:pt>
    <dgm:pt modelId="{8001087C-1317-4622-BC65-6FAC8832580B}" type="pres">
      <dgm:prSet presAssocID="{49A62108-F03C-4470-9CB8-8C240F9CCA1E}" presName="node" presStyleLbl="node1" presStyleIdx="2" presStyleCnt="7" custAng="0" custRadScaleRad="101373" custRadScaleInc="11219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778810-3914-42EE-82BE-C0D958301211}" type="pres">
      <dgm:prSet presAssocID="{3CC50548-546F-49C2-A7C6-E175D5C703F8}" presName="Name9" presStyleLbl="parChTrans1D2" presStyleIdx="3" presStyleCnt="7"/>
      <dgm:spPr/>
      <dgm:t>
        <a:bodyPr/>
        <a:lstStyle/>
        <a:p>
          <a:endParaRPr lang="pl-PL"/>
        </a:p>
      </dgm:t>
    </dgm:pt>
    <dgm:pt modelId="{8A33763B-2915-419D-99D3-9D17AA691CBD}" type="pres">
      <dgm:prSet presAssocID="{3CC50548-546F-49C2-A7C6-E175D5C703F8}" presName="connTx" presStyleLbl="parChTrans1D2" presStyleIdx="3" presStyleCnt="7"/>
      <dgm:spPr/>
      <dgm:t>
        <a:bodyPr/>
        <a:lstStyle/>
        <a:p>
          <a:endParaRPr lang="pl-PL"/>
        </a:p>
      </dgm:t>
    </dgm:pt>
    <dgm:pt modelId="{5D237571-D40E-4917-A573-191506607CA2}" type="pres">
      <dgm:prSet presAssocID="{76DB33F2-08DA-41FA-92CC-7D7551E70CEF}" presName="node" presStyleLbl="node1" presStyleIdx="3" presStyleCnt="7" custRadScaleRad="110940" custRadScaleInc="58112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0F1918C-AA5A-43CB-A39C-76F48894A81F}" type="pres">
      <dgm:prSet presAssocID="{BFA1C101-EE18-4541-ADDA-FEC44804853F}" presName="Name9" presStyleLbl="parChTrans1D2" presStyleIdx="4" presStyleCnt="7"/>
      <dgm:spPr/>
      <dgm:t>
        <a:bodyPr/>
        <a:lstStyle/>
        <a:p>
          <a:endParaRPr lang="pl-PL"/>
        </a:p>
      </dgm:t>
    </dgm:pt>
    <dgm:pt modelId="{1D01BADC-3DE3-41DD-9D84-C574E30413DC}" type="pres">
      <dgm:prSet presAssocID="{BFA1C101-EE18-4541-ADDA-FEC44804853F}" presName="connTx" presStyleLbl="parChTrans1D2" presStyleIdx="4" presStyleCnt="7"/>
      <dgm:spPr/>
      <dgm:t>
        <a:bodyPr/>
        <a:lstStyle/>
        <a:p>
          <a:endParaRPr lang="pl-PL"/>
        </a:p>
      </dgm:t>
    </dgm:pt>
    <dgm:pt modelId="{870A7E32-E0B3-40D3-943B-C0EC3DF7CD4C}" type="pres">
      <dgm:prSet presAssocID="{3232172C-E653-4D3B-ABED-248CB7EE0715}" presName="node" presStyleLbl="node1" presStyleIdx="4" presStyleCnt="7" custRadScaleRad="118986" custRadScaleInc="242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7D9A5C-F4A1-4F0F-8DF5-9069F5B367BE}" type="pres">
      <dgm:prSet presAssocID="{0F769E72-C6BB-4C39-ACA9-8D753CE69787}" presName="Name9" presStyleLbl="parChTrans1D2" presStyleIdx="5" presStyleCnt="7"/>
      <dgm:spPr/>
      <dgm:t>
        <a:bodyPr/>
        <a:lstStyle/>
        <a:p>
          <a:endParaRPr lang="pl-PL"/>
        </a:p>
      </dgm:t>
    </dgm:pt>
    <dgm:pt modelId="{A45FD45F-6FCF-4BFC-8305-CE97D6AC5652}" type="pres">
      <dgm:prSet presAssocID="{0F769E72-C6BB-4C39-ACA9-8D753CE69787}" presName="connTx" presStyleLbl="parChTrans1D2" presStyleIdx="5" presStyleCnt="7"/>
      <dgm:spPr/>
      <dgm:t>
        <a:bodyPr/>
        <a:lstStyle/>
        <a:p>
          <a:endParaRPr lang="pl-PL"/>
        </a:p>
      </dgm:t>
    </dgm:pt>
    <dgm:pt modelId="{9FB2EB4A-8A7C-451B-9DA9-4411A6FF6DCD}" type="pres">
      <dgm:prSet presAssocID="{189F985A-675A-494A-BFB3-26F2D446799E}" presName="node" presStyleLbl="node1" presStyleIdx="5" presStyleCnt="7" custRadScaleRad="102862" custRadScaleInc="-10760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263709-B7C4-4379-B4AB-47F4F01E100C}" type="pres">
      <dgm:prSet presAssocID="{03C0D83C-C29C-4C59-BF2B-F106E58ABCA9}" presName="Name9" presStyleLbl="parChTrans1D2" presStyleIdx="6" presStyleCnt="7"/>
      <dgm:spPr/>
      <dgm:t>
        <a:bodyPr/>
        <a:lstStyle/>
        <a:p>
          <a:endParaRPr lang="pl-PL"/>
        </a:p>
      </dgm:t>
    </dgm:pt>
    <dgm:pt modelId="{69F13AF8-94BE-440E-A20C-CEC00388E53F}" type="pres">
      <dgm:prSet presAssocID="{03C0D83C-C29C-4C59-BF2B-F106E58ABCA9}" presName="connTx" presStyleLbl="parChTrans1D2" presStyleIdx="6" presStyleCnt="7"/>
      <dgm:spPr/>
      <dgm:t>
        <a:bodyPr/>
        <a:lstStyle/>
        <a:p>
          <a:endParaRPr lang="pl-PL"/>
        </a:p>
      </dgm:t>
    </dgm:pt>
    <dgm:pt modelId="{ACB838D1-C2A6-49EC-A9F3-379097C8ED60}" type="pres">
      <dgm:prSet presAssocID="{94F5A63F-F3C5-49FB-991E-575B6F34B8FD}" presName="node" presStyleLbl="node1" presStyleIdx="6" presStyleCnt="7" custRadScaleRad="102819" custRadScaleInc="20002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2F5B83D-0B0C-400D-9A88-9A442444C41A}" srcId="{E34D27BF-28AC-4348-B45C-732D771E9DB4}" destId="{3232172C-E653-4D3B-ABED-248CB7EE0715}" srcOrd="4" destOrd="0" parTransId="{BFA1C101-EE18-4541-ADDA-FEC44804853F}" sibTransId="{7A706801-39D1-4A50-84AE-DA28F70B86E9}"/>
    <dgm:cxn modelId="{7C3ACD2D-A8A2-4D6C-BD41-A7595319E1F2}" type="presOf" srcId="{51F4AC8E-3387-4C33-A698-79F1958B87A4}" destId="{C842C380-E5B0-4BE5-8B2A-3EE20AF7D3CE}" srcOrd="1" destOrd="0" presId="urn:microsoft.com/office/officeart/2005/8/layout/radial1"/>
    <dgm:cxn modelId="{F87A4BC9-20EB-4E87-9ECF-04E15E4E45F7}" type="presOf" srcId="{49A62108-F03C-4470-9CB8-8C240F9CCA1E}" destId="{8001087C-1317-4622-BC65-6FAC8832580B}" srcOrd="0" destOrd="0" presId="urn:microsoft.com/office/officeart/2005/8/layout/radial1"/>
    <dgm:cxn modelId="{C777BDF7-F8B6-4E11-9F6E-EB4EBCBFC5B6}" type="presOf" srcId="{51F4AC8E-3387-4C33-A698-79F1958B87A4}" destId="{E49235D0-5732-4D56-920F-D176B00E9479}" srcOrd="0" destOrd="0" presId="urn:microsoft.com/office/officeart/2005/8/layout/radial1"/>
    <dgm:cxn modelId="{8C9982DA-FC5E-469D-95E1-B93052C6357D}" srcId="{E34D27BF-28AC-4348-B45C-732D771E9DB4}" destId="{76DB33F2-08DA-41FA-92CC-7D7551E70CEF}" srcOrd="3" destOrd="0" parTransId="{3CC50548-546F-49C2-A7C6-E175D5C703F8}" sibTransId="{A7404803-529A-4F45-A8BD-E743BD5310DA}"/>
    <dgm:cxn modelId="{8841E1CE-6605-4D89-B0BC-17694D41E281}" type="presOf" srcId="{359E4B70-9C06-4CAD-804E-836026398F7B}" destId="{52D13FF9-727E-433A-A879-72799A6347C4}" srcOrd="0" destOrd="0" presId="urn:microsoft.com/office/officeart/2005/8/layout/radial1"/>
    <dgm:cxn modelId="{5CC67B5A-58FD-402D-96BA-AF9B85F6B9F4}" type="presOf" srcId="{8184C410-DE78-4921-905A-8ED1C5C2887D}" destId="{98D1E2ED-8274-4C65-939D-26C3607CE014}" srcOrd="1" destOrd="0" presId="urn:microsoft.com/office/officeart/2005/8/layout/radial1"/>
    <dgm:cxn modelId="{00D0D5A5-FCEA-4A88-AF17-D13A00906630}" type="presOf" srcId="{76DB33F2-08DA-41FA-92CC-7D7551E70CEF}" destId="{5D237571-D40E-4917-A573-191506607CA2}" srcOrd="0" destOrd="0" presId="urn:microsoft.com/office/officeart/2005/8/layout/radial1"/>
    <dgm:cxn modelId="{BDE55441-0D04-49A2-931F-E7EBD2DA7525}" type="presOf" srcId="{0F769E72-C6BB-4C39-ACA9-8D753CE69787}" destId="{A45FD45F-6FCF-4BFC-8305-CE97D6AC5652}" srcOrd="1" destOrd="0" presId="urn:microsoft.com/office/officeart/2005/8/layout/radial1"/>
    <dgm:cxn modelId="{5FA4D273-CD15-4841-A21E-BB1B42134BB3}" srcId="{E34D27BF-28AC-4348-B45C-732D771E9DB4}" destId="{94F5A63F-F3C5-49FB-991E-575B6F34B8FD}" srcOrd="6" destOrd="0" parTransId="{03C0D83C-C29C-4C59-BF2B-F106E58ABCA9}" sibTransId="{BFFEF40C-FA38-4E93-8E34-1FFDE93EE2B3}"/>
    <dgm:cxn modelId="{1199A754-7910-4298-A50D-F3DE4186318E}" srcId="{E34D27BF-28AC-4348-B45C-732D771E9DB4}" destId="{49A62108-F03C-4470-9CB8-8C240F9CCA1E}" srcOrd="2" destOrd="0" parTransId="{8184C410-DE78-4921-905A-8ED1C5C2887D}" sibTransId="{7EE494D0-45B7-447D-BC28-9A1AECEF4017}"/>
    <dgm:cxn modelId="{E29C6A30-ED4F-45F7-AB82-E64FC6A78689}" type="presOf" srcId="{0F769E72-C6BB-4C39-ACA9-8D753CE69787}" destId="{FC7D9A5C-F4A1-4F0F-8DF5-9069F5B367BE}" srcOrd="0" destOrd="0" presId="urn:microsoft.com/office/officeart/2005/8/layout/radial1"/>
    <dgm:cxn modelId="{601B4368-B30B-4F01-972A-65C955340D84}" type="presOf" srcId="{359E4B70-9C06-4CAD-804E-836026398F7B}" destId="{855130F8-89E6-4C7D-ADF7-25035FA8136C}" srcOrd="1" destOrd="0" presId="urn:microsoft.com/office/officeart/2005/8/layout/radial1"/>
    <dgm:cxn modelId="{9EE11F35-C5C7-4FA0-AE35-411E12F97583}" type="presOf" srcId="{BFA1C101-EE18-4541-ADDA-FEC44804853F}" destId="{40F1918C-AA5A-43CB-A39C-76F48894A81F}" srcOrd="0" destOrd="0" presId="urn:microsoft.com/office/officeart/2005/8/layout/radial1"/>
    <dgm:cxn modelId="{716B5638-0CEF-414E-8815-7666967C0A19}" type="presOf" srcId="{03C0D83C-C29C-4C59-BF2B-F106E58ABCA9}" destId="{48263709-B7C4-4379-B4AB-47F4F01E100C}" srcOrd="0" destOrd="0" presId="urn:microsoft.com/office/officeart/2005/8/layout/radial1"/>
    <dgm:cxn modelId="{B08FA22D-318A-473E-A526-F8DC015D43D7}" type="presOf" srcId="{3CC50548-546F-49C2-A7C6-E175D5C703F8}" destId="{10778810-3914-42EE-82BE-C0D958301211}" srcOrd="0" destOrd="0" presId="urn:microsoft.com/office/officeart/2005/8/layout/radial1"/>
    <dgm:cxn modelId="{AFEBD54F-9E96-4854-BAA7-530C9DB0B09C}" srcId="{E34D27BF-28AC-4348-B45C-732D771E9DB4}" destId="{189F985A-675A-494A-BFB3-26F2D446799E}" srcOrd="5" destOrd="0" parTransId="{0F769E72-C6BB-4C39-ACA9-8D753CE69787}" sibTransId="{84148C02-3196-4CAA-9687-C9664D54D0C1}"/>
    <dgm:cxn modelId="{DE067E58-09B3-4AFA-94B6-F1B0BEEFB0AF}" srcId="{F3A56B7D-32DE-40FA-8079-D339FEC44CC1}" destId="{E34D27BF-28AC-4348-B45C-732D771E9DB4}" srcOrd="0" destOrd="0" parTransId="{C1B829A1-1F7B-4661-9BB8-F1FBF15B1AC6}" sibTransId="{D0B42E2E-3B20-4016-9143-45A08C96E22B}"/>
    <dgm:cxn modelId="{BE106B46-DD3C-4C78-9EC7-3A53724E7879}" type="presOf" srcId="{95FEC3E2-57D0-4203-9B98-4951A53550A9}" destId="{DE9021C2-5693-4196-959D-7A9CE5A9AEA0}" srcOrd="0" destOrd="0" presId="urn:microsoft.com/office/officeart/2005/8/layout/radial1"/>
    <dgm:cxn modelId="{3F765E57-9C5E-466F-9357-6C02A0F3C234}" type="presOf" srcId="{94F5A63F-F3C5-49FB-991E-575B6F34B8FD}" destId="{ACB838D1-C2A6-49EC-A9F3-379097C8ED60}" srcOrd="0" destOrd="0" presId="urn:microsoft.com/office/officeart/2005/8/layout/radial1"/>
    <dgm:cxn modelId="{BA2DF6E6-C516-43D3-8179-36EFA4CDED24}" type="presOf" srcId="{189F985A-675A-494A-BFB3-26F2D446799E}" destId="{9FB2EB4A-8A7C-451B-9DA9-4411A6FF6DCD}" srcOrd="0" destOrd="0" presId="urn:microsoft.com/office/officeart/2005/8/layout/radial1"/>
    <dgm:cxn modelId="{E4B02DB0-F755-4807-BA8D-5A93F7404E68}" srcId="{E34D27BF-28AC-4348-B45C-732D771E9DB4}" destId="{42A8385B-A5BF-4404-8562-2BB6B969445B}" srcOrd="0" destOrd="0" parTransId="{51F4AC8E-3387-4C33-A698-79F1958B87A4}" sibTransId="{3DE16708-6BA8-4F2A-8D65-08120E7EF651}"/>
    <dgm:cxn modelId="{E63B0C84-70A2-4E54-A0E5-90F1E4305B04}" srcId="{E34D27BF-28AC-4348-B45C-732D771E9DB4}" destId="{95FEC3E2-57D0-4203-9B98-4951A53550A9}" srcOrd="1" destOrd="0" parTransId="{359E4B70-9C06-4CAD-804E-836026398F7B}" sibTransId="{45F0FDDF-8294-4CCC-A88E-7BDE416D89F5}"/>
    <dgm:cxn modelId="{2AE2C10F-A809-4A82-B4F6-9E6FB4456EFB}" type="presOf" srcId="{03C0D83C-C29C-4C59-BF2B-F106E58ABCA9}" destId="{69F13AF8-94BE-440E-A20C-CEC00388E53F}" srcOrd="1" destOrd="0" presId="urn:microsoft.com/office/officeart/2005/8/layout/radial1"/>
    <dgm:cxn modelId="{ACF6CA93-47B9-4462-8F22-A483B6A9D413}" type="presOf" srcId="{3232172C-E653-4D3B-ABED-248CB7EE0715}" destId="{870A7E32-E0B3-40D3-943B-C0EC3DF7CD4C}" srcOrd="0" destOrd="0" presId="urn:microsoft.com/office/officeart/2005/8/layout/radial1"/>
    <dgm:cxn modelId="{D331D19A-7057-497C-86DD-56EF15C269EB}" type="presOf" srcId="{F3A56B7D-32DE-40FA-8079-D339FEC44CC1}" destId="{246D1836-3B9C-4855-9294-38578B70C1AE}" srcOrd="0" destOrd="0" presId="urn:microsoft.com/office/officeart/2005/8/layout/radial1"/>
    <dgm:cxn modelId="{FD8FB7BF-4E21-4BE7-A67B-F7BBFD980A02}" type="presOf" srcId="{42A8385B-A5BF-4404-8562-2BB6B969445B}" destId="{46C703D7-2765-4C43-A56A-19113FEC1459}" srcOrd="0" destOrd="0" presId="urn:microsoft.com/office/officeart/2005/8/layout/radial1"/>
    <dgm:cxn modelId="{39C530F8-FB95-4A99-82E0-9FBE7F486786}" type="presOf" srcId="{8184C410-DE78-4921-905A-8ED1C5C2887D}" destId="{4EC1A8D8-6DFE-4684-AE52-95597E3C37F3}" srcOrd="0" destOrd="0" presId="urn:microsoft.com/office/officeart/2005/8/layout/radial1"/>
    <dgm:cxn modelId="{17DAEFFC-F92B-46F2-B805-944663A2950E}" type="presOf" srcId="{E34D27BF-28AC-4348-B45C-732D771E9DB4}" destId="{0F4F760D-A63F-4284-8FBF-8CA1EF373D07}" srcOrd="0" destOrd="0" presId="urn:microsoft.com/office/officeart/2005/8/layout/radial1"/>
    <dgm:cxn modelId="{C9061022-84F2-49C7-8CEB-795554FC6206}" type="presOf" srcId="{3CC50548-546F-49C2-A7C6-E175D5C703F8}" destId="{8A33763B-2915-419D-99D3-9D17AA691CBD}" srcOrd="1" destOrd="0" presId="urn:microsoft.com/office/officeart/2005/8/layout/radial1"/>
    <dgm:cxn modelId="{75D046D6-8A3A-4555-92E9-5E0954A0B073}" type="presOf" srcId="{BFA1C101-EE18-4541-ADDA-FEC44804853F}" destId="{1D01BADC-3DE3-41DD-9D84-C574E30413DC}" srcOrd="1" destOrd="0" presId="urn:microsoft.com/office/officeart/2005/8/layout/radial1"/>
    <dgm:cxn modelId="{D3FCC99A-59C3-49BE-9CAF-240285139849}" type="presParOf" srcId="{246D1836-3B9C-4855-9294-38578B70C1AE}" destId="{0F4F760D-A63F-4284-8FBF-8CA1EF373D07}" srcOrd="0" destOrd="0" presId="urn:microsoft.com/office/officeart/2005/8/layout/radial1"/>
    <dgm:cxn modelId="{C34D2429-4652-4E9B-863B-064FA571682B}" type="presParOf" srcId="{246D1836-3B9C-4855-9294-38578B70C1AE}" destId="{E49235D0-5732-4D56-920F-D176B00E9479}" srcOrd="1" destOrd="0" presId="urn:microsoft.com/office/officeart/2005/8/layout/radial1"/>
    <dgm:cxn modelId="{E58E78E1-F3BF-4E5D-9EAE-25DDF6574C07}" type="presParOf" srcId="{E49235D0-5732-4D56-920F-D176B00E9479}" destId="{C842C380-E5B0-4BE5-8B2A-3EE20AF7D3CE}" srcOrd="0" destOrd="0" presId="urn:microsoft.com/office/officeart/2005/8/layout/radial1"/>
    <dgm:cxn modelId="{83289860-92C1-45B8-92FF-1C464E23482E}" type="presParOf" srcId="{246D1836-3B9C-4855-9294-38578B70C1AE}" destId="{46C703D7-2765-4C43-A56A-19113FEC1459}" srcOrd="2" destOrd="0" presId="urn:microsoft.com/office/officeart/2005/8/layout/radial1"/>
    <dgm:cxn modelId="{4F46B181-1016-4709-9443-EE7A83546755}" type="presParOf" srcId="{246D1836-3B9C-4855-9294-38578B70C1AE}" destId="{52D13FF9-727E-433A-A879-72799A6347C4}" srcOrd="3" destOrd="0" presId="urn:microsoft.com/office/officeart/2005/8/layout/radial1"/>
    <dgm:cxn modelId="{B57CAC4F-0E43-49AB-95C9-A1D939B7AC3F}" type="presParOf" srcId="{52D13FF9-727E-433A-A879-72799A6347C4}" destId="{855130F8-89E6-4C7D-ADF7-25035FA8136C}" srcOrd="0" destOrd="0" presId="urn:microsoft.com/office/officeart/2005/8/layout/radial1"/>
    <dgm:cxn modelId="{CBC2FA3E-1198-443E-8636-C11321136012}" type="presParOf" srcId="{246D1836-3B9C-4855-9294-38578B70C1AE}" destId="{DE9021C2-5693-4196-959D-7A9CE5A9AEA0}" srcOrd="4" destOrd="0" presId="urn:microsoft.com/office/officeart/2005/8/layout/radial1"/>
    <dgm:cxn modelId="{EBEC1C7D-2B27-4C86-A5E4-A63B606388BB}" type="presParOf" srcId="{246D1836-3B9C-4855-9294-38578B70C1AE}" destId="{4EC1A8D8-6DFE-4684-AE52-95597E3C37F3}" srcOrd="5" destOrd="0" presId="urn:microsoft.com/office/officeart/2005/8/layout/radial1"/>
    <dgm:cxn modelId="{941CF0A3-ACD9-49AD-AAFF-FA1F531865A0}" type="presParOf" srcId="{4EC1A8D8-6DFE-4684-AE52-95597E3C37F3}" destId="{98D1E2ED-8274-4C65-939D-26C3607CE014}" srcOrd="0" destOrd="0" presId="urn:microsoft.com/office/officeart/2005/8/layout/radial1"/>
    <dgm:cxn modelId="{4C4C2981-DD41-45CC-B925-70E3014080BD}" type="presParOf" srcId="{246D1836-3B9C-4855-9294-38578B70C1AE}" destId="{8001087C-1317-4622-BC65-6FAC8832580B}" srcOrd="6" destOrd="0" presId="urn:microsoft.com/office/officeart/2005/8/layout/radial1"/>
    <dgm:cxn modelId="{7587C2BB-5012-4CE2-86D9-F1C6C66AE5F8}" type="presParOf" srcId="{246D1836-3B9C-4855-9294-38578B70C1AE}" destId="{10778810-3914-42EE-82BE-C0D958301211}" srcOrd="7" destOrd="0" presId="urn:microsoft.com/office/officeart/2005/8/layout/radial1"/>
    <dgm:cxn modelId="{1963135C-BAC7-4583-AF1B-00D5A116E1FA}" type="presParOf" srcId="{10778810-3914-42EE-82BE-C0D958301211}" destId="{8A33763B-2915-419D-99D3-9D17AA691CBD}" srcOrd="0" destOrd="0" presId="urn:microsoft.com/office/officeart/2005/8/layout/radial1"/>
    <dgm:cxn modelId="{2C2283AB-6578-4F15-A166-6AC3F69DC973}" type="presParOf" srcId="{246D1836-3B9C-4855-9294-38578B70C1AE}" destId="{5D237571-D40E-4917-A573-191506607CA2}" srcOrd="8" destOrd="0" presId="urn:microsoft.com/office/officeart/2005/8/layout/radial1"/>
    <dgm:cxn modelId="{0512FB12-1C5D-4861-9617-E3C4D79A669B}" type="presParOf" srcId="{246D1836-3B9C-4855-9294-38578B70C1AE}" destId="{40F1918C-AA5A-43CB-A39C-76F48894A81F}" srcOrd="9" destOrd="0" presId="urn:microsoft.com/office/officeart/2005/8/layout/radial1"/>
    <dgm:cxn modelId="{8B9B3764-9093-41A6-9894-407C050626AD}" type="presParOf" srcId="{40F1918C-AA5A-43CB-A39C-76F48894A81F}" destId="{1D01BADC-3DE3-41DD-9D84-C574E30413DC}" srcOrd="0" destOrd="0" presId="urn:microsoft.com/office/officeart/2005/8/layout/radial1"/>
    <dgm:cxn modelId="{F1B0EACD-4C02-4A0E-A04E-5B6F8BCACFFE}" type="presParOf" srcId="{246D1836-3B9C-4855-9294-38578B70C1AE}" destId="{870A7E32-E0B3-40D3-943B-C0EC3DF7CD4C}" srcOrd="10" destOrd="0" presId="urn:microsoft.com/office/officeart/2005/8/layout/radial1"/>
    <dgm:cxn modelId="{CB963C81-F511-445B-80FA-7B2CD1B87D8F}" type="presParOf" srcId="{246D1836-3B9C-4855-9294-38578B70C1AE}" destId="{FC7D9A5C-F4A1-4F0F-8DF5-9069F5B367BE}" srcOrd="11" destOrd="0" presId="urn:microsoft.com/office/officeart/2005/8/layout/radial1"/>
    <dgm:cxn modelId="{048668FD-0821-4F74-A687-A10FD284B6CD}" type="presParOf" srcId="{FC7D9A5C-F4A1-4F0F-8DF5-9069F5B367BE}" destId="{A45FD45F-6FCF-4BFC-8305-CE97D6AC5652}" srcOrd="0" destOrd="0" presId="urn:microsoft.com/office/officeart/2005/8/layout/radial1"/>
    <dgm:cxn modelId="{2EB4C5D2-B051-4FB5-B330-E84EB14F1EDC}" type="presParOf" srcId="{246D1836-3B9C-4855-9294-38578B70C1AE}" destId="{9FB2EB4A-8A7C-451B-9DA9-4411A6FF6DCD}" srcOrd="12" destOrd="0" presId="urn:microsoft.com/office/officeart/2005/8/layout/radial1"/>
    <dgm:cxn modelId="{54063035-A098-4243-A569-DB4E43F55ED5}" type="presParOf" srcId="{246D1836-3B9C-4855-9294-38578B70C1AE}" destId="{48263709-B7C4-4379-B4AB-47F4F01E100C}" srcOrd="13" destOrd="0" presId="urn:microsoft.com/office/officeart/2005/8/layout/radial1"/>
    <dgm:cxn modelId="{7847288E-68A0-48D9-8E1A-3C631AD67407}" type="presParOf" srcId="{48263709-B7C4-4379-B4AB-47F4F01E100C}" destId="{69F13AF8-94BE-440E-A20C-CEC00388E53F}" srcOrd="0" destOrd="0" presId="urn:microsoft.com/office/officeart/2005/8/layout/radial1"/>
    <dgm:cxn modelId="{B742D415-040C-4179-A03E-490B34FEA4FC}" type="presParOf" srcId="{246D1836-3B9C-4855-9294-38578B70C1AE}" destId="{ACB838D1-C2A6-49EC-A9F3-379097C8ED60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4F760D-A63F-4284-8FBF-8CA1EF373D07}">
      <dsp:nvSpPr>
        <dsp:cNvPr id="0" name=""/>
        <dsp:cNvSpPr/>
      </dsp:nvSpPr>
      <dsp:spPr>
        <a:xfrm>
          <a:off x="2553341" y="1054974"/>
          <a:ext cx="981742" cy="973620"/>
        </a:xfrm>
        <a:prstGeom prst="ellipse">
          <a:avLst/>
        </a:prstGeom>
        <a:solidFill>
          <a:schemeClr val="accent5"/>
        </a:solidFill>
        <a:ln w="381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50" kern="1200" dirty="0">
              <a:solidFill>
                <a:schemeClr val="bg1"/>
              </a:solidFill>
            </a:rPr>
            <a:t>Person: </a:t>
          </a:r>
          <a:r>
            <a:rPr lang="fi-FI" sz="1050" kern="1200" dirty="0" err="1">
              <a:solidFill>
                <a:schemeClr val="bg1"/>
              </a:solidFill>
            </a:rPr>
            <a:t>self</a:t>
          </a:r>
          <a:r>
            <a:rPr lang="fi-FI" sz="1050" kern="1200" dirty="0">
              <a:solidFill>
                <a:schemeClr val="bg1"/>
              </a:solidFill>
            </a:rPr>
            <a:t> </a:t>
          </a:r>
          <a:r>
            <a:rPr lang="fi-FI" sz="1050" kern="1200" dirty="0" err="1">
              <a:solidFill>
                <a:schemeClr val="bg1"/>
              </a:solidFill>
            </a:rPr>
            <a:t>evaluation</a:t>
          </a:r>
          <a:endParaRPr lang="fi-FI" sz="1050" kern="1200" dirty="0">
            <a:solidFill>
              <a:schemeClr val="bg1"/>
            </a:solidFill>
          </a:endParaRPr>
        </a:p>
      </dsp:txBody>
      <dsp:txXfrm>
        <a:off x="2553341" y="1054974"/>
        <a:ext cx="981742" cy="973620"/>
      </dsp:txXfrm>
    </dsp:sp>
    <dsp:sp modelId="{E49235D0-5732-4D56-920F-D176B00E9479}">
      <dsp:nvSpPr>
        <dsp:cNvPr id="0" name=""/>
        <dsp:cNvSpPr/>
      </dsp:nvSpPr>
      <dsp:spPr>
        <a:xfrm rot="19129253">
          <a:off x="3366706" y="1086979"/>
          <a:ext cx="368951" cy="22629"/>
        </a:xfrm>
        <a:custGeom>
          <a:avLst/>
          <a:gdLst/>
          <a:ahLst/>
          <a:cxnLst/>
          <a:rect l="0" t="0" r="0" b="0"/>
          <a:pathLst>
            <a:path>
              <a:moveTo>
                <a:pt x="0" y="11314"/>
              </a:moveTo>
              <a:lnTo>
                <a:pt x="368951" y="11314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00" kern="1200"/>
        </a:p>
      </dsp:txBody>
      <dsp:txXfrm rot="19129253">
        <a:off x="3541958" y="1089069"/>
        <a:ext cx="18447" cy="18447"/>
      </dsp:txXfrm>
    </dsp:sp>
    <dsp:sp modelId="{46C703D7-2765-4C43-A56A-19113FEC1459}">
      <dsp:nvSpPr>
        <dsp:cNvPr id="0" name=""/>
        <dsp:cNvSpPr/>
      </dsp:nvSpPr>
      <dsp:spPr>
        <a:xfrm>
          <a:off x="3595365" y="342130"/>
          <a:ext cx="765431" cy="765431"/>
        </a:xfrm>
        <a:prstGeom prst="ellipse">
          <a:avLst/>
        </a:prstGeom>
        <a:noFill/>
        <a:ln w="28575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err="1">
              <a:solidFill>
                <a:schemeClr val="tx1"/>
              </a:solidFill>
            </a:rPr>
            <a:t>Colleague</a:t>
          </a:r>
          <a:r>
            <a:rPr lang="fi-FI" sz="900" kern="1200" dirty="0">
              <a:solidFill>
                <a:schemeClr val="tx1"/>
              </a:solidFill>
            </a:rPr>
            <a:t> 1</a:t>
          </a:r>
        </a:p>
      </dsp:txBody>
      <dsp:txXfrm>
        <a:off x="3595365" y="342130"/>
        <a:ext cx="765431" cy="765431"/>
      </dsp:txXfrm>
    </dsp:sp>
    <dsp:sp modelId="{52D13FF9-727E-433A-A879-72799A6347C4}">
      <dsp:nvSpPr>
        <dsp:cNvPr id="0" name=""/>
        <dsp:cNvSpPr/>
      </dsp:nvSpPr>
      <dsp:spPr>
        <a:xfrm rot="24315">
          <a:off x="3535066" y="1535279"/>
          <a:ext cx="378005" cy="22629"/>
        </a:xfrm>
        <a:custGeom>
          <a:avLst/>
          <a:gdLst/>
          <a:ahLst/>
          <a:cxnLst/>
          <a:rect l="0" t="0" r="0" b="0"/>
          <a:pathLst>
            <a:path>
              <a:moveTo>
                <a:pt x="0" y="11314"/>
              </a:moveTo>
              <a:lnTo>
                <a:pt x="378005" y="11314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00" kern="1200"/>
        </a:p>
      </dsp:txBody>
      <dsp:txXfrm rot="24315">
        <a:off x="3714619" y="1537143"/>
        <a:ext cx="18900" cy="18900"/>
      </dsp:txXfrm>
    </dsp:sp>
    <dsp:sp modelId="{DE9021C2-5693-4196-959D-7A9CE5A9AEA0}">
      <dsp:nvSpPr>
        <dsp:cNvPr id="0" name=""/>
        <dsp:cNvSpPr/>
      </dsp:nvSpPr>
      <dsp:spPr>
        <a:xfrm>
          <a:off x="3913057" y="1167922"/>
          <a:ext cx="765431" cy="765431"/>
        </a:xfrm>
        <a:prstGeom prst="ellipse">
          <a:avLst/>
        </a:prstGeom>
        <a:solidFill>
          <a:schemeClr val="bg1"/>
        </a:solidFill>
        <a:ln w="28575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err="1">
              <a:solidFill>
                <a:schemeClr val="tx1"/>
              </a:solidFill>
            </a:rPr>
            <a:t>Colleague</a:t>
          </a:r>
          <a:r>
            <a:rPr lang="fi-FI" sz="900" kern="1200" dirty="0">
              <a:solidFill>
                <a:schemeClr val="tx1"/>
              </a:solidFill>
            </a:rPr>
            <a:t> 2</a:t>
          </a:r>
        </a:p>
      </dsp:txBody>
      <dsp:txXfrm>
        <a:off x="3913057" y="1167922"/>
        <a:ext cx="765431" cy="765431"/>
      </dsp:txXfrm>
    </dsp:sp>
    <dsp:sp modelId="{4EC1A8D8-6DFE-4684-AE52-95597E3C37F3}">
      <dsp:nvSpPr>
        <dsp:cNvPr id="0" name=""/>
        <dsp:cNvSpPr/>
      </dsp:nvSpPr>
      <dsp:spPr>
        <a:xfrm rot="2502391">
          <a:off x="3372325" y="1952987"/>
          <a:ext cx="292002" cy="22629"/>
        </a:xfrm>
        <a:custGeom>
          <a:avLst/>
          <a:gdLst/>
          <a:ahLst/>
          <a:cxnLst/>
          <a:rect l="0" t="0" r="0" b="0"/>
          <a:pathLst>
            <a:path>
              <a:moveTo>
                <a:pt x="0" y="11314"/>
              </a:moveTo>
              <a:lnTo>
                <a:pt x="292002" y="11314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00" kern="1200"/>
        </a:p>
      </dsp:txBody>
      <dsp:txXfrm rot="2502391">
        <a:off x="3511026" y="1957002"/>
        <a:ext cx="14600" cy="14600"/>
      </dsp:txXfrm>
    </dsp:sp>
    <dsp:sp modelId="{8001087C-1317-4622-BC65-6FAC8832580B}">
      <dsp:nvSpPr>
        <dsp:cNvPr id="0" name=""/>
        <dsp:cNvSpPr/>
      </dsp:nvSpPr>
      <dsp:spPr>
        <a:xfrm>
          <a:off x="3530331" y="1933349"/>
          <a:ext cx="765431" cy="765431"/>
        </a:xfrm>
        <a:prstGeom prst="ellipse">
          <a:avLst/>
        </a:prstGeom>
        <a:solidFill>
          <a:schemeClr val="bg1"/>
        </a:solidFill>
        <a:ln w="28575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err="1">
              <a:solidFill>
                <a:schemeClr val="tx1"/>
              </a:solidFill>
            </a:rPr>
            <a:t>Colleaque</a:t>
          </a:r>
          <a:r>
            <a:rPr lang="fi-FI" sz="900" kern="1200" dirty="0">
              <a:solidFill>
                <a:schemeClr val="tx1"/>
              </a:solidFill>
            </a:rPr>
            <a:t> 3</a:t>
          </a:r>
        </a:p>
      </dsp:txBody>
      <dsp:txXfrm>
        <a:off x="3530331" y="1933349"/>
        <a:ext cx="765431" cy="765431"/>
      </dsp:txXfrm>
    </dsp:sp>
    <dsp:sp modelId="{10778810-3914-42EE-82BE-C0D958301211}">
      <dsp:nvSpPr>
        <dsp:cNvPr id="0" name=""/>
        <dsp:cNvSpPr/>
      </dsp:nvSpPr>
      <dsp:spPr>
        <a:xfrm rot="12823041">
          <a:off x="2269428" y="1147314"/>
          <a:ext cx="401285" cy="22629"/>
        </a:xfrm>
        <a:custGeom>
          <a:avLst/>
          <a:gdLst/>
          <a:ahLst/>
          <a:cxnLst/>
          <a:rect l="0" t="0" r="0" b="0"/>
          <a:pathLst>
            <a:path>
              <a:moveTo>
                <a:pt x="0" y="11314"/>
              </a:moveTo>
              <a:lnTo>
                <a:pt x="401285" y="11314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00" kern="1200"/>
        </a:p>
      </dsp:txBody>
      <dsp:txXfrm rot="12823041">
        <a:off x="2460038" y="1148596"/>
        <a:ext cx="20064" cy="20064"/>
      </dsp:txXfrm>
    </dsp:sp>
    <dsp:sp modelId="{5D237571-D40E-4917-A573-191506607CA2}">
      <dsp:nvSpPr>
        <dsp:cNvPr id="0" name=""/>
        <dsp:cNvSpPr/>
      </dsp:nvSpPr>
      <dsp:spPr>
        <a:xfrm>
          <a:off x="1602125" y="452093"/>
          <a:ext cx="765431" cy="765431"/>
        </a:xfrm>
        <a:prstGeom prst="ellipse">
          <a:avLst/>
        </a:prstGeom>
        <a:noFill/>
        <a:ln w="285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>
              <a:solidFill>
                <a:schemeClr val="tx1"/>
              </a:solidFill>
            </a:rPr>
            <a:t>Student 1</a:t>
          </a:r>
        </a:p>
      </dsp:txBody>
      <dsp:txXfrm>
        <a:off x="1602125" y="452093"/>
        <a:ext cx="765431" cy="765431"/>
      </dsp:txXfrm>
    </dsp:sp>
    <dsp:sp modelId="{40F1918C-AA5A-43CB-A39C-76F48894A81F}">
      <dsp:nvSpPr>
        <dsp:cNvPr id="0" name=""/>
        <dsp:cNvSpPr/>
      </dsp:nvSpPr>
      <dsp:spPr>
        <a:xfrm rot="10676571">
          <a:off x="2061423" y="1556928"/>
          <a:ext cx="492398" cy="22629"/>
        </a:xfrm>
        <a:custGeom>
          <a:avLst/>
          <a:gdLst/>
          <a:ahLst/>
          <a:cxnLst/>
          <a:rect l="0" t="0" r="0" b="0"/>
          <a:pathLst>
            <a:path>
              <a:moveTo>
                <a:pt x="0" y="11314"/>
              </a:moveTo>
              <a:lnTo>
                <a:pt x="492398" y="11314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00" kern="1200"/>
        </a:p>
      </dsp:txBody>
      <dsp:txXfrm rot="10676571">
        <a:off x="2295312" y="1555933"/>
        <a:ext cx="24619" cy="24619"/>
      </dsp:txXfrm>
    </dsp:sp>
    <dsp:sp modelId="{870A7E32-E0B3-40D3-943B-C0EC3DF7CD4C}">
      <dsp:nvSpPr>
        <dsp:cNvPr id="0" name=""/>
        <dsp:cNvSpPr/>
      </dsp:nvSpPr>
      <dsp:spPr>
        <a:xfrm>
          <a:off x="1296397" y="1208103"/>
          <a:ext cx="765431" cy="765431"/>
        </a:xfrm>
        <a:prstGeom prst="ellipse">
          <a:avLst/>
        </a:prstGeom>
        <a:solidFill>
          <a:schemeClr val="bg1"/>
        </a:solidFill>
        <a:ln w="285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>
              <a:solidFill>
                <a:schemeClr val="tx1"/>
              </a:solidFill>
            </a:rPr>
            <a:t>Student 2</a:t>
          </a:r>
        </a:p>
      </dsp:txBody>
      <dsp:txXfrm>
        <a:off x="1296397" y="1208103"/>
        <a:ext cx="765431" cy="765431"/>
      </dsp:txXfrm>
    </dsp:sp>
    <dsp:sp modelId="{FC7D9A5C-F4A1-4F0F-8DF5-9069F5B367BE}">
      <dsp:nvSpPr>
        <dsp:cNvPr id="0" name=""/>
        <dsp:cNvSpPr/>
      </dsp:nvSpPr>
      <dsp:spPr>
        <a:xfrm rot="8368349">
          <a:off x="2400470" y="1948723"/>
          <a:ext cx="309013" cy="22629"/>
        </a:xfrm>
        <a:custGeom>
          <a:avLst/>
          <a:gdLst/>
          <a:ahLst/>
          <a:cxnLst/>
          <a:rect l="0" t="0" r="0" b="0"/>
          <a:pathLst>
            <a:path>
              <a:moveTo>
                <a:pt x="0" y="11314"/>
              </a:moveTo>
              <a:lnTo>
                <a:pt x="309013" y="11314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00" kern="1200"/>
        </a:p>
      </dsp:txBody>
      <dsp:txXfrm rot="8368349">
        <a:off x="2547252" y="1952312"/>
        <a:ext cx="15450" cy="15450"/>
      </dsp:txXfrm>
    </dsp:sp>
    <dsp:sp modelId="{9FB2EB4A-8A7C-451B-9DA9-4411A6FF6DCD}">
      <dsp:nvSpPr>
        <dsp:cNvPr id="0" name=""/>
        <dsp:cNvSpPr/>
      </dsp:nvSpPr>
      <dsp:spPr>
        <a:xfrm>
          <a:off x="1763922" y="1926416"/>
          <a:ext cx="765431" cy="765431"/>
        </a:xfrm>
        <a:prstGeom prst="ellipse">
          <a:avLst/>
        </a:prstGeom>
        <a:solidFill>
          <a:schemeClr val="bg1"/>
        </a:solidFill>
        <a:ln w="285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>
              <a:solidFill>
                <a:schemeClr val="tx1"/>
              </a:solidFill>
            </a:rPr>
            <a:t>Student 3</a:t>
          </a:r>
        </a:p>
      </dsp:txBody>
      <dsp:txXfrm>
        <a:off x="1763922" y="1926416"/>
        <a:ext cx="765431" cy="765431"/>
      </dsp:txXfrm>
    </dsp:sp>
    <dsp:sp modelId="{48263709-B7C4-4379-B4AB-47F4F01E100C}">
      <dsp:nvSpPr>
        <dsp:cNvPr id="0" name=""/>
        <dsp:cNvSpPr/>
      </dsp:nvSpPr>
      <dsp:spPr>
        <a:xfrm rot="16200409">
          <a:off x="2899516" y="898888"/>
          <a:ext cx="289543" cy="22629"/>
        </a:xfrm>
        <a:custGeom>
          <a:avLst/>
          <a:gdLst/>
          <a:ahLst/>
          <a:cxnLst/>
          <a:rect l="0" t="0" r="0" b="0"/>
          <a:pathLst>
            <a:path>
              <a:moveTo>
                <a:pt x="0" y="11314"/>
              </a:moveTo>
              <a:lnTo>
                <a:pt x="289543" y="11314"/>
              </a:lnTo>
            </a:path>
          </a:pathLst>
        </a:custGeom>
        <a:noFill/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00" kern="1200"/>
        </a:p>
      </dsp:txBody>
      <dsp:txXfrm rot="16200409">
        <a:off x="3037049" y="902964"/>
        <a:ext cx="14477" cy="14477"/>
      </dsp:txXfrm>
    </dsp:sp>
    <dsp:sp modelId="{ACB838D1-C2A6-49EC-A9F3-379097C8ED60}">
      <dsp:nvSpPr>
        <dsp:cNvPr id="0" name=""/>
        <dsp:cNvSpPr/>
      </dsp:nvSpPr>
      <dsp:spPr>
        <a:xfrm>
          <a:off x="2661635" y="0"/>
          <a:ext cx="765431" cy="765431"/>
        </a:xfrm>
        <a:prstGeom prst="ellipse">
          <a:avLst/>
        </a:prstGeom>
        <a:noFill/>
        <a:ln w="285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err="1">
              <a:solidFill>
                <a:schemeClr val="tx1"/>
              </a:solidFill>
            </a:rPr>
            <a:t>Boss</a:t>
          </a:r>
          <a:endParaRPr lang="fi-FI" sz="900" kern="1200" dirty="0">
            <a:solidFill>
              <a:schemeClr val="tx1"/>
            </a:solidFill>
          </a:endParaRPr>
        </a:p>
      </dsp:txBody>
      <dsp:txXfrm>
        <a:off x="2661635" y="0"/>
        <a:ext cx="765431" cy="765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DE749-F046-4127-ADDF-0330DB29C050}" type="datetimeFigureOut">
              <a:rPr lang="en-US" smtClean="0"/>
              <a:pPr/>
              <a:t>6/3/2020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E4FEC-976B-40BE-A5AC-0A78E4EC456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86541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11375" y="744538"/>
            <a:ext cx="25749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4FEC-976B-40BE-A5AC-0A78E4EC4568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37374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7E4FEC-976B-40BE-A5AC-0A78E4EC456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08763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xmlns="" id="{C6A17C19-8601-443E-A6D3-F91429C3A8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31605" y="552817"/>
            <a:ext cx="1272373" cy="89755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2100" y="3083600"/>
            <a:ext cx="4571100" cy="16536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2100" y="4841200"/>
            <a:ext cx="4571100" cy="253153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75000" y="8840000"/>
            <a:ext cx="2700000" cy="240529"/>
          </a:xfrm>
        </p:spPr>
        <p:txBody>
          <a:bodyPr/>
          <a:lstStyle/>
          <a:p>
            <a:r>
              <a:rPr lang="fi-FI" noProof="0"/>
              <a:t>pp.kk.vvvv / Etunimi Sukunimi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675000" y="9100000"/>
            <a:ext cx="2700000" cy="290094"/>
          </a:xfrm>
        </p:spPr>
        <p:txBody>
          <a:bodyPr/>
          <a:lstStyle/>
          <a:p>
            <a:r>
              <a:rPr lang="fi-FI" noProof="0"/>
              <a:t>Tähän esityksen nimi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xmlns="" id="{F38698E3-D3E6-4ACC-B48B-5297DF1108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608467">
            <a:off x="1530263" y="6784467"/>
            <a:ext cx="4336431" cy="43515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pp.kk.vvvv / Etunimi Sukunimi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2DE5C3-AF77-4ED9-B877-63DB1A65508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noProof="0"/>
              <a:t>Tähän esityksen nimi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xmlns="" id="{82F27736-6FD1-4F0F-8371-E1AB17FBDE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386" t="679" r="-647" b="25383"/>
          <a:stretch/>
        </p:blipFill>
        <p:spPr>
          <a:xfrm rot="2608467">
            <a:off x="597645" y="7572576"/>
            <a:ext cx="2786607" cy="3217458"/>
          </a:xfrm>
          <a:prstGeom prst="rect">
            <a:avLst/>
          </a:prstGeom>
        </p:spPr>
      </p:pic>
      <p:pic>
        <p:nvPicPr>
          <p:cNvPr id="14" name="Kuva 13">
            <a:extLst>
              <a:ext uri="{FF2B5EF4-FFF2-40B4-BE49-F238E27FC236}">
                <a16:creationId xmlns:a16="http://schemas.microsoft.com/office/drawing/2014/main" xmlns="" id="{BE01228F-5F0A-4CAB-9590-0B7B49475E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84" t="31254" r="44111" b="12373"/>
          <a:stretch/>
        </p:blipFill>
        <p:spPr>
          <a:xfrm rot="2608467">
            <a:off x="4573343" y="7461105"/>
            <a:ext cx="1669770" cy="245312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75026" y="780000"/>
            <a:ext cx="4860000" cy="1651000"/>
          </a:xfrm>
        </p:spPr>
        <p:txBody>
          <a:bodyPr/>
          <a:lstStyle>
            <a:lvl1pPr>
              <a:defRPr sz="28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75026" y="2600000"/>
            <a:ext cx="3028950" cy="59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518276" y="2600000"/>
            <a:ext cx="3028950" cy="59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pp.kk.vvvv / Etunimi Sukunimi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2DE5C3-AF77-4ED9-B877-63DB1A65508D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noProof="0"/>
              <a:t>Tähän esityksen nimi</a:t>
            </a: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xmlns="" id="{C721D1E1-89EC-4DFB-B945-A4DE9E53FD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386" t="679" r="-647" b="25383"/>
          <a:stretch/>
        </p:blipFill>
        <p:spPr>
          <a:xfrm rot="2608467">
            <a:off x="597645" y="7572576"/>
            <a:ext cx="2786607" cy="3217458"/>
          </a:xfrm>
          <a:prstGeom prst="rect">
            <a:avLst/>
          </a:prstGeom>
        </p:spPr>
      </p:pic>
      <p:pic>
        <p:nvPicPr>
          <p:cNvPr id="15" name="Kuva 14">
            <a:extLst>
              <a:ext uri="{FF2B5EF4-FFF2-40B4-BE49-F238E27FC236}">
                <a16:creationId xmlns:a16="http://schemas.microsoft.com/office/drawing/2014/main" xmlns="" id="{219B0F7D-281A-4BF8-BE09-B3D7D08809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84" t="31254" r="44111" b="12373"/>
          <a:stretch/>
        </p:blipFill>
        <p:spPr>
          <a:xfrm rot="2608467">
            <a:off x="4573343" y="7461105"/>
            <a:ext cx="1669770" cy="245312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pp.kk.vvvv / Etunimi Sukunimi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Tähän esityksen nimi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E5C3-AF77-4ED9-B877-63DB1A65508D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xmlns="" id="{27F84BD0-921F-459B-8F41-34CC93F97B8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31605" y="552817"/>
            <a:ext cx="1272373" cy="897555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75000" y="780000"/>
            <a:ext cx="4860000" cy="1651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75000" y="8840000"/>
            <a:ext cx="2700000" cy="24052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1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noProof="0"/>
              <a:t>pp.kk.vvvv / Etunimi Sukunimi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75000" y="9100000"/>
            <a:ext cx="2700000" cy="29009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1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noProof="0"/>
              <a:t>Tähän esityksen nimi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75000" y="2652000"/>
            <a:ext cx="5130000" cy="572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14900" y="9181399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DE5C3-AF77-4ED9-B877-63DB1A65508D}" type="slidenum">
              <a:rPr lang="fi-FI" noProof="0" smtClean="0"/>
              <a:pPr/>
              <a:t>‹#›</a:t>
            </a:fld>
            <a:endParaRPr lang="fi-FI" noProof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xmlns="" id="{01A0FE90-DBF2-4491-A53E-81A07C93486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608467">
            <a:off x="1530263" y="6784467"/>
            <a:ext cx="4336431" cy="43515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defTabSz="1320759" rtl="0" eaLnBrk="1" latinLnBrk="0" hangingPunct="1">
        <a:spcBef>
          <a:spcPct val="0"/>
        </a:spcBef>
        <a:buNone/>
        <a:defRPr sz="3611" b="1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–"/>
        <a:defRPr sz="2889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xmlns="" id="{B12FFD5F-BE76-4E9C-8270-3861DCAB49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3697" y="5612285"/>
            <a:ext cx="1990603" cy="18214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796" y="1590319"/>
            <a:ext cx="2818403" cy="603050"/>
          </a:xfrm>
        </p:spPr>
        <p:txBody>
          <a:bodyPr/>
          <a:lstStyle/>
          <a:p>
            <a:pPr algn="l"/>
            <a:r>
              <a:rPr lang="fi-FI" sz="3200" dirty="0">
                <a:solidFill>
                  <a:schemeClr val="accent5"/>
                </a:solidFill>
                <a:cs typeface="Segoe UI" panose="020B0502040204020203" pitchFamily="34" charset="0"/>
              </a:rPr>
              <a:t>My </a:t>
            </a:r>
            <a:r>
              <a:rPr lang="fi-FI" sz="3200" dirty="0" err="1">
                <a:solidFill>
                  <a:schemeClr val="accent5"/>
                </a:solidFill>
                <a:cs typeface="Segoe UI" panose="020B0502040204020203" pitchFamily="34" charset="0"/>
              </a:rPr>
              <a:t>Peda</a:t>
            </a:r>
            <a:r>
              <a:rPr lang="fi-FI" sz="3200" dirty="0">
                <a:solidFill>
                  <a:schemeClr val="accent5"/>
                </a:solidFill>
                <a:cs typeface="Segoe UI" panose="020B0502040204020203" pitchFamily="34" charset="0"/>
              </a:rPr>
              <a:t> </a:t>
            </a:r>
            <a:r>
              <a:rPr lang="fi-FI" sz="3200" dirty="0" err="1">
                <a:solidFill>
                  <a:schemeClr val="accent5"/>
                </a:solidFill>
                <a:cs typeface="Segoe UI" panose="020B0502040204020203" pitchFamily="34" charset="0"/>
              </a:rPr>
              <a:t>path</a:t>
            </a:r>
            <a:endParaRPr lang="fi-FI" sz="3200" dirty="0">
              <a:solidFill>
                <a:schemeClr val="accent5"/>
              </a:solidFill>
              <a:cs typeface="Segoe UI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3398" y="2169051"/>
            <a:ext cx="1923908" cy="994522"/>
          </a:xfrm>
        </p:spPr>
        <p:txBody>
          <a:bodyPr/>
          <a:lstStyle/>
          <a:p>
            <a:r>
              <a:rPr lang="fi-FI" sz="1500" dirty="0">
                <a:cs typeface="Segoe UI" panose="020B0502040204020203" pitchFamily="34" charset="0"/>
              </a:rPr>
              <a:t>John Smith</a:t>
            </a:r>
          </a:p>
          <a:p>
            <a:r>
              <a:rPr lang="fi-FI" sz="1500" dirty="0">
                <a:cs typeface="Segoe UI" panose="020B0502040204020203" pitchFamily="34" charset="0"/>
              </a:rPr>
              <a:t>15.10.2019</a:t>
            </a:r>
          </a:p>
          <a:p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xmlns="" id="{2D0DFF09-DDB4-40A4-BFCC-62439F4604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676580" y="9565052"/>
            <a:ext cx="1190352" cy="96056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xmlns="" id="{31570A48-36F6-4872-A025-B376406F1D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55863" y="3714748"/>
            <a:ext cx="216024" cy="227808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xmlns="" id="{18BE4574-B363-4CE1-96BD-A73270FA02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5335" y="6591909"/>
            <a:ext cx="216024" cy="227808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xmlns="" id="{BA87FBD9-5351-4AFD-8F55-8B697FA1FBD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0652" y="6603332"/>
            <a:ext cx="216024" cy="227808"/>
          </a:xfrm>
          <a:prstGeom prst="rect">
            <a:avLst/>
          </a:prstGeom>
        </p:spPr>
      </p:pic>
      <p:pic>
        <p:nvPicPr>
          <p:cNvPr id="15" name="Kuva 14">
            <a:extLst>
              <a:ext uri="{FF2B5EF4-FFF2-40B4-BE49-F238E27FC236}">
                <a16:creationId xmlns:a16="http://schemas.microsoft.com/office/drawing/2014/main" xmlns="" id="{485E8BCE-06E1-4F1A-B392-FD8549DD7A0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805" y="3722840"/>
            <a:ext cx="216024" cy="227808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xmlns="" id="{732B9D2D-003B-4C4B-A999-7B3C30F53FA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9253" y="3549896"/>
            <a:ext cx="216024" cy="227808"/>
          </a:xfrm>
          <a:prstGeom prst="rect">
            <a:avLst/>
          </a:prstGeom>
        </p:spPr>
      </p:pic>
      <p:graphicFrame>
        <p:nvGraphicFramePr>
          <p:cNvPr id="19" name="Taulukko 18">
            <a:extLst>
              <a:ext uri="{FF2B5EF4-FFF2-40B4-BE49-F238E27FC236}">
                <a16:creationId xmlns:a16="http://schemas.microsoft.com/office/drawing/2014/main" xmlns="" id="{3310CF9D-2518-4129-99B3-926D3DF5F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8276408"/>
              </p:ext>
            </p:extLst>
          </p:nvPr>
        </p:nvGraphicFramePr>
        <p:xfrm>
          <a:off x="4564938" y="3714967"/>
          <a:ext cx="1906988" cy="2316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988">
                  <a:extLst>
                    <a:ext uri="{9D8B030D-6E8A-4147-A177-3AD203B41FA5}">
                      <a16:colId xmlns:a16="http://schemas.microsoft.com/office/drawing/2014/main" xmlns="" val="2243440456"/>
                    </a:ext>
                  </a:extLst>
                </a:gridCol>
              </a:tblGrid>
              <a:tr h="169765">
                <a:tc>
                  <a:txBody>
                    <a:bodyPr/>
                    <a:lstStyle/>
                    <a:p>
                      <a:pPr algn="l"/>
                      <a:r>
                        <a:rPr lang="fi-FI" sz="1000" b="1" dirty="0"/>
                        <a:t>     </a:t>
                      </a:r>
                      <a:r>
                        <a:rPr lang="fi-FI" sz="1000" b="1" dirty="0" err="1"/>
                        <a:t>Competence</a:t>
                      </a:r>
                      <a:endParaRPr lang="fi-FI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2964675"/>
                  </a:ext>
                </a:extLst>
              </a:tr>
              <a:tr h="1591551"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I </a:t>
                      </a:r>
                      <a:r>
                        <a:rPr lang="fi-FI" sz="1000" dirty="0" err="1"/>
                        <a:t>recognize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the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future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needs</a:t>
                      </a:r>
                      <a:r>
                        <a:rPr lang="fi-FI" sz="1000" dirty="0"/>
                        <a:t> of </a:t>
                      </a:r>
                      <a:r>
                        <a:rPr lang="fi-FI" sz="1000" dirty="0" err="1"/>
                        <a:t>working</a:t>
                      </a:r>
                      <a:r>
                        <a:rPr lang="fi-FI" sz="1000" dirty="0"/>
                        <a:t> life in my </a:t>
                      </a:r>
                      <a:r>
                        <a:rPr lang="fi-FI" sz="1000" dirty="0" err="1"/>
                        <a:t>own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vocational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field</a:t>
                      </a:r>
                      <a:r>
                        <a:rPr lang="fi-FI" sz="1000" dirty="0"/>
                        <a:t>. I act as an </a:t>
                      </a:r>
                      <a:r>
                        <a:rPr lang="fi-FI" sz="1000" dirty="0" err="1"/>
                        <a:t>example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according</a:t>
                      </a:r>
                      <a:r>
                        <a:rPr lang="fi-FI" sz="1000" dirty="0"/>
                        <a:t> to </a:t>
                      </a:r>
                      <a:r>
                        <a:rPr lang="fi-FI" sz="1000" dirty="0" err="1"/>
                        <a:t>the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rules</a:t>
                      </a:r>
                      <a:r>
                        <a:rPr lang="fi-FI" sz="1000" dirty="0"/>
                        <a:t> of </a:t>
                      </a:r>
                      <a:r>
                        <a:rPr lang="fi-FI" sz="1000" dirty="0" err="1"/>
                        <a:t>working</a:t>
                      </a:r>
                      <a:r>
                        <a:rPr lang="fi-FI" sz="1000" dirty="0"/>
                        <a:t> life</a:t>
                      </a:r>
                    </a:p>
                    <a:p>
                      <a:pPr marL="85725" marR="0" lvl="0" indent="-85725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dirty="0"/>
                        <a:t>I </a:t>
                      </a:r>
                      <a:r>
                        <a:rPr lang="fi-FI" sz="1000" dirty="0" err="1"/>
                        <a:t>make</a:t>
                      </a:r>
                      <a:r>
                        <a:rPr lang="fi-FI" sz="1000" dirty="0"/>
                        <a:t> sure </a:t>
                      </a:r>
                      <a:r>
                        <a:rPr lang="fi-FI" sz="1000" dirty="0" err="1"/>
                        <a:t>with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different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kind</a:t>
                      </a:r>
                      <a:r>
                        <a:rPr lang="fi-FI" sz="1000" dirty="0"/>
                        <a:t> of </a:t>
                      </a:r>
                      <a:r>
                        <a:rPr lang="fi-FI" sz="1000" dirty="0" err="1"/>
                        <a:t>pedagogical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methods</a:t>
                      </a:r>
                      <a:r>
                        <a:rPr lang="fi-FI" sz="1000" dirty="0"/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000" dirty="0"/>
                        <a:t>   </a:t>
                      </a:r>
                      <a:r>
                        <a:rPr lang="fi-FI" sz="1000" dirty="0" err="1"/>
                        <a:t>that</a:t>
                      </a:r>
                      <a:r>
                        <a:rPr lang="fi-FI" sz="1000" dirty="0"/>
                        <a:t> my </a:t>
                      </a:r>
                      <a:r>
                        <a:rPr lang="fi-FI" sz="1000" dirty="0" err="1"/>
                        <a:t>students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reach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their</a:t>
                      </a:r>
                      <a:r>
                        <a:rPr lang="fi-FI" sz="1000" dirty="0"/>
                        <a:t>   </a:t>
                      </a:r>
                      <a:r>
                        <a:rPr lang="fi-FI" sz="1000" dirty="0" err="1"/>
                        <a:t>goals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I’m</a:t>
                      </a:r>
                      <a:r>
                        <a:rPr lang="fi-FI" sz="1000" dirty="0"/>
                        <a:t> an </a:t>
                      </a:r>
                      <a:r>
                        <a:rPr lang="fi-FI" sz="1000" dirty="0" err="1"/>
                        <a:t>expert</a:t>
                      </a:r>
                      <a:r>
                        <a:rPr lang="fi-FI" sz="1000" dirty="0"/>
                        <a:t> in </a:t>
                      </a:r>
                      <a:r>
                        <a:rPr lang="fi-FI" sz="1000" dirty="0" err="1"/>
                        <a:t>cooperation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both</a:t>
                      </a:r>
                      <a:r>
                        <a:rPr lang="fi-FI" sz="1000" dirty="0"/>
                        <a:t> inside Luovi and </a:t>
                      </a:r>
                      <a:r>
                        <a:rPr lang="fi-FI" sz="1000" dirty="0" err="1"/>
                        <a:t>among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our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networks</a:t>
                      </a:r>
                      <a:r>
                        <a:rPr lang="fi-FI" sz="1000" dirty="0"/>
                        <a:t> of </a:t>
                      </a:r>
                      <a:r>
                        <a:rPr lang="fi-FI" sz="1000" dirty="0" err="1"/>
                        <a:t>business’s</a:t>
                      </a:r>
                      <a:r>
                        <a:rPr lang="fi-FI" sz="1000" dirty="0"/>
                        <a:t>, </a:t>
                      </a:r>
                      <a:r>
                        <a:rPr lang="fi-FI" sz="1000" dirty="0" err="1"/>
                        <a:t>partnerships</a:t>
                      </a:r>
                      <a:r>
                        <a:rPr lang="fi-FI" sz="1000" dirty="0"/>
                        <a:t> and </a:t>
                      </a:r>
                      <a:r>
                        <a:rPr lang="fi-FI" sz="1000" dirty="0" err="1"/>
                        <a:t>cooperations</a:t>
                      </a:r>
                      <a:r>
                        <a:rPr lang="fi-FI" sz="10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08909"/>
                  </a:ext>
                </a:extLst>
              </a:tr>
            </a:tbl>
          </a:graphicData>
        </a:graphic>
      </p:graphicFrame>
      <p:graphicFrame>
        <p:nvGraphicFramePr>
          <p:cNvPr id="20" name="Taulukko 19">
            <a:extLst>
              <a:ext uri="{FF2B5EF4-FFF2-40B4-BE49-F238E27FC236}">
                <a16:creationId xmlns:a16="http://schemas.microsoft.com/office/drawing/2014/main" xmlns="" id="{FD5C770D-97B4-4A79-9D8B-15C0519CDF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5953530"/>
              </p:ext>
            </p:extLst>
          </p:nvPr>
        </p:nvGraphicFramePr>
        <p:xfrm>
          <a:off x="929642" y="6603332"/>
          <a:ext cx="1778147" cy="14242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8147">
                  <a:extLst>
                    <a:ext uri="{9D8B030D-6E8A-4147-A177-3AD203B41FA5}">
                      <a16:colId xmlns:a16="http://schemas.microsoft.com/office/drawing/2014/main" xmlns="" val="4252318048"/>
                    </a:ext>
                  </a:extLst>
                </a:gridCol>
              </a:tblGrid>
              <a:tr h="129670">
                <a:tc>
                  <a:txBody>
                    <a:bodyPr/>
                    <a:lstStyle/>
                    <a:p>
                      <a:pPr algn="l"/>
                      <a:r>
                        <a:rPr lang="fi-FI" sz="1000" b="1" dirty="0"/>
                        <a:t>    </a:t>
                      </a:r>
                      <a:r>
                        <a:rPr lang="fi-FI" sz="1000" b="1" dirty="0" err="1"/>
                        <a:t>Caring</a:t>
                      </a:r>
                      <a:endParaRPr lang="fi-FI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3945139"/>
                  </a:ext>
                </a:extLst>
              </a:tr>
              <a:tr h="1180412"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I </a:t>
                      </a:r>
                      <a:r>
                        <a:rPr lang="fi-FI" sz="1000" dirty="0" err="1"/>
                        <a:t>believe</a:t>
                      </a:r>
                      <a:r>
                        <a:rPr lang="fi-FI" sz="1000" dirty="0"/>
                        <a:t> in </a:t>
                      </a:r>
                      <a:r>
                        <a:rPr lang="fi-FI" sz="1000" dirty="0" err="1"/>
                        <a:t>students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strenghts</a:t>
                      </a:r>
                      <a:r>
                        <a:rPr lang="fi-FI" sz="1000" dirty="0"/>
                        <a:t> and in progression of </a:t>
                      </a:r>
                      <a:r>
                        <a:rPr lang="fi-FI" sz="1000" dirty="0" err="1"/>
                        <a:t>competence</a:t>
                      </a:r>
                      <a:endParaRPr lang="fi-FI" sz="1000" dirty="0"/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I </a:t>
                      </a:r>
                      <a:r>
                        <a:rPr lang="fi-FI" sz="1000" dirty="0" err="1"/>
                        <a:t>promote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equality</a:t>
                      </a:r>
                      <a:r>
                        <a:rPr lang="fi-FI" sz="1000" dirty="0"/>
                        <a:t> and </a:t>
                      </a:r>
                      <a:r>
                        <a:rPr lang="fi-FI" sz="1000" dirty="0" err="1"/>
                        <a:t>parity</a:t>
                      </a:r>
                      <a:endParaRPr lang="fi-FI" sz="1000" dirty="0"/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I </a:t>
                      </a:r>
                      <a:r>
                        <a:rPr lang="fi-FI" sz="1000" dirty="0" err="1"/>
                        <a:t>don’t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tolerate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bullying</a:t>
                      </a:r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04535335"/>
                  </a:ext>
                </a:extLst>
              </a:tr>
            </a:tbl>
          </a:graphicData>
        </a:graphic>
      </p:graphicFrame>
      <p:graphicFrame>
        <p:nvGraphicFramePr>
          <p:cNvPr id="21" name="Taulukko 20">
            <a:extLst>
              <a:ext uri="{FF2B5EF4-FFF2-40B4-BE49-F238E27FC236}">
                <a16:creationId xmlns:a16="http://schemas.microsoft.com/office/drawing/2014/main" xmlns="" id="{254EBF9F-1A54-48AB-BFBE-F31F8FE856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5522578"/>
              </p:ext>
            </p:extLst>
          </p:nvPr>
        </p:nvGraphicFramePr>
        <p:xfrm>
          <a:off x="587568" y="3720132"/>
          <a:ext cx="1923908" cy="21979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3908">
                  <a:extLst>
                    <a:ext uri="{9D8B030D-6E8A-4147-A177-3AD203B41FA5}">
                      <a16:colId xmlns:a16="http://schemas.microsoft.com/office/drawing/2014/main" xmlns="" val="3499181584"/>
                    </a:ext>
                  </a:extLst>
                </a:gridCol>
              </a:tblGrid>
              <a:tr h="247656">
                <a:tc>
                  <a:txBody>
                    <a:bodyPr/>
                    <a:lstStyle/>
                    <a:p>
                      <a:pPr algn="l"/>
                      <a:r>
                        <a:rPr lang="fi-FI" sz="1000" b="1" dirty="0"/>
                        <a:t>     </a:t>
                      </a:r>
                      <a:r>
                        <a:rPr lang="fi-FI" sz="1000" b="1" dirty="0" err="1"/>
                        <a:t>Creativity</a:t>
                      </a:r>
                      <a:endParaRPr lang="fi-FI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2253310"/>
                  </a:ext>
                </a:extLst>
              </a:tr>
              <a:tr h="1950292">
                <a:tc>
                  <a:txBody>
                    <a:bodyPr/>
                    <a:lstStyle/>
                    <a:p>
                      <a:pPr marL="85725" lvl="0" indent="-85725" algn="l">
                        <a:spcAft>
                          <a:spcPts val="0"/>
                        </a:spcAft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I </a:t>
                      </a:r>
                      <a:r>
                        <a:rPr lang="fi-FI" sz="1000" dirty="0" err="1"/>
                        <a:t>use</a:t>
                      </a:r>
                      <a:r>
                        <a:rPr lang="fi-FI" sz="1000" dirty="0"/>
                        <a:t> and </a:t>
                      </a:r>
                      <a:r>
                        <a:rPr lang="fi-FI" sz="1000" dirty="0" err="1"/>
                        <a:t>create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innovative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pedagogical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solutions</a:t>
                      </a:r>
                      <a:r>
                        <a:rPr lang="fi-FI" sz="1000" dirty="0"/>
                        <a:t> and </a:t>
                      </a:r>
                      <a:r>
                        <a:rPr lang="fi-FI" sz="1000" dirty="0" err="1"/>
                        <a:t>leanrning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environments</a:t>
                      </a:r>
                      <a:endParaRPr lang="fi-FI" sz="1000" dirty="0"/>
                    </a:p>
                    <a:p>
                      <a:pPr marL="85725" lvl="0" indent="-85725" algn="l">
                        <a:spcAft>
                          <a:spcPts val="0"/>
                        </a:spcAft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I </a:t>
                      </a:r>
                      <a:r>
                        <a:rPr lang="fi-FI" sz="1000" dirty="0" err="1"/>
                        <a:t>utilize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multiple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possibilities</a:t>
                      </a:r>
                      <a:r>
                        <a:rPr lang="fi-FI" sz="1000" dirty="0"/>
                        <a:t> of </a:t>
                      </a:r>
                      <a:r>
                        <a:rPr lang="fi-FI" sz="1000" dirty="0" err="1"/>
                        <a:t>working</a:t>
                      </a:r>
                      <a:r>
                        <a:rPr lang="fi-FI" sz="1000" dirty="0"/>
                        <a:t> life in </a:t>
                      </a:r>
                      <a:r>
                        <a:rPr lang="fi-FI" sz="1000" dirty="0" err="1"/>
                        <a:t>learning</a:t>
                      </a:r>
                      <a:endParaRPr lang="fi-FI" sz="1000" dirty="0"/>
                    </a:p>
                    <a:p>
                      <a:pPr marL="85725" lvl="0" indent="-85725" algn="l">
                        <a:spcAft>
                          <a:spcPts val="0"/>
                        </a:spcAft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I </a:t>
                      </a:r>
                      <a:r>
                        <a:rPr lang="fi-FI" sz="1000" dirty="0" err="1"/>
                        <a:t>search</a:t>
                      </a:r>
                      <a:r>
                        <a:rPr lang="fi-FI" sz="1000" dirty="0"/>
                        <a:t> for </a:t>
                      </a:r>
                      <a:r>
                        <a:rPr lang="fi-FI" sz="1000" dirty="0" err="1"/>
                        <a:t>possibilities</a:t>
                      </a:r>
                      <a:r>
                        <a:rPr lang="fi-FI" sz="1000" dirty="0"/>
                        <a:t>, I </a:t>
                      </a:r>
                      <a:r>
                        <a:rPr lang="fi-FI" sz="1000" dirty="0" err="1"/>
                        <a:t>brainstorm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new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individual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paths</a:t>
                      </a:r>
                      <a:r>
                        <a:rPr lang="fi-FI" sz="1000" dirty="0"/>
                        <a:t> to </a:t>
                      </a:r>
                      <a:r>
                        <a:rPr lang="fi-FI" sz="1000" dirty="0" err="1"/>
                        <a:t>both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working</a:t>
                      </a:r>
                      <a:r>
                        <a:rPr lang="fi-FI" sz="1000" dirty="0"/>
                        <a:t> life and a </a:t>
                      </a:r>
                      <a:r>
                        <a:rPr lang="fi-FI" sz="1000" dirty="0" err="1"/>
                        <a:t>good</a:t>
                      </a:r>
                      <a:r>
                        <a:rPr lang="fi-FI" sz="1000" dirty="0"/>
                        <a:t> life </a:t>
                      </a:r>
                      <a:r>
                        <a:rPr lang="fi-FI" sz="1000" dirty="0" err="1"/>
                        <a:t>together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with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representatives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from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business’s</a:t>
                      </a:r>
                      <a:r>
                        <a:rPr lang="fi-FI" sz="1000" dirty="0"/>
                        <a:t> and </a:t>
                      </a:r>
                      <a:r>
                        <a:rPr lang="fi-FI" sz="1000" dirty="0" err="1"/>
                        <a:t>stakeholders</a:t>
                      </a:r>
                      <a:r>
                        <a:rPr lang="fi-FI" sz="10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2665992"/>
                  </a:ext>
                </a:extLst>
              </a:tr>
            </a:tbl>
          </a:graphicData>
        </a:graphic>
      </p:graphicFrame>
      <p:graphicFrame>
        <p:nvGraphicFramePr>
          <p:cNvPr id="22" name="Taulukko 21">
            <a:extLst>
              <a:ext uri="{FF2B5EF4-FFF2-40B4-BE49-F238E27FC236}">
                <a16:creationId xmlns:a16="http://schemas.microsoft.com/office/drawing/2014/main" xmlns="" id="{DC4B1FDE-ADDF-4612-8C34-C455F6C9B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7813980"/>
              </p:ext>
            </p:extLst>
          </p:nvPr>
        </p:nvGraphicFramePr>
        <p:xfrm>
          <a:off x="2600895" y="3534090"/>
          <a:ext cx="1906988" cy="16156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988">
                  <a:extLst>
                    <a:ext uri="{9D8B030D-6E8A-4147-A177-3AD203B41FA5}">
                      <a16:colId xmlns:a16="http://schemas.microsoft.com/office/drawing/2014/main" xmlns="" val="1434919329"/>
                    </a:ext>
                  </a:extLst>
                </a:gridCol>
              </a:tblGrid>
              <a:tr h="211427">
                <a:tc>
                  <a:txBody>
                    <a:bodyPr/>
                    <a:lstStyle/>
                    <a:p>
                      <a:pPr algn="l"/>
                      <a:r>
                        <a:rPr lang="fi-FI" sz="1000" b="1" dirty="0"/>
                        <a:t>    Innovation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915046"/>
                  </a:ext>
                </a:extLst>
              </a:tr>
              <a:tr h="1371813"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I </a:t>
                      </a:r>
                      <a:r>
                        <a:rPr lang="fi-FI" sz="1000" dirty="0" err="1"/>
                        <a:t>educate</a:t>
                      </a:r>
                      <a:r>
                        <a:rPr lang="fi-FI" sz="1000" dirty="0"/>
                        <a:t> and </a:t>
                      </a:r>
                      <a:r>
                        <a:rPr lang="fi-FI" sz="1000" dirty="0" err="1"/>
                        <a:t>guide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future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subject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matter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experts</a:t>
                      </a:r>
                      <a:r>
                        <a:rPr lang="fi-FI" sz="1000" dirty="0"/>
                        <a:t> for </a:t>
                      </a:r>
                      <a:r>
                        <a:rPr lang="fi-FI" sz="1000" dirty="0" err="1"/>
                        <a:t>the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future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needs</a:t>
                      </a:r>
                      <a:r>
                        <a:rPr lang="fi-FI" sz="1000" dirty="0"/>
                        <a:t> of </a:t>
                      </a:r>
                      <a:r>
                        <a:rPr lang="fi-FI" sz="1000" dirty="0" err="1"/>
                        <a:t>working</a:t>
                      </a:r>
                      <a:r>
                        <a:rPr lang="fi-FI" sz="1000" dirty="0"/>
                        <a:t> life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I </a:t>
                      </a:r>
                      <a:r>
                        <a:rPr lang="fi-FI" sz="1000" dirty="0" err="1"/>
                        <a:t>try</a:t>
                      </a:r>
                      <a:r>
                        <a:rPr lang="fi-FI" sz="1000" dirty="0"/>
                        <a:t> and </a:t>
                      </a:r>
                      <a:r>
                        <a:rPr lang="fi-FI" sz="1000" dirty="0" err="1"/>
                        <a:t>develop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new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ways</a:t>
                      </a:r>
                      <a:r>
                        <a:rPr lang="fi-FI" sz="1000" dirty="0"/>
                        <a:t> to </a:t>
                      </a:r>
                      <a:r>
                        <a:rPr lang="fi-FI" sz="1000" dirty="0" err="1"/>
                        <a:t>teach</a:t>
                      </a:r>
                      <a:r>
                        <a:rPr lang="fi-FI" sz="1000" dirty="0"/>
                        <a:t>, </a:t>
                      </a:r>
                      <a:r>
                        <a:rPr lang="fi-FI" sz="1000" dirty="0" err="1"/>
                        <a:t>mentor</a:t>
                      </a:r>
                      <a:r>
                        <a:rPr lang="fi-FI" sz="1000" dirty="0"/>
                        <a:t> and </a:t>
                      </a:r>
                      <a:r>
                        <a:rPr lang="fi-FI" sz="1000" dirty="0" err="1"/>
                        <a:t>guide</a:t>
                      </a:r>
                      <a:endParaRPr lang="fi-FI" sz="1000" dirty="0"/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I </a:t>
                      </a:r>
                      <a:r>
                        <a:rPr lang="fi-FI" sz="1000" dirty="0" err="1"/>
                        <a:t>take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actively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part</a:t>
                      </a:r>
                      <a:r>
                        <a:rPr lang="fi-FI" sz="1000" dirty="0"/>
                        <a:t> in </a:t>
                      </a:r>
                      <a:r>
                        <a:rPr lang="fi-FI" sz="1000" dirty="0" err="1"/>
                        <a:t>development</a:t>
                      </a:r>
                      <a:r>
                        <a:rPr lang="fi-FI" sz="1000" dirty="0"/>
                        <a:t> of Luovi and </a:t>
                      </a:r>
                      <a:r>
                        <a:rPr lang="fi-FI" sz="1000" dirty="0" err="1"/>
                        <a:t>working</a:t>
                      </a:r>
                      <a:r>
                        <a:rPr lang="fi-FI" sz="1000" dirty="0"/>
                        <a:t> life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8610363"/>
                  </a:ext>
                </a:extLst>
              </a:tr>
            </a:tbl>
          </a:graphicData>
        </a:graphic>
      </p:graphicFrame>
      <p:graphicFrame>
        <p:nvGraphicFramePr>
          <p:cNvPr id="23" name="Taulukko 22">
            <a:extLst>
              <a:ext uri="{FF2B5EF4-FFF2-40B4-BE49-F238E27FC236}">
                <a16:creationId xmlns:a16="http://schemas.microsoft.com/office/drawing/2014/main" xmlns="" id="{177D44F1-0EE9-4F1E-8E94-3FC2BE0BCA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9444545"/>
              </p:ext>
            </p:extLst>
          </p:nvPr>
        </p:nvGraphicFramePr>
        <p:xfrm>
          <a:off x="4685335" y="6591909"/>
          <a:ext cx="1668839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8839">
                  <a:extLst>
                    <a:ext uri="{9D8B030D-6E8A-4147-A177-3AD203B41FA5}">
                      <a16:colId xmlns:a16="http://schemas.microsoft.com/office/drawing/2014/main" xmlns="" val="3226530098"/>
                    </a:ext>
                  </a:extLst>
                </a:gridCol>
              </a:tblGrid>
              <a:tr h="129658">
                <a:tc>
                  <a:txBody>
                    <a:bodyPr/>
                    <a:lstStyle/>
                    <a:p>
                      <a:pPr algn="l"/>
                      <a:r>
                        <a:rPr lang="fi-FI" sz="1000" b="1" dirty="0"/>
                        <a:t>     </a:t>
                      </a:r>
                      <a:r>
                        <a:rPr lang="fi-FI" sz="1000" b="1" dirty="0" err="1"/>
                        <a:t>Joy</a:t>
                      </a:r>
                      <a:endParaRPr lang="fi-FI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9772422"/>
                  </a:ext>
                </a:extLst>
              </a:tr>
              <a:tr h="1180304"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I </a:t>
                      </a:r>
                      <a:r>
                        <a:rPr lang="fi-FI" sz="1000" dirty="0" err="1"/>
                        <a:t>point</a:t>
                      </a:r>
                      <a:r>
                        <a:rPr lang="fi-FI" sz="1000" dirty="0"/>
                        <a:t> out </a:t>
                      </a:r>
                      <a:r>
                        <a:rPr lang="fi-FI" sz="1000" dirty="0" err="1"/>
                        <a:t>successes</a:t>
                      </a:r>
                      <a:endParaRPr lang="fi-FI" sz="1000" dirty="0"/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I </a:t>
                      </a:r>
                      <a:r>
                        <a:rPr lang="fi-FI" sz="1000" dirty="0" err="1"/>
                        <a:t>respect</a:t>
                      </a:r>
                      <a:r>
                        <a:rPr lang="fi-FI" sz="1000" dirty="0"/>
                        <a:t> my </a:t>
                      </a:r>
                      <a:r>
                        <a:rPr lang="fi-FI" sz="1000" dirty="0" err="1"/>
                        <a:t>own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work</a:t>
                      </a:r>
                      <a:r>
                        <a:rPr lang="fi-FI" sz="1000" dirty="0"/>
                        <a:t> and </a:t>
                      </a:r>
                      <a:r>
                        <a:rPr lang="fi-FI" sz="1000" dirty="0" err="1"/>
                        <a:t>the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work</a:t>
                      </a:r>
                      <a:r>
                        <a:rPr lang="fi-FI" sz="1000" dirty="0"/>
                        <a:t> of </a:t>
                      </a:r>
                      <a:r>
                        <a:rPr lang="fi-FI" sz="1000" dirty="0" err="1"/>
                        <a:t>the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others</a:t>
                      </a:r>
                      <a:r>
                        <a:rPr lang="fi-FI" sz="1000" dirty="0"/>
                        <a:t> – </a:t>
                      </a:r>
                      <a:r>
                        <a:rPr lang="fi-FI" sz="1000" dirty="0" err="1"/>
                        <a:t>I’m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present</a:t>
                      </a:r>
                      <a:r>
                        <a:rPr lang="fi-FI" sz="1000" dirty="0"/>
                        <a:t> and </a:t>
                      </a:r>
                      <a:r>
                        <a:rPr lang="fi-FI" sz="1000" dirty="0" err="1"/>
                        <a:t>listen</a:t>
                      </a:r>
                      <a:endParaRPr lang="fi-FI" sz="1000" dirty="0"/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I </a:t>
                      </a:r>
                      <a:r>
                        <a:rPr lang="fi-FI" sz="1000" dirty="0" err="1"/>
                        <a:t>create</a:t>
                      </a:r>
                      <a:r>
                        <a:rPr lang="fi-FI" sz="1000" dirty="0"/>
                        <a:t> and </a:t>
                      </a:r>
                      <a:r>
                        <a:rPr lang="fi-FI" sz="1000" dirty="0" err="1"/>
                        <a:t>promote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supportive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athmosphere</a:t>
                      </a:r>
                      <a:r>
                        <a:rPr lang="fi-FI" sz="1000" dirty="0"/>
                        <a:t>, in </a:t>
                      </a:r>
                      <a:r>
                        <a:rPr lang="fi-FI" sz="1000" dirty="0" err="1"/>
                        <a:t>which</a:t>
                      </a:r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learning</a:t>
                      </a:r>
                      <a:r>
                        <a:rPr lang="fi-FI" sz="1000" dirty="0"/>
                        <a:t> is a </a:t>
                      </a:r>
                      <a:r>
                        <a:rPr lang="fi-FI" sz="1000" dirty="0" err="1"/>
                        <a:t>joy</a:t>
                      </a:r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864503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2EA7F1D0-6368-4899-9A97-40E95AE25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988540"/>
            <a:ext cx="6155101" cy="295563"/>
          </a:xfrm>
        </p:spPr>
        <p:txBody>
          <a:bodyPr/>
          <a:lstStyle/>
          <a:p>
            <a:pPr algn="ctr"/>
            <a:r>
              <a:rPr lang="fi-FI" sz="1800" dirty="0" err="1">
                <a:solidFill>
                  <a:schemeClr val="accent5"/>
                </a:solidFill>
              </a:rPr>
              <a:t>Pedagogical</a:t>
            </a:r>
            <a:r>
              <a:rPr lang="fi-FI" sz="1800" dirty="0">
                <a:solidFill>
                  <a:schemeClr val="accent5"/>
                </a:solidFill>
              </a:rPr>
              <a:t> </a:t>
            </a:r>
            <a:r>
              <a:rPr lang="fi-FI" sz="1800" dirty="0" err="1">
                <a:solidFill>
                  <a:schemeClr val="accent5"/>
                </a:solidFill>
              </a:rPr>
              <a:t>anchors</a:t>
            </a:r>
            <a:r>
              <a:rPr lang="fi-FI" sz="1800" dirty="0">
                <a:solidFill>
                  <a:schemeClr val="accent5"/>
                </a:solidFill>
              </a:rPr>
              <a:t>, </a:t>
            </a:r>
            <a:br>
              <a:rPr lang="fi-FI" sz="1800" dirty="0">
                <a:solidFill>
                  <a:schemeClr val="accent5"/>
                </a:solidFill>
              </a:rPr>
            </a:br>
            <a:r>
              <a:rPr lang="fi-FI" sz="1800" dirty="0">
                <a:solidFill>
                  <a:schemeClr val="accent5"/>
                </a:solidFill>
              </a:rPr>
              <a:t>360° -feedback as a </a:t>
            </a:r>
            <a:r>
              <a:rPr lang="fi-FI" sz="1800" dirty="0" err="1">
                <a:solidFill>
                  <a:schemeClr val="accent5"/>
                </a:solidFill>
              </a:rPr>
              <a:t>support</a:t>
            </a:r>
            <a:r>
              <a:rPr lang="fi-FI" sz="1800" dirty="0">
                <a:solidFill>
                  <a:schemeClr val="accent5"/>
                </a:solidFill>
              </a:rPr>
              <a:t> of my </a:t>
            </a:r>
            <a:r>
              <a:rPr lang="fi-FI" sz="1800" dirty="0" err="1">
                <a:solidFill>
                  <a:schemeClr val="accent5"/>
                </a:solidFill>
              </a:rPr>
              <a:t>own</a:t>
            </a:r>
            <a:r>
              <a:rPr lang="fi-FI" sz="1800" dirty="0">
                <a:solidFill>
                  <a:schemeClr val="accent5"/>
                </a:solidFill>
              </a:rPr>
              <a:t> </a:t>
            </a:r>
            <a:r>
              <a:rPr lang="fi-FI" sz="1800" dirty="0" err="1">
                <a:solidFill>
                  <a:schemeClr val="accent5"/>
                </a:solidFill>
              </a:rPr>
              <a:t>work</a:t>
            </a:r>
            <a:endParaRPr lang="fi-FI" sz="1800" dirty="0">
              <a:solidFill>
                <a:schemeClr val="accent5"/>
              </a:solidFill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xmlns="" id="{FFDB28FD-4CF8-4FD0-9AEB-8DE7FA8489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47097" y="8917460"/>
            <a:ext cx="362284" cy="527403"/>
          </a:xfrm>
        </p:spPr>
        <p:txBody>
          <a:bodyPr/>
          <a:lstStyle/>
          <a:p>
            <a:fld id="{702DE5C3-AF77-4ED9-B877-63DB1A65508D}" type="slidenum">
              <a:rPr lang="en-GB" sz="1600" smtClean="0"/>
              <a:pPr/>
              <a:t>2</a:t>
            </a:fld>
            <a:endParaRPr lang="en-GB" sz="1600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xmlns="" id="{623F2B3D-8315-4E4C-9463-B9DFA8238B08}"/>
              </a:ext>
            </a:extLst>
          </p:cNvPr>
          <p:cNvSpPr/>
          <p:nvPr/>
        </p:nvSpPr>
        <p:spPr>
          <a:xfrm>
            <a:off x="3307813" y="4966472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fi-FI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xmlns="" id="{58C13046-C9CE-4408-AE33-0F6D3AF49D20}"/>
              </a:ext>
            </a:extLst>
          </p:cNvPr>
          <p:cNvSpPr/>
          <p:nvPr/>
        </p:nvSpPr>
        <p:spPr>
          <a:xfrm>
            <a:off x="3304607" y="4966472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/>
              <a:t> 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xmlns="" id="{A9CFB805-49F6-4208-833B-61844BF73DEE}"/>
              </a:ext>
            </a:extLst>
          </p:cNvPr>
          <p:cNvSpPr/>
          <p:nvPr/>
        </p:nvSpPr>
        <p:spPr>
          <a:xfrm>
            <a:off x="3304607" y="4966472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/>
              <a:t> </a:t>
            </a: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xmlns="" id="{809BE2AD-D411-45A9-82C0-CDF2A793EC2B}"/>
              </a:ext>
            </a:extLst>
          </p:cNvPr>
          <p:cNvSpPr/>
          <p:nvPr/>
        </p:nvSpPr>
        <p:spPr>
          <a:xfrm>
            <a:off x="3307813" y="4966472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fi-FI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xmlns="" id="{1C1B97E7-A1A0-418D-BD23-BA3CE8277D7E}"/>
              </a:ext>
            </a:extLst>
          </p:cNvPr>
          <p:cNvSpPr/>
          <p:nvPr/>
        </p:nvSpPr>
        <p:spPr>
          <a:xfrm>
            <a:off x="3307813" y="496647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i-FI"/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xmlns="" id="{AE1C3EFC-8561-4DE0-AD76-A708FE5BD08C}"/>
              </a:ext>
            </a:extLst>
          </p:cNvPr>
          <p:cNvSpPr/>
          <p:nvPr/>
        </p:nvSpPr>
        <p:spPr>
          <a:xfrm>
            <a:off x="3304607" y="4966472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/>
              <a:t> </a:t>
            </a:r>
          </a:p>
        </p:txBody>
      </p:sp>
      <p:graphicFrame>
        <p:nvGraphicFramePr>
          <p:cNvPr id="14" name="Sisällön paikkamerkki 7">
            <a:extLst>
              <a:ext uri="{FF2B5EF4-FFF2-40B4-BE49-F238E27FC236}">
                <a16:creationId xmlns:a16="http://schemas.microsoft.com/office/drawing/2014/main" xmlns="" id="{B0F24EC2-F1DD-4883-8B98-1D38FDDB7E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6140478"/>
              </p:ext>
            </p:extLst>
          </p:nvPr>
        </p:nvGraphicFramePr>
        <p:xfrm>
          <a:off x="260394" y="1798453"/>
          <a:ext cx="6088426" cy="2969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ulukko 12">
            <a:extLst>
              <a:ext uri="{FF2B5EF4-FFF2-40B4-BE49-F238E27FC236}">
                <a16:creationId xmlns:a16="http://schemas.microsoft.com/office/drawing/2014/main" xmlns="" id="{ADB5983A-FFEB-438E-984C-F36688193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62371658"/>
              </p:ext>
            </p:extLst>
          </p:nvPr>
        </p:nvGraphicFramePr>
        <p:xfrm>
          <a:off x="1305741" y="5151138"/>
          <a:ext cx="4207955" cy="264795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207955">
                  <a:extLst>
                    <a:ext uri="{9D8B030D-6E8A-4147-A177-3AD203B41FA5}">
                      <a16:colId xmlns:a16="http://schemas.microsoft.com/office/drawing/2014/main" xmlns="" val="121152606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kern="1200" dirty="0" err="1"/>
                        <a:t>Compare</a:t>
                      </a:r>
                      <a:r>
                        <a:rPr lang="fi-FI" sz="1200" kern="1200" dirty="0"/>
                        <a:t> </a:t>
                      </a:r>
                      <a:r>
                        <a:rPr lang="fi-FI" sz="1200" kern="1200" dirty="0" err="1"/>
                        <a:t>your</a:t>
                      </a:r>
                      <a:r>
                        <a:rPr lang="fi-FI" sz="1200" kern="1200" dirty="0"/>
                        <a:t> feedback to </a:t>
                      </a:r>
                      <a:r>
                        <a:rPr lang="fi-FI" sz="1200" kern="1200" dirty="0" err="1"/>
                        <a:t>your</a:t>
                      </a:r>
                      <a:r>
                        <a:rPr lang="fi-FI" sz="1200" kern="1200" dirty="0"/>
                        <a:t> </a:t>
                      </a:r>
                      <a:r>
                        <a:rPr lang="fi-FI" sz="1200" kern="1200" dirty="0" err="1"/>
                        <a:t>self</a:t>
                      </a:r>
                      <a:r>
                        <a:rPr lang="fi-FI" sz="1200" kern="1200" dirty="0"/>
                        <a:t> </a:t>
                      </a:r>
                      <a:r>
                        <a:rPr lang="fi-FI" sz="1200" kern="1200" dirty="0" err="1"/>
                        <a:t>evalution</a:t>
                      </a:r>
                      <a:endParaRPr lang="fi-FI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40067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 err="1"/>
                        <a:t>Think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how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others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see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your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activity</a:t>
                      </a:r>
                      <a:r>
                        <a:rPr lang="fi-FI" sz="1100" dirty="0"/>
                        <a:t>/</a:t>
                      </a:r>
                      <a:r>
                        <a:rPr lang="fi-FI" sz="1100" dirty="0" err="1"/>
                        <a:t>work</a:t>
                      </a:r>
                      <a:r>
                        <a:rPr lang="fi-FI" sz="1100" dirty="0"/>
                        <a:t>?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 err="1"/>
                        <a:t>Do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others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see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your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work</a:t>
                      </a:r>
                      <a:r>
                        <a:rPr lang="fi-FI" sz="1100" dirty="0"/>
                        <a:t> as </a:t>
                      </a:r>
                      <a:r>
                        <a:rPr lang="fi-FI" sz="1100" dirty="0" err="1"/>
                        <a:t>you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yourself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want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them</a:t>
                      </a:r>
                      <a:r>
                        <a:rPr lang="fi-FI" sz="1100" dirty="0"/>
                        <a:t> to </a:t>
                      </a:r>
                      <a:r>
                        <a:rPr lang="fi-FI" sz="1100" dirty="0" err="1"/>
                        <a:t>see</a:t>
                      </a:r>
                      <a:r>
                        <a:rPr lang="fi-FI" sz="1100" dirty="0"/>
                        <a:t> it?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/>
                        <a:t>Is </a:t>
                      </a:r>
                      <a:r>
                        <a:rPr lang="fi-FI" sz="1100" dirty="0" err="1"/>
                        <a:t>there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anything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surprising</a:t>
                      </a:r>
                      <a:r>
                        <a:rPr lang="fi-FI" sz="1100" dirty="0"/>
                        <a:t> in </a:t>
                      </a:r>
                      <a:r>
                        <a:rPr lang="fi-FI" sz="1100" dirty="0" err="1"/>
                        <a:t>your</a:t>
                      </a:r>
                      <a:r>
                        <a:rPr lang="fi-FI" sz="1100" dirty="0"/>
                        <a:t> feedback?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 err="1"/>
                        <a:t>Which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individual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matters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stand</a:t>
                      </a:r>
                      <a:r>
                        <a:rPr lang="fi-FI" sz="1100" dirty="0"/>
                        <a:t> out </a:t>
                      </a:r>
                      <a:r>
                        <a:rPr lang="fi-FI" sz="1100" dirty="0" err="1"/>
                        <a:t>especially</a:t>
                      </a:r>
                      <a:r>
                        <a:rPr lang="fi-FI" sz="1100" dirty="0"/>
                        <a:t>?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 err="1"/>
                        <a:t>Who</a:t>
                      </a:r>
                      <a:r>
                        <a:rPr lang="fi-FI" sz="1100" dirty="0"/>
                        <a:t> (</a:t>
                      </a:r>
                      <a:r>
                        <a:rPr lang="fi-FI" sz="1100" dirty="0" err="1"/>
                        <a:t>which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group</a:t>
                      </a:r>
                      <a:r>
                        <a:rPr lang="fi-FI" sz="1100" dirty="0"/>
                        <a:t>) </a:t>
                      </a:r>
                      <a:r>
                        <a:rPr lang="fi-FI" sz="1100" dirty="0" err="1"/>
                        <a:t>gave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you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this</a:t>
                      </a:r>
                      <a:r>
                        <a:rPr lang="fi-FI" sz="1100" dirty="0"/>
                        <a:t> feedback?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/>
                        <a:t>How </a:t>
                      </a:r>
                      <a:r>
                        <a:rPr lang="fi-FI" sz="1100" dirty="0" err="1"/>
                        <a:t>these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matters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relate</a:t>
                      </a:r>
                      <a:r>
                        <a:rPr lang="fi-FI" sz="1100" dirty="0"/>
                        <a:t> to </a:t>
                      </a:r>
                      <a:r>
                        <a:rPr lang="fi-FI" sz="1100" dirty="0" err="1"/>
                        <a:t>the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goals</a:t>
                      </a:r>
                      <a:r>
                        <a:rPr lang="fi-FI" sz="1100" dirty="0"/>
                        <a:t> of </a:t>
                      </a:r>
                      <a:r>
                        <a:rPr lang="fi-FI" sz="1100" dirty="0" err="1"/>
                        <a:t>your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work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or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influence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reaching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your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goals</a:t>
                      </a:r>
                      <a:r>
                        <a:rPr lang="fi-FI" sz="1100" dirty="0"/>
                        <a:t> in </a:t>
                      </a:r>
                      <a:r>
                        <a:rPr lang="fi-FI" sz="1100" dirty="0" err="1"/>
                        <a:t>your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work</a:t>
                      </a:r>
                      <a:r>
                        <a:rPr lang="fi-FI" sz="1100" dirty="0"/>
                        <a:t>?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 err="1"/>
                        <a:t>What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kind</a:t>
                      </a:r>
                      <a:r>
                        <a:rPr lang="fi-FI" sz="1100" dirty="0"/>
                        <a:t> of </a:t>
                      </a:r>
                      <a:r>
                        <a:rPr lang="fi-FI" sz="1100" dirty="0" err="1"/>
                        <a:t>concrete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situations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relate</a:t>
                      </a:r>
                      <a:r>
                        <a:rPr lang="fi-FI" sz="1100" dirty="0"/>
                        <a:t> to </a:t>
                      </a:r>
                      <a:r>
                        <a:rPr lang="fi-FI" sz="1100" dirty="0" err="1"/>
                        <a:t>these</a:t>
                      </a:r>
                      <a:r>
                        <a:rPr lang="fi-FI" sz="1100" dirty="0"/>
                        <a:t>?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fi-FI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6859789"/>
                  </a:ext>
                </a:extLst>
              </a:tr>
            </a:tbl>
          </a:graphicData>
        </a:graphic>
      </p:graphicFrame>
      <p:pic>
        <p:nvPicPr>
          <p:cNvPr id="17" name="Kuva 16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xmlns="" id="{81F84AAF-8254-4BD7-8713-FB7D4DDA85E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034" y="5034712"/>
            <a:ext cx="36326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3253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C54317D3-16A0-477E-9D16-248F6C30D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662" y="791702"/>
            <a:ext cx="5798039" cy="277000"/>
          </a:xfrm>
        </p:spPr>
        <p:txBody>
          <a:bodyPr/>
          <a:lstStyle/>
          <a:p>
            <a:pPr algn="ctr"/>
            <a:r>
              <a:rPr lang="fi-FI" sz="1800" dirty="0" err="1">
                <a:solidFill>
                  <a:schemeClr val="accent5"/>
                </a:solidFill>
              </a:rPr>
              <a:t>Analyse</a:t>
            </a:r>
            <a:r>
              <a:rPr lang="fi-FI" sz="1800" dirty="0">
                <a:solidFill>
                  <a:schemeClr val="accent5"/>
                </a:solidFill>
              </a:rPr>
              <a:t> </a:t>
            </a:r>
            <a:r>
              <a:rPr lang="fi-FI" sz="1800" dirty="0" err="1">
                <a:solidFill>
                  <a:schemeClr val="accent5"/>
                </a:solidFill>
              </a:rPr>
              <a:t>your</a:t>
            </a:r>
            <a:r>
              <a:rPr lang="fi-FI" sz="1800" dirty="0">
                <a:solidFill>
                  <a:schemeClr val="accent5"/>
                </a:solidFill>
              </a:rPr>
              <a:t> feedback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xmlns="" id="{9E8B55D1-34B5-4AC8-B9C2-9B3034AFFD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914900" y="9113159"/>
            <a:ext cx="1600200" cy="527403"/>
          </a:xfrm>
        </p:spPr>
        <p:txBody>
          <a:bodyPr/>
          <a:lstStyle/>
          <a:p>
            <a:fld id="{702DE5C3-AF77-4ED9-B877-63DB1A65508D}" type="slidenum">
              <a:rPr lang="en-GB" sz="1600" smtClean="0"/>
              <a:pPr/>
              <a:t>3</a:t>
            </a:fld>
            <a:endParaRPr lang="en-GB" sz="1600"/>
          </a:p>
        </p:txBody>
      </p:sp>
      <p:graphicFrame>
        <p:nvGraphicFramePr>
          <p:cNvPr id="7" name="Taulukko 7">
            <a:extLst>
              <a:ext uri="{FF2B5EF4-FFF2-40B4-BE49-F238E27FC236}">
                <a16:creationId xmlns:a16="http://schemas.microsoft.com/office/drawing/2014/main" xmlns="" id="{AD0D5BCE-4371-4677-BBCA-1CB236DBC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7995459"/>
              </p:ext>
            </p:extLst>
          </p:nvPr>
        </p:nvGraphicFramePr>
        <p:xfrm>
          <a:off x="521020" y="1658737"/>
          <a:ext cx="6048672" cy="19202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xmlns="" val="483611969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1423794059"/>
                    </a:ext>
                  </a:extLst>
                </a:gridCol>
              </a:tblGrid>
              <a:tr h="379788">
                <a:tc>
                  <a:txBody>
                    <a:bodyPr/>
                    <a:lstStyle/>
                    <a:p>
                      <a:pPr algn="l"/>
                      <a:r>
                        <a:rPr lang="fi-FI" sz="1200" b="1" dirty="0">
                          <a:solidFill>
                            <a:schemeClr val="bg2"/>
                          </a:solidFill>
                          <a:highlight>
                            <a:srgbClr val="000000"/>
                          </a:highlight>
                        </a:rPr>
                        <a:t>My </a:t>
                      </a:r>
                      <a:r>
                        <a:rPr lang="fi-FI" sz="1200" b="1" dirty="0" err="1">
                          <a:solidFill>
                            <a:schemeClr val="bg2"/>
                          </a:solidFill>
                          <a:highlight>
                            <a:srgbClr val="000000"/>
                          </a:highlight>
                        </a:rPr>
                        <a:t>strengths</a:t>
                      </a:r>
                      <a:endParaRPr lang="fi-FI" sz="1200" b="1" dirty="0">
                        <a:solidFill>
                          <a:schemeClr val="bg2"/>
                        </a:solidFill>
                        <a:highlight>
                          <a:srgbClr val="000000"/>
                        </a:highligh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 sz="1200" dirty="0" err="1"/>
                        <a:t>Meaning</a:t>
                      </a:r>
                      <a:r>
                        <a:rPr lang="fi-FI" sz="1200" dirty="0"/>
                        <a:t> of </a:t>
                      </a:r>
                      <a:r>
                        <a:rPr lang="fi-FI" sz="1200" dirty="0" err="1"/>
                        <a:t>those</a:t>
                      </a:r>
                      <a:r>
                        <a:rPr lang="fi-FI" sz="1200" dirty="0"/>
                        <a:t> for </a:t>
                      </a:r>
                      <a:r>
                        <a:rPr lang="fi-FI" sz="1200" dirty="0" err="1"/>
                        <a:t>myself</a:t>
                      </a:r>
                      <a:r>
                        <a:rPr lang="fi-FI" sz="1200" dirty="0"/>
                        <a:t> and </a:t>
                      </a:r>
                      <a:r>
                        <a:rPr lang="fi-FI" sz="1200" dirty="0" err="1"/>
                        <a:t>others</a:t>
                      </a:r>
                      <a:endParaRPr lang="fi-FI" sz="1200" b="1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99414462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r>
                        <a:rPr lang="fi-FI" sz="1000" dirty="0" err="1"/>
                        <a:t>Strength</a:t>
                      </a:r>
                      <a:r>
                        <a:rPr lang="fi-FI" sz="1000" dirty="0"/>
                        <a:t> 1</a:t>
                      </a:r>
                      <a:endParaRPr lang="fi-FI" sz="10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658577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r>
                        <a:rPr lang="fi-FI" sz="1000" dirty="0"/>
                        <a:t> </a:t>
                      </a:r>
                      <a:r>
                        <a:rPr lang="fi-FI" sz="1000" dirty="0" err="1"/>
                        <a:t>Strength</a:t>
                      </a:r>
                      <a:r>
                        <a:rPr lang="fi-FI" sz="1000" dirty="0"/>
                        <a:t> 2</a:t>
                      </a:r>
                      <a:endParaRPr lang="fi-FI" sz="10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8037536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r>
                        <a:rPr lang="fi-FI" sz="1000" dirty="0" err="1"/>
                        <a:t>Strength</a:t>
                      </a:r>
                      <a:r>
                        <a:rPr lang="fi-FI" sz="1000" dirty="0"/>
                        <a:t> 3</a:t>
                      </a:r>
                      <a:endParaRPr lang="fi-FI" sz="10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5448707"/>
                  </a:ext>
                </a:extLst>
              </a:tr>
            </a:tbl>
          </a:graphicData>
        </a:graphic>
      </p:graphicFrame>
      <p:graphicFrame>
        <p:nvGraphicFramePr>
          <p:cNvPr id="9" name="Taulukko 7">
            <a:extLst>
              <a:ext uri="{FF2B5EF4-FFF2-40B4-BE49-F238E27FC236}">
                <a16:creationId xmlns:a16="http://schemas.microsoft.com/office/drawing/2014/main" xmlns="" id="{8C986A64-7D52-4D66-9095-1558D63C27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2849874"/>
              </p:ext>
            </p:extLst>
          </p:nvPr>
        </p:nvGraphicFramePr>
        <p:xfrm>
          <a:off x="521020" y="3766416"/>
          <a:ext cx="6048672" cy="19202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xmlns="" val="483611969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1423794059"/>
                    </a:ext>
                  </a:extLst>
                </a:gridCol>
              </a:tblGrid>
              <a:tr h="325216">
                <a:tc>
                  <a:txBody>
                    <a:bodyPr/>
                    <a:lstStyle/>
                    <a:p>
                      <a:r>
                        <a:rPr lang="fi-FI" sz="1200" b="1" dirty="0" err="1"/>
                        <a:t>What</a:t>
                      </a:r>
                      <a:r>
                        <a:rPr lang="fi-FI" sz="1200" b="1" dirty="0"/>
                        <a:t> </a:t>
                      </a:r>
                      <a:r>
                        <a:rPr lang="fi-FI" sz="1200" b="1" dirty="0" err="1"/>
                        <a:t>makes</a:t>
                      </a:r>
                      <a:r>
                        <a:rPr lang="fi-FI" sz="1200" b="1" dirty="0"/>
                        <a:t> me </a:t>
                      </a:r>
                      <a:r>
                        <a:rPr lang="fi-FI" sz="1200" b="1" dirty="0" err="1"/>
                        <a:t>wonder</a:t>
                      </a:r>
                      <a:r>
                        <a:rPr lang="fi-FI" sz="1200" b="1" dirty="0"/>
                        <a:t> in my feedback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i-FI" sz="1200" dirty="0" err="1"/>
                        <a:t>Meaning</a:t>
                      </a:r>
                      <a:r>
                        <a:rPr lang="fi-FI" sz="1200" dirty="0"/>
                        <a:t> of </a:t>
                      </a:r>
                      <a:r>
                        <a:rPr lang="fi-FI" sz="1200" dirty="0" err="1"/>
                        <a:t>those</a:t>
                      </a:r>
                      <a:r>
                        <a:rPr lang="fi-FI" sz="1200" dirty="0"/>
                        <a:t> for </a:t>
                      </a:r>
                      <a:r>
                        <a:rPr lang="fi-FI" sz="1200" dirty="0" err="1"/>
                        <a:t>myself</a:t>
                      </a:r>
                      <a:r>
                        <a:rPr lang="fi-FI" sz="1200" dirty="0"/>
                        <a:t> and </a:t>
                      </a:r>
                      <a:r>
                        <a:rPr lang="fi-FI" sz="1200" dirty="0" err="1"/>
                        <a:t>others</a:t>
                      </a:r>
                      <a:endParaRPr lang="fi-FI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99414462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r>
                        <a:rPr lang="fi-FI" sz="1000" dirty="0" err="1"/>
                        <a:t>Matter</a:t>
                      </a:r>
                      <a:r>
                        <a:rPr lang="fi-FI" sz="1000" dirty="0"/>
                        <a:t> 1</a:t>
                      </a:r>
                      <a:endParaRPr lang="fi-FI" sz="10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658577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r>
                        <a:rPr lang="fi-FI" sz="1000" dirty="0" err="1"/>
                        <a:t>Matter</a:t>
                      </a:r>
                      <a:r>
                        <a:rPr lang="fi-FI" sz="1000" dirty="0"/>
                        <a:t> 2</a:t>
                      </a:r>
                      <a:endParaRPr lang="fi-FI" sz="10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8037536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r>
                        <a:rPr lang="fi-FI" sz="1000" dirty="0" err="1"/>
                        <a:t>Matter</a:t>
                      </a:r>
                      <a:r>
                        <a:rPr lang="fi-FI" sz="1000" dirty="0"/>
                        <a:t> 3</a:t>
                      </a:r>
                      <a:endParaRPr lang="fi-FI" sz="10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5448707"/>
                  </a:ext>
                </a:extLst>
              </a:tr>
            </a:tbl>
          </a:graphicData>
        </a:graphic>
      </p:graphicFrame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xmlns="" id="{59D0D391-0A72-4E1B-B5DB-D9CEF89230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5658196"/>
              </p:ext>
            </p:extLst>
          </p:nvPr>
        </p:nvGraphicFramePr>
        <p:xfrm>
          <a:off x="1363425" y="5980287"/>
          <a:ext cx="3880511" cy="256032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880511">
                  <a:extLst>
                    <a:ext uri="{9D8B030D-6E8A-4147-A177-3AD203B41FA5}">
                      <a16:colId xmlns:a16="http://schemas.microsoft.com/office/drawing/2014/main" xmlns="" val="2474127643"/>
                    </a:ext>
                  </a:extLst>
                </a:gridCol>
              </a:tblGrid>
              <a:tr h="302947">
                <a:tc>
                  <a:txBody>
                    <a:bodyPr/>
                    <a:lstStyle/>
                    <a:p>
                      <a:r>
                        <a:rPr lang="fi-FI" sz="1200" b="1" dirty="0"/>
                        <a:t>How </a:t>
                      </a:r>
                      <a:r>
                        <a:rPr lang="fi-FI" sz="1200" b="1" dirty="0" err="1"/>
                        <a:t>do</a:t>
                      </a:r>
                      <a:r>
                        <a:rPr lang="fi-FI" sz="1200" b="1" dirty="0"/>
                        <a:t> </a:t>
                      </a:r>
                      <a:r>
                        <a:rPr lang="fi-FI" sz="1200" b="1" dirty="0" err="1"/>
                        <a:t>you</a:t>
                      </a:r>
                      <a:r>
                        <a:rPr lang="fi-FI" sz="1200" b="1" dirty="0"/>
                        <a:t> </a:t>
                      </a:r>
                      <a:r>
                        <a:rPr lang="fi-FI" sz="1200" b="1" dirty="0" err="1"/>
                        <a:t>want</a:t>
                      </a:r>
                      <a:r>
                        <a:rPr lang="fi-FI" sz="1200" b="1" dirty="0"/>
                        <a:t> to </a:t>
                      </a:r>
                      <a:r>
                        <a:rPr lang="fi-FI" sz="1200" b="1" dirty="0" err="1"/>
                        <a:t>deepen</a:t>
                      </a:r>
                      <a:r>
                        <a:rPr lang="fi-FI" sz="1200" b="1" dirty="0"/>
                        <a:t> and </a:t>
                      </a:r>
                      <a:r>
                        <a:rPr lang="fi-FI" sz="1200" b="1" dirty="0" err="1"/>
                        <a:t>progress</a:t>
                      </a:r>
                      <a:r>
                        <a:rPr lang="fi-FI" sz="1200" b="1" dirty="0"/>
                        <a:t> </a:t>
                      </a:r>
                      <a:r>
                        <a:rPr lang="fi-FI" sz="1200" b="1" dirty="0" err="1"/>
                        <a:t>your</a:t>
                      </a:r>
                      <a:r>
                        <a:rPr lang="fi-FI" sz="1200" b="1" dirty="0"/>
                        <a:t> </a:t>
                      </a:r>
                      <a:r>
                        <a:rPr lang="fi-FI" sz="1200" b="1" dirty="0" err="1"/>
                        <a:t>way</a:t>
                      </a:r>
                      <a:r>
                        <a:rPr lang="fi-FI" sz="1200" b="1" dirty="0"/>
                        <a:t> of </a:t>
                      </a:r>
                      <a:r>
                        <a:rPr lang="fi-FI" sz="1200" b="1" dirty="0" err="1"/>
                        <a:t>working</a:t>
                      </a:r>
                      <a:r>
                        <a:rPr lang="fi-FI" sz="1200" b="1" dirty="0"/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3378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 err="1"/>
                        <a:t>Which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strengths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you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use</a:t>
                      </a:r>
                      <a:r>
                        <a:rPr lang="fi-FI" sz="1100" dirty="0"/>
                        <a:t> and </a:t>
                      </a:r>
                      <a:r>
                        <a:rPr lang="fi-FI" sz="1100" dirty="0" err="1"/>
                        <a:t>how</a:t>
                      </a:r>
                      <a:r>
                        <a:rPr lang="fi-FI" sz="1100" dirty="0"/>
                        <a:t>?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 err="1"/>
                        <a:t>Which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concrete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matters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your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do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first</a:t>
                      </a:r>
                      <a:r>
                        <a:rPr lang="fi-FI" sz="1100" dirty="0"/>
                        <a:t>? 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 err="1"/>
                        <a:t>What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happens</a:t>
                      </a:r>
                      <a:r>
                        <a:rPr lang="fi-FI" sz="1100" dirty="0"/>
                        <a:t> to </a:t>
                      </a:r>
                      <a:r>
                        <a:rPr lang="fi-FI" sz="1100" dirty="0" err="1"/>
                        <a:t>the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matters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you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have</a:t>
                      </a:r>
                      <a:r>
                        <a:rPr lang="fi-FI" sz="1100" dirty="0"/>
                        <a:t> to </a:t>
                      </a:r>
                      <a:r>
                        <a:rPr lang="fi-FI" sz="1100" dirty="0" err="1"/>
                        <a:t>develop</a:t>
                      </a:r>
                      <a:r>
                        <a:rPr lang="fi-FI" sz="1100" dirty="0"/>
                        <a:t>?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/>
                        <a:t>How </a:t>
                      </a:r>
                      <a:r>
                        <a:rPr lang="fi-FI" sz="1100" dirty="0" err="1"/>
                        <a:t>do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you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know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you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are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progressing</a:t>
                      </a:r>
                      <a:r>
                        <a:rPr lang="fi-FI" sz="1100" dirty="0"/>
                        <a:t>?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/>
                        <a:t>How </a:t>
                      </a:r>
                      <a:r>
                        <a:rPr lang="fi-FI" sz="1100" dirty="0" err="1"/>
                        <a:t>do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the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others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notice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your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progress</a:t>
                      </a:r>
                      <a:r>
                        <a:rPr lang="fi-FI" sz="1100" dirty="0"/>
                        <a:t>?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 err="1"/>
                        <a:t>Which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matters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you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would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like</a:t>
                      </a:r>
                      <a:r>
                        <a:rPr lang="fi-FI" sz="1100" dirty="0"/>
                        <a:t> to </a:t>
                      </a:r>
                      <a:r>
                        <a:rPr lang="fi-FI" sz="1100" dirty="0" err="1"/>
                        <a:t>be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more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aware</a:t>
                      </a:r>
                      <a:r>
                        <a:rPr lang="fi-FI" sz="1100" dirty="0"/>
                        <a:t> of?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 err="1"/>
                        <a:t>What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do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you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do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more</a:t>
                      </a:r>
                      <a:r>
                        <a:rPr lang="fi-FI" sz="1100" dirty="0"/>
                        <a:t>, </a:t>
                      </a:r>
                      <a:r>
                        <a:rPr lang="fi-FI" sz="1100" dirty="0" err="1"/>
                        <a:t>less</a:t>
                      </a:r>
                      <a:r>
                        <a:rPr lang="fi-FI" sz="1100" dirty="0"/>
                        <a:t>, stop </a:t>
                      </a:r>
                      <a:r>
                        <a:rPr lang="fi-FI" sz="1100" dirty="0" err="1"/>
                        <a:t>doing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completely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or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do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differently</a:t>
                      </a:r>
                      <a:r>
                        <a:rPr lang="fi-FI" sz="1100" dirty="0"/>
                        <a:t>?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3060822"/>
                  </a:ext>
                </a:extLst>
              </a:tr>
            </a:tbl>
          </a:graphicData>
        </a:graphic>
      </p:graphicFrame>
      <p:pic>
        <p:nvPicPr>
          <p:cNvPr id="11" name="Kuva 10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xmlns="" id="{018F97E4-20D8-463F-983D-3093F6321E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273" y="5723679"/>
            <a:ext cx="363260" cy="514350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xmlns="" id="{78E8CE0E-01D0-4830-928F-5D6D3ACC9B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773340">
            <a:off x="123903" y="1552718"/>
            <a:ext cx="381818" cy="504000"/>
          </a:xfrm>
          <a:prstGeom prst="rect">
            <a:avLst/>
          </a:prstGeom>
        </p:spPr>
      </p:pic>
      <p:pic>
        <p:nvPicPr>
          <p:cNvPr id="14" name="Kuva 13">
            <a:extLst>
              <a:ext uri="{FF2B5EF4-FFF2-40B4-BE49-F238E27FC236}">
                <a16:creationId xmlns:a16="http://schemas.microsoft.com/office/drawing/2014/main" xmlns="" id="{204BBE80-C51A-4255-8105-A08FC0E60A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880614">
            <a:off x="123903" y="3682368"/>
            <a:ext cx="381818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334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xmlns="" id="{D22249C1-3857-4AF8-B291-749764ADE4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342900" y="3206985"/>
            <a:ext cx="6215788" cy="6335146"/>
          </a:xfrm>
          <a:prstGeom prst="rect">
            <a:avLst/>
          </a:prstGeom>
        </p:spPr>
      </p:pic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xmlns="" id="{D076C262-81AB-4921-A905-497500945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14900" y="9113159"/>
            <a:ext cx="1600200" cy="527403"/>
          </a:xfrm>
        </p:spPr>
        <p:txBody>
          <a:bodyPr/>
          <a:lstStyle/>
          <a:p>
            <a:fld id="{702DE5C3-AF77-4ED9-B877-63DB1A65508D}" type="slidenum">
              <a:rPr lang="fi-FI" noProof="0" smtClean="0"/>
              <a:pPr/>
              <a:t>4</a:t>
            </a:fld>
            <a:endParaRPr lang="fi-FI" noProof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xmlns="" id="{88C1837E-5F24-484F-837E-C25AA4FE3160}"/>
              </a:ext>
            </a:extLst>
          </p:cNvPr>
          <p:cNvSpPr txBox="1"/>
          <p:nvPr/>
        </p:nvSpPr>
        <p:spPr>
          <a:xfrm>
            <a:off x="1634584" y="9212275"/>
            <a:ext cx="3588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i="1" dirty="0" err="1">
                <a:solidFill>
                  <a:schemeClr val="accent5"/>
                </a:solidFill>
              </a:rPr>
              <a:t>Enjoy</a:t>
            </a:r>
            <a:r>
              <a:rPr lang="fi-FI" i="1" dirty="0">
                <a:solidFill>
                  <a:schemeClr val="accent5"/>
                </a:solidFill>
              </a:rPr>
              <a:t> </a:t>
            </a:r>
            <a:r>
              <a:rPr lang="fi-FI" i="1" dirty="0" err="1">
                <a:solidFill>
                  <a:schemeClr val="accent5"/>
                </a:solidFill>
              </a:rPr>
              <a:t>your</a:t>
            </a:r>
            <a:r>
              <a:rPr lang="fi-FI" i="1" dirty="0">
                <a:solidFill>
                  <a:schemeClr val="accent5"/>
                </a:solidFill>
              </a:rPr>
              <a:t> </a:t>
            </a:r>
            <a:r>
              <a:rPr lang="fi-FI" i="1" dirty="0" err="1">
                <a:solidFill>
                  <a:schemeClr val="accent5"/>
                </a:solidFill>
              </a:rPr>
              <a:t>progress</a:t>
            </a:r>
            <a:r>
              <a:rPr lang="fi-FI" i="1" dirty="0">
                <a:solidFill>
                  <a:schemeClr val="accent5"/>
                </a:solidFill>
              </a:rPr>
              <a:t> and </a:t>
            </a:r>
            <a:r>
              <a:rPr lang="fi-FI" i="1" dirty="0" err="1">
                <a:solidFill>
                  <a:schemeClr val="accent5"/>
                </a:solidFill>
              </a:rPr>
              <a:t>success</a:t>
            </a:r>
            <a:r>
              <a:rPr lang="fi-FI" i="1" dirty="0">
                <a:solidFill>
                  <a:schemeClr val="accent5"/>
                </a:solidFill>
              </a:rPr>
              <a:t>!</a:t>
            </a:r>
          </a:p>
        </p:txBody>
      </p:sp>
      <p:graphicFrame>
        <p:nvGraphicFramePr>
          <p:cNvPr id="8" name="Taulukko 8">
            <a:extLst>
              <a:ext uri="{FF2B5EF4-FFF2-40B4-BE49-F238E27FC236}">
                <a16:creationId xmlns:a16="http://schemas.microsoft.com/office/drawing/2014/main" xmlns="" id="{4B0C9CDD-39E4-4730-BF82-4FFA49219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52924"/>
              </p:ext>
            </p:extLst>
          </p:nvPr>
        </p:nvGraphicFramePr>
        <p:xfrm>
          <a:off x="999000" y="1169498"/>
          <a:ext cx="4860000" cy="176784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860000">
                  <a:extLst>
                    <a:ext uri="{9D8B030D-6E8A-4147-A177-3AD203B41FA5}">
                      <a16:colId xmlns:a16="http://schemas.microsoft.com/office/drawing/2014/main" xmlns="" val="3013705134"/>
                    </a:ext>
                  </a:extLst>
                </a:gridCol>
              </a:tblGrid>
              <a:tr h="195632">
                <a:tc>
                  <a:txBody>
                    <a:bodyPr/>
                    <a:lstStyle/>
                    <a:p>
                      <a:r>
                        <a:rPr lang="fi-FI" sz="1200" dirty="0" err="1"/>
                        <a:t>Think</a:t>
                      </a:r>
                      <a:r>
                        <a:rPr lang="fi-FI" sz="1200" dirty="0"/>
                        <a:t>, </a:t>
                      </a:r>
                      <a:r>
                        <a:rPr lang="fi-FI" sz="1200" dirty="0" err="1"/>
                        <a:t>write</a:t>
                      </a:r>
                      <a:r>
                        <a:rPr lang="fi-FI" sz="1200" dirty="0"/>
                        <a:t> </a:t>
                      </a:r>
                      <a:r>
                        <a:rPr lang="fi-FI" sz="1200" dirty="0" err="1"/>
                        <a:t>down</a:t>
                      </a:r>
                      <a:r>
                        <a:rPr lang="fi-FI" sz="1200" dirty="0"/>
                        <a:t> and </a:t>
                      </a:r>
                      <a:r>
                        <a:rPr lang="fi-FI" sz="1200" dirty="0" err="1"/>
                        <a:t>discuss</a:t>
                      </a:r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1117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/>
                        <a:t>Write </a:t>
                      </a:r>
                      <a:r>
                        <a:rPr lang="fi-FI" sz="1100" dirty="0" err="1"/>
                        <a:t>three</a:t>
                      </a:r>
                      <a:r>
                        <a:rPr lang="fi-FI" sz="1100" dirty="0"/>
                        <a:t> of </a:t>
                      </a:r>
                      <a:r>
                        <a:rPr lang="fi-FI" sz="1100" dirty="0" err="1"/>
                        <a:t>your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goals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next</a:t>
                      </a:r>
                      <a:r>
                        <a:rPr lang="fi-FI" sz="1100" dirty="0"/>
                        <a:t> to </a:t>
                      </a:r>
                      <a:r>
                        <a:rPr lang="fi-FI" sz="1100" dirty="0" err="1"/>
                        <a:t>the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tree</a:t>
                      </a:r>
                      <a:endParaRPr lang="fi-FI" sz="1100" dirty="0"/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/>
                        <a:t>Write </a:t>
                      </a:r>
                      <a:r>
                        <a:rPr lang="fi-FI" sz="1100" dirty="0" err="1"/>
                        <a:t>or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draw</a:t>
                      </a:r>
                      <a:r>
                        <a:rPr lang="fi-FI" sz="1100" dirty="0"/>
                        <a:t> at </a:t>
                      </a:r>
                      <a:r>
                        <a:rPr lang="fi-FI" sz="1100" dirty="0" err="1"/>
                        <a:t>least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three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things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which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you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believe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will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bring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you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closer</a:t>
                      </a:r>
                      <a:r>
                        <a:rPr lang="fi-FI" sz="1100" dirty="0"/>
                        <a:t> to </a:t>
                      </a:r>
                      <a:r>
                        <a:rPr lang="fi-FI" sz="1100" dirty="0" err="1"/>
                        <a:t>your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goals</a:t>
                      </a:r>
                      <a:r>
                        <a:rPr lang="fi-FI" sz="1100" dirty="0"/>
                        <a:t> to </a:t>
                      </a:r>
                      <a:r>
                        <a:rPr lang="fi-FI" sz="1100" dirty="0" err="1"/>
                        <a:t>the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timeline</a:t>
                      </a:r>
                      <a:r>
                        <a:rPr lang="fi-FI" sz="1100" dirty="0"/>
                        <a:t>. </a:t>
                      </a:r>
                      <a:r>
                        <a:rPr lang="fi-FI" sz="1100" dirty="0" err="1"/>
                        <a:t>Try</a:t>
                      </a:r>
                      <a:r>
                        <a:rPr lang="fi-FI" sz="1100" dirty="0"/>
                        <a:t> to </a:t>
                      </a:r>
                      <a:r>
                        <a:rPr lang="fi-FI" sz="1100" dirty="0" err="1"/>
                        <a:t>be</a:t>
                      </a:r>
                      <a:r>
                        <a:rPr lang="fi-FI" sz="1100" dirty="0"/>
                        <a:t> as </a:t>
                      </a:r>
                      <a:r>
                        <a:rPr lang="fi-FI" sz="1100" dirty="0" err="1"/>
                        <a:t>concrete</a:t>
                      </a:r>
                      <a:r>
                        <a:rPr lang="fi-FI" sz="1100" dirty="0"/>
                        <a:t> as </a:t>
                      </a:r>
                      <a:r>
                        <a:rPr lang="fi-FI" sz="1100" dirty="0" err="1"/>
                        <a:t>possible</a:t>
                      </a:r>
                      <a:r>
                        <a:rPr lang="fi-FI" sz="1100" dirty="0"/>
                        <a:t>, for </a:t>
                      </a:r>
                      <a:r>
                        <a:rPr lang="fi-FI" sz="1100" dirty="0" err="1"/>
                        <a:t>example</a:t>
                      </a:r>
                      <a:r>
                        <a:rPr lang="fi-FI" sz="1100" dirty="0"/>
                        <a:t> I </a:t>
                      </a:r>
                      <a:r>
                        <a:rPr lang="fi-FI" sz="1100" dirty="0" err="1"/>
                        <a:t>try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new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ideas</a:t>
                      </a:r>
                      <a:r>
                        <a:rPr lang="fi-FI" sz="1100" dirty="0"/>
                        <a:t> in </a:t>
                      </a:r>
                      <a:r>
                        <a:rPr lang="fi-FI" sz="1100" dirty="0" err="1"/>
                        <a:t>guiding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students</a:t>
                      </a:r>
                      <a:r>
                        <a:rPr lang="fi-FI" sz="1100" dirty="0"/>
                        <a:t> 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/>
                        <a:t>Write </a:t>
                      </a:r>
                      <a:r>
                        <a:rPr lang="fi-FI" sz="1100" dirty="0" err="1"/>
                        <a:t>down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your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successes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during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the</a:t>
                      </a:r>
                      <a:r>
                        <a:rPr lang="fi-FI" sz="1100" dirty="0"/>
                        <a:t> </a:t>
                      </a:r>
                      <a:r>
                        <a:rPr lang="fi-FI" sz="1100" dirty="0" err="1"/>
                        <a:t>way</a:t>
                      </a:r>
                      <a:r>
                        <a:rPr lang="fi-FI" sz="1100" dirty="0"/>
                        <a:t>.</a:t>
                      </a:r>
                      <a:endParaRPr lang="fi-FI" sz="1100" dirty="0">
                        <a:cs typeface="Arial"/>
                      </a:endParaRP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dirty="0" err="1">
                          <a:ea typeface="+mn-lt"/>
                          <a:cs typeface="+mn-lt"/>
                        </a:rPr>
                        <a:t>Discuss</a:t>
                      </a:r>
                      <a:r>
                        <a:rPr lang="fi-FI" sz="1100" dirty="0">
                          <a:ea typeface="+mn-lt"/>
                          <a:cs typeface="+mn-lt"/>
                        </a:rPr>
                        <a:t> </a:t>
                      </a:r>
                      <a:r>
                        <a:rPr lang="fi-FI" sz="1100" dirty="0" err="1">
                          <a:ea typeface="+mn-lt"/>
                          <a:cs typeface="+mn-lt"/>
                        </a:rPr>
                        <a:t>with</a:t>
                      </a:r>
                      <a:r>
                        <a:rPr lang="fi-FI" sz="1100" dirty="0">
                          <a:ea typeface="+mn-lt"/>
                          <a:cs typeface="+mn-lt"/>
                        </a:rPr>
                        <a:t> </a:t>
                      </a:r>
                      <a:r>
                        <a:rPr lang="fi-FI" sz="1100" dirty="0" err="1">
                          <a:ea typeface="+mn-lt"/>
                          <a:cs typeface="+mn-lt"/>
                        </a:rPr>
                        <a:t>your</a:t>
                      </a:r>
                      <a:r>
                        <a:rPr lang="fi-FI" sz="1100" dirty="0">
                          <a:ea typeface="+mn-lt"/>
                          <a:cs typeface="+mn-lt"/>
                        </a:rPr>
                        <a:t> </a:t>
                      </a:r>
                      <a:r>
                        <a:rPr lang="fi-FI" sz="1100" dirty="0" err="1">
                          <a:ea typeface="+mn-lt"/>
                          <a:cs typeface="+mn-lt"/>
                        </a:rPr>
                        <a:t>boss</a:t>
                      </a:r>
                      <a:r>
                        <a:rPr lang="fi-FI" sz="1100" dirty="0">
                          <a:ea typeface="+mn-lt"/>
                          <a:cs typeface="+mn-lt"/>
                        </a:rPr>
                        <a:t> </a:t>
                      </a:r>
                      <a:r>
                        <a:rPr lang="fi-FI" sz="1100" dirty="0" err="1">
                          <a:ea typeface="+mn-lt"/>
                          <a:cs typeface="+mn-lt"/>
                        </a:rPr>
                        <a:t>about</a:t>
                      </a:r>
                      <a:r>
                        <a:rPr lang="fi-FI" sz="1100" dirty="0">
                          <a:ea typeface="+mn-lt"/>
                          <a:cs typeface="+mn-lt"/>
                        </a:rPr>
                        <a:t> </a:t>
                      </a:r>
                      <a:r>
                        <a:rPr lang="fi-FI" sz="1100" dirty="0" err="1">
                          <a:ea typeface="+mn-lt"/>
                          <a:cs typeface="+mn-lt"/>
                        </a:rPr>
                        <a:t>your</a:t>
                      </a:r>
                      <a:r>
                        <a:rPr lang="fi-FI" sz="1100" dirty="0">
                          <a:ea typeface="+mn-lt"/>
                          <a:cs typeface="+mn-lt"/>
                        </a:rPr>
                        <a:t> </a:t>
                      </a:r>
                      <a:r>
                        <a:rPr lang="fi-FI" sz="1100" dirty="0" err="1">
                          <a:ea typeface="+mn-lt"/>
                          <a:cs typeface="+mn-lt"/>
                        </a:rPr>
                        <a:t>Peda</a:t>
                      </a:r>
                      <a:r>
                        <a:rPr lang="fi-FI" sz="1100" dirty="0">
                          <a:ea typeface="+mn-lt"/>
                          <a:cs typeface="+mn-lt"/>
                        </a:rPr>
                        <a:t> </a:t>
                      </a:r>
                      <a:r>
                        <a:rPr lang="fi-FI" sz="1100" dirty="0" err="1">
                          <a:ea typeface="+mn-lt"/>
                          <a:cs typeface="+mn-lt"/>
                        </a:rPr>
                        <a:t>path</a:t>
                      </a:r>
                      <a:r>
                        <a:rPr lang="fi-FI" sz="1100" dirty="0">
                          <a:ea typeface="+mn-lt"/>
                          <a:cs typeface="+mn-lt"/>
                        </a:rPr>
                        <a:t> </a:t>
                      </a:r>
                      <a:r>
                        <a:rPr lang="fi-FI" sz="1100" dirty="0" err="1">
                          <a:ea typeface="+mn-lt"/>
                          <a:cs typeface="+mn-lt"/>
                        </a:rPr>
                        <a:t>progress</a:t>
                      </a:r>
                      <a:r>
                        <a:rPr lang="fi-FI" sz="1100" dirty="0">
                          <a:ea typeface="+mn-lt"/>
                          <a:cs typeface="+mn-lt"/>
                        </a:rPr>
                        <a:t> </a:t>
                      </a:r>
                      <a:r>
                        <a:rPr lang="fi-FI" sz="1100" dirty="0" err="1">
                          <a:ea typeface="+mn-lt"/>
                          <a:cs typeface="+mn-lt"/>
                        </a:rPr>
                        <a:t>yearly</a:t>
                      </a:r>
                      <a:r>
                        <a:rPr lang="fi-FI" sz="1100" dirty="0">
                          <a:ea typeface="+mn-lt"/>
                          <a:cs typeface="+mn-lt"/>
                        </a:rPr>
                        <a:t> at </a:t>
                      </a:r>
                      <a:r>
                        <a:rPr lang="fi-FI" sz="1100" dirty="0" err="1">
                          <a:ea typeface="+mn-lt"/>
                          <a:cs typeface="+mn-lt"/>
                        </a:rPr>
                        <a:t>your</a:t>
                      </a:r>
                      <a:r>
                        <a:rPr lang="fi-FI" sz="1100" dirty="0">
                          <a:ea typeface="+mn-lt"/>
                          <a:cs typeface="+mn-lt"/>
                        </a:rPr>
                        <a:t> </a:t>
                      </a:r>
                      <a:r>
                        <a:rPr lang="fi-FI" sz="1100" dirty="0" err="1">
                          <a:ea typeface="+mn-lt"/>
                          <a:cs typeface="+mn-lt"/>
                        </a:rPr>
                        <a:t>development</a:t>
                      </a:r>
                      <a:r>
                        <a:rPr lang="fi-FI" sz="1100" dirty="0">
                          <a:ea typeface="+mn-lt"/>
                          <a:cs typeface="+mn-lt"/>
                        </a:rPr>
                        <a:t> </a:t>
                      </a:r>
                      <a:r>
                        <a:rPr lang="fi-FI" sz="1100" dirty="0" err="1">
                          <a:ea typeface="+mn-lt"/>
                          <a:cs typeface="+mn-lt"/>
                        </a:rPr>
                        <a:t>discussions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7005844"/>
                  </a:ext>
                </a:extLst>
              </a:tr>
            </a:tbl>
          </a:graphicData>
        </a:graphic>
      </p:graphicFrame>
      <p:graphicFrame>
        <p:nvGraphicFramePr>
          <p:cNvPr id="10" name="Taulukko 10">
            <a:extLst>
              <a:ext uri="{FF2B5EF4-FFF2-40B4-BE49-F238E27FC236}">
                <a16:creationId xmlns:a16="http://schemas.microsoft.com/office/drawing/2014/main" xmlns="" id="{65286D9D-1022-4D31-9F48-E3C5FF2C0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4249299"/>
              </p:ext>
            </p:extLst>
          </p:nvPr>
        </p:nvGraphicFramePr>
        <p:xfrm>
          <a:off x="1047151" y="3233317"/>
          <a:ext cx="4198661" cy="12801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198661">
                  <a:extLst>
                    <a:ext uri="{9D8B030D-6E8A-4147-A177-3AD203B41FA5}">
                      <a16:colId xmlns:a16="http://schemas.microsoft.com/office/drawing/2014/main" xmlns="" val="2013544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100" b="0" dirty="0" err="1"/>
                        <a:t>Goal</a:t>
                      </a:r>
                      <a:r>
                        <a:rPr lang="fi-FI" sz="1100" b="0" dirty="0"/>
                        <a:t> 1:</a:t>
                      </a:r>
                    </a:p>
                    <a:p>
                      <a:endParaRPr lang="fi-FI" sz="11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74677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 err="1"/>
                        <a:t>Goal</a:t>
                      </a:r>
                      <a:r>
                        <a:rPr lang="fi-FI" sz="1100" dirty="0"/>
                        <a:t> 2:</a:t>
                      </a:r>
                    </a:p>
                    <a:p>
                      <a:endParaRPr lang="fi-FI" sz="11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944917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 err="1"/>
                        <a:t>Goal</a:t>
                      </a:r>
                      <a:r>
                        <a:rPr lang="fi-FI" sz="1100" dirty="0"/>
                        <a:t> 3:</a:t>
                      </a:r>
                    </a:p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7958203"/>
                  </a:ext>
                </a:extLst>
              </a:tr>
            </a:tbl>
          </a:graphicData>
        </a:graphic>
      </p:graphicFrame>
      <p:pic>
        <p:nvPicPr>
          <p:cNvPr id="13" name="Kuva 1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xmlns="" id="{37968762-4A14-4A54-AB8C-06378A95E45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740" y="1203497"/>
            <a:ext cx="363260" cy="514350"/>
          </a:xfrm>
          <a:prstGeom prst="rect">
            <a:avLst/>
          </a:prstGeom>
        </p:spPr>
      </p:pic>
      <p:pic>
        <p:nvPicPr>
          <p:cNvPr id="14" name="Kuva 13">
            <a:extLst>
              <a:ext uri="{FF2B5EF4-FFF2-40B4-BE49-F238E27FC236}">
                <a16:creationId xmlns:a16="http://schemas.microsoft.com/office/drawing/2014/main" xmlns="" id="{A2FD769B-D661-4486-9B07-9068A352C2D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066206">
            <a:off x="635740" y="3181029"/>
            <a:ext cx="381818" cy="504000"/>
          </a:xfrm>
          <a:prstGeom prst="rect">
            <a:avLst/>
          </a:prstGeom>
        </p:spPr>
      </p:pic>
      <p:sp>
        <p:nvSpPr>
          <p:cNvPr id="11" name="Otsikko 1">
            <a:extLst>
              <a:ext uri="{FF2B5EF4-FFF2-40B4-BE49-F238E27FC236}">
                <a16:creationId xmlns:a16="http://schemas.microsoft.com/office/drawing/2014/main" xmlns="" id="{57C102C3-E240-465B-9871-BA0010DD81FE}"/>
              </a:ext>
            </a:extLst>
          </p:cNvPr>
          <p:cNvSpPr txBox="1">
            <a:spLocks/>
          </p:cNvSpPr>
          <p:nvPr/>
        </p:nvSpPr>
        <p:spPr>
          <a:xfrm>
            <a:off x="404662" y="751558"/>
            <a:ext cx="5798039" cy="277000"/>
          </a:xfrm>
          <a:prstGeom prst="rect">
            <a:avLst/>
          </a:prstGeom>
        </p:spPr>
        <p:txBody>
          <a:bodyPr/>
          <a:lstStyle>
            <a:lvl1pPr algn="l" defTabSz="1320759" rtl="0" eaLnBrk="1" latinLnBrk="0" hangingPunct="1">
              <a:spcBef>
                <a:spcPct val="0"/>
              </a:spcBef>
              <a:buNone/>
              <a:defRPr sz="3611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i-FI" sz="1800" dirty="0">
                <a:solidFill>
                  <a:schemeClr val="accent5"/>
                </a:solidFill>
              </a:rPr>
              <a:t>My </a:t>
            </a:r>
            <a:r>
              <a:rPr lang="fi-FI" sz="1800" dirty="0" err="1">
                <a:solidFill>
                  <a:schemeClr val="accent5"/>
                </a:solidFill>
              </a:rPr>
              <a:t>peda</a:t>
            </a:r>
            <a:r>
              <a:rPr lang="fi-FI" sz="1800" dirty="0">
                <a:solidFill>
                  <a:schemeClr val="accent5"/>
                </a:solidFill>
              </a:rPr>
              <a:t> </a:t>
            </a:r>
            <a:r>
              <a:rPr lang="fi-FI" sz="1800" dirty="0" err="1">
                <a:solidFill>
                  <a:schemeClr val="accent5"/>
                </a:solidFill>
              </a:rPr>
              <a:t>path</a:t>
            </a:r>
            <a:endParaRPr lang="fi-FI" sz="1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5173476"/>
      </p:ext>
    </p:extLst>
  </p:cSld>
  <p:clrMapOvr>
    <a:masterClrMapping/>
  </p:clrMapOvr>
</p:sld>
</file>

<file path=ppt/theme/theme1.xml><?xml version="1.0" encoding="utf-8"?>
<a:theme xmlns:a="http://schemas.openxmlformats.org/drawingml/2006/main" name="Luovi_teema">
  <a:themeElements>
    <a:clrScheme name="Luovi_värit">
      <a:dk1>
        <a:sysClr val="windowText" lastClr="000000"/>
      </a:dk1>
      <a:lt1>
        <a:srgbClr val="FFFFFF"/>
      </a:lt1>
      <a:dk2>
        <a:srgbClr val="7F7F7F"/>
      </a:dk2>
      <a:lt2>
        <a:srgbClr val="FFFFFF"/>
      </a:lt2>
      <a:accent1>
        <a:srgbClr val="94B6D2"/>
      </a:accent1>
      <a:accent2>
        <a:srgbClr val="D3232E"/>
      </a:accent2>
      <a:accent3>
        <a:srgbClr val="D1D3D4"/>
      </a:accent3>
      <a:accent4>
        <a:srgbClr val="E7BA4B"/>
      </a:accent4>
      <a:accent5>
        <a:srgbClr val="346C8A"/>
      </a:accent5>
      <a:accent6>
        <a:srgbClr val="F959A1"/>
      </a:accent6>
      <a:hlink>
        <a:srgbClr val="0033CC"/>
      </a:hlink>
      <a:folHlink>
        <a:srgbClr val="C2788F"/>
      </a:folHlink>
    </a:clrScheme>
    <a:fontScheme name="Luovi_font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Luovi pp-malli pysty a4" id="{3F7B6758-C0E9-4870-B592-9A3259821AA5}" vid="{BFE5454C-7112-4874-ACA2-54DF262D8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E05D86EDE35D947962F71A2F3F20AF0" ma:contentTypeVersion="16" ma:contentTypeDescription="Luo uusi asiakirja." ma:contentTypeScope="" ma:versionID="3f30c8c1357023427c39eac7d2cc761e">
  <xsd:schema xmlns:xsd="http://www.w3.org/2001/XMLSchema" xmlns:xs="http://www.w3.org/2001/XMLSchema" xmlns:p="http://schemas.microsoft.com/office/2006/metadata/properties" xmlns:ns3="53ef55c1-75ae-40f0-9380-d7dcb475c431" xmlns:ns4="22b99bfd-3e21-40bc-98e2-92a67de59711" targetNamespace="http://schemas.microsoft.com/office/2006/metadata/properties" ma:root="true" ma:fieldsID="c3149939f8dc6062b34f8063ecb359e2" ns3:_="" ns4:_="">
    <xsd:import namespace="53ef55c1-75ae-40f0-9380-d7dcb475c431"/>
    <xsd:import namespace="22b99bfd-3e21-40bc-98e2-92a67de5971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TaxKeywordTaxHTField" minOccurs="0"/>
                <xsd:element ref="ns3:TaxCatchAll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ef55c1-75ae-40f0-9380-d7dcb475c43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axKeywordTaxHTField" ma:index="10" nillable="true" ma:taxonomy="true" ma:internalName="TaxKeywordTaxHTField" ma:taxonomyFieldName="TaxKeyword" ma:displayName="Yrityksen avainsanat" ma:fieldId="{23f27201-bee3-471e-b2e7-b64fd8b7ca38}" ma:taxonomyMulti="true" ma:sspId="485376c0-c249-46f4-9fba-8611563aa4d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Luokituksen Kaikki-sarake" ma:hidden="true" ma:list="{f8180989-9955-4fe2-a920-cd875c1f9264}" ma:internalName="TaxCatchAll" ma:showField="CatchAllData" ma:web="53ef55c1-75ae-40f0-9380-d7dcb475c4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ingHintHash" ma:index="12" nillable="true" ma:displayName="Jakamisvihjeen hajautus" ma:internalName="SharingHintHash" ma:readOnly="true">
      <xsd:simpleType>
        <xsd:restriction base="dms:Text"/>
      </xsd:simpleType>
    </xsd:element>
    <xsd:element name="SharedWithDetails" ma:index="13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b99bfd-3e21-40bc-98e2-92a67de597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7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3ef55c1-75ae-40f0-9380-d7dcb475c431"/>
    <TaxKeywordTaxHTField xmlns="53ef55c1-75ae-40f0-9380-d7dcb475c431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85EE8C3F-EFB0-48B1-A4FA-76C70E796F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ef55c1-75ae-40f0-9380-d7dcb475c431"/>
    <ds:schemaRef ds:uri="22b99bfd-3e21-40bc-98e2-92a67de597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7E79B2-8508-4D27-9141-21EF0C519C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FD0F90-7F15-4EBD-A30E-77BA618CC0FC}">
  <ds:schemaRefs>
    <ds:schemaRef ds:uri="http://purl.org/dc/dcmitype/"/>
    <ds:schemaRef ds:uri="http://schemas.openxmlformats.org/package/2006/metadata/core-properties"/>
    <ds:schemaRef ds:uri="22b99bfd-3e21-40bc-98e2-92a67de59711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53ef55c1-75ae-40f0-9380-d7dcb475c43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Luovi pp-malli pysty a4</Template>
  <TotalTime>257</TotalTime>
  <Words>509</Words>
  <Application>Microsoft Office PowerPoint</Application>
  <PresentationFormat>Papier A4 (210x297 mm)</PresentationFormat>
  <Paragraphs>79</Paragraphs>
  <Slides>4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Luovi_teema</vt:lpstr>
      <vt:lpstr>My Peda path</vt:lpstr>
      <vt:lpstr>Pedagogical anchors,  360° -feedback as a support of my own work</vt:lpstr>
      <vt:lpstr>Analyse your feedback</vt:lpstr>
      <vt:lpstr>Slajd 4</vt:lpstr>
    </vt:vector>
  </TitlesOfParts>
  <Company>Ammattiopisto Luovi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Peda-polkuni</dc:title>
  <dc:creator>Hannu Tarvainen</dc:creator>
  <cp:lastModifiedBy>Hanna Skowronska</cp:lastModifiedBy>
  <cp:revision>32</cp:revision>
  <cp:lastPrinted>2019-11-12T11:14:34Z</cp:lastPrinted>
  <dcterms:created xsi:type="dcterms:W3CDTF">2019-10-15T10:01:24Z</dcterms:created>
  <dcterms:modified xsi:type="dcterms:W3CDTF">2020-06-03T05:52:25Z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0x0101003E05D86EDE35D947962F71A2F3F20AF0</vt:lpwstr>
  </property>
</Properties>
</file>