
<file path=[Content_Types].xml><?xml version="1.0" encoding="utf-8"?>
<Types xmlns="http://schemas.openxmlformats.org/package/2006/content-types">
  <Override PartName="/ppt/notesSlides/notesSlide2.xml" ContentType="application/vnd.openxmlformats-officedocument.presentationml.notes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diagrams/quickStyle2.xml" ContentType="application/vnd.openxmlformats-officedocument.drawingml.diagramStyle+xml"/>
  <Override PartName="/ppt/theme/theme1.xml" ContentType="application/vnd.openxmlformats-officedocument.theme+xml"/>
  <Override PartName="/ppt/slideLayouts/slideLayout2.xml" ContentType="application/vnd.openxmlformats-officedocument.presentationml.slideLayout+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diagrams/layout7.xml" ContentType="application/vnd.openxmlformats-officedocument.drawingml.diagramLayout+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diagrams/layout5.xml" ContentType="application/vnd.openxmlformats-officedocument.drawingml.diagramLayout+xml"/>
  <Override PartName="/ppt/diagrams/data6.xml" ContentType="application/vnd.openxmlformats-officedocument.drawingml.diagramData+xml"/>
  <Override PartName="/ppt/notesSlides/notesSlide9.xml" ContentType="application/vnd.openxmlformats-officedocument.presentationml.notesSlide+xml"/>
  <Override PartName="/ppt/diagrams/layout3.xml" ContentType="application/vnd.openxmlformats-officedocument.drawingml.diagramLayout+xml"/>
  <Override PartName="/ppt/diagrams/data4.xml" ContentType="application/vnd.openxmlformats-officedocument.drawingml.diagramData+xml"/>
  <Override PartName="/ppt/diagrams/layout1.xml" ContentType="application/vnd.openxmlformats-officedocument.drawingml.diagramLayout+xml"/>
  <Override PartName="/ppt/diagrams/data2.xml" ContentType="application/vnd.openxmlformats-officedocument.drawingml.diagramData+xml"/>
  <Override PartName="/ppt/notesSlides/notesSlide7.xml" ContentType="application/vnd.openxmlformats-officedocument.presentationml.notesSlide+xml"/>
  <Override PartName="/ppt/notesSlides/notesSlide10.xml" ContentType="application/vnd.openxmlformats-officedocument.presentationml.notesSlide+xml"/>
  <Override PartName="/ppt/diagrams/colors6.xml" ContentType="application/vnd.openxmlformats-officedocument.drawingml.diagramColors+xml"/>
  <Override PartName="/ppt/diagrams/drawing7.xml" ContentType="application/vnd.ms-office.drawingml.diagramDrawing+xml"/>
  <Override PartName="/ppt/slides/slide7.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5.xml" ContentType="application/vnd.openxmlformats-officedocument.presentationml.notesSlide+xml"/>
  <Override PartName="/ppt/diagrams/colors4.xml" ContentType="application/vnd.openxmlformats-officedocument.drawingml.diagramColors+xml"/>
  <Override PartName="/ppt/diagrams/drawing5.xml" ContentType="application/vnd.ms-office.drawingml.diagramDrawing+xml"/>
  <Override PartName="/ppt/diagrams/quickStyle7.xml" ContentType="application/vnd.openxmlformats-officedocument.drawingml.diagramStyle+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diagrams/colors2.xml" ContentType="application/vnd.openxmlformats-officedocument.drawingml.diagramColors+xml"/>
  <Override PartName="/ppt/diagrams/drawing3.xml" ContentType="application/vnd.ms-office.drawingml.diagramDrawing+xml"/>
  <Override PartName="/ppt/diagrams/quickStyle5.xml" ContentType="application/vnd.openxmlformats-officedocument.drawingml.diagramStyl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diagrams/quickStyle3.xml" ContentType="application/vnd.openxmlformats-officedocument.drawingml.diagramStyl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Default Extension="jpeg" ContentType="image/jpeg"/>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diagrams/layout6.xml" ContentType="application/vnd.openxmlformats-officedocument.drawingml.diagram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diagrams/layout4.xml" ContentType="application/vnd.openxmlformats-officedocument.drawingml.diagramLayout+xml"/>
  <Override PartName="/ppt/diagrams/data7.xml" ContentType="application/vnd.openxmlformats-officedocument.drawingml.diagramData+xml"/>
  <Override PartName="/ppt/slideLayouts/slideLayout10.xml" ContentType="application/vnd.openxmlformats-officedocument.presentationml.slideLayout+xml"/>
  <Default Extension="gif" ContentType="image/gif"/>
  <Override PartName="/ppt/diagrams/layout2.xml" ContentType="application/vnd.openxmlformats-officedocument.drawingml.diagram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diagrams/data5.xml" ContentType="application/vnd.openxmlformats-officedocument.drawingml.diagramData+xml"/>
  <Override PartName="/ppt/diagrams/colors7.xml" ContentType="application/vnd.openxmlformats-officedocument.drawingml.diagramColors+xml"/>
  <Override PartName="/ppt/notesSlides/notesSlide6.xml" ContentType="application/vnd.openxmlformats-officedocument.presentationml.notesSlide+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slides/slide8.xml" ContentType="application/vnd.openxmlformats-officedocument.presentationml.slide+xml"/>
  <Override PartName="/ppt/diagrams/data1.xml" ContentType="application/vnd.openxmlformats-officedocument.drawingml.diagramData+xml"/>
  <Override PartName="/ppt/notesSlides/notesSlide4.xml" ContentType="application/vnd.openxmlformats-officedocument.presentationml.notesSlide+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Layouts/slideLayout15.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 id="2147483685" r:id="rId2"/>
  </p:sldMasterIdLst>
  <p:notesMasterIdLst>
    <p:notesMasterId r:id="rId25"/>
  </p:notesMasterIdLst>
  <p:sldIdLst>
    <p:sldId id="256" r:id="rId3"/>
    <p:sldId id="306" r:id="rId4"/>
    <p:sldId id="276" r:id="rId5"/>
    <p:sldId id="267" r:id="rId6"/>
    <p:sldId id="323" r:id="rId7"/>
    <p:sldId id="307" r:id="rId8"/>
    <p:sldId id="309" r:id="rId9"/>
    <p:sldId id="311" r:id="rId10"/>
    <p:sldId id="324" r:id="rId11"/>
    <p:sldId id="326" r:id="rId12"/>
    <p:sldId id="317" r:id="rId13"/>
    <p:sldId id="327" r:id="rId14"/>
    <p:sldId id="319" r:id="rId15"/>
    <p:sldId id="320" r:id="rId16"/>
    <p:sldId id="264" r:id="rId17"/>
    <p:sldId id="282" r:id="rId18"/>
    <p:sldId id="289" r:id="rId19"/>
    <p:sldId id="328" r:id="rId20"/>
    <p:sldId id="329" r:id="rId21"/>
    <p:sldId id="330" r:id="rId22"/>
    <p:sldId id="331" r:id="rId23"/>
    <p:sldId id="332" r:id="rId24"/>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8F6F6"/>
    <a:srgbClr val="F5B7A1"/>
    <a:srgbClr val="EDE2F6"/>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0188"/>
    <p:restoredTop sz="93489" autoAdjust="0"/>
  </p:normalViewPr>
  <p:slideViewPr>
    <p:cSldViewPr>
      <p:cViewPr varScale="1">
        <p:scale>
          <a:sx n="64" d="100"/>
          <a:sy n="64" d="100"/>
        </p:scale>
        <p:origin x="-636"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753E13E-9D96-4575-AF44-176576D8D24D}" type="doc">
      <dgm:prSet loTypeId="urn:microsoft.com/office/officeart/2009/3/layout/StepUpProcess" loCatId="process" qsTypeId="urn:microsoft.com/office/officeart/2005/8/quickstyle/simple1" qsCatId="simple" csTypeId="urn:microsoft.com/office/officeart/2005/8/colors/colorful2" csCatId="colorful" phldr="1"/>
      <dgm:spPr/>
      <dgm:t>
        <a:bodyPr/>
        <a:lstStyle/>
        <a:p>
          <a:endParaRPr lang="tr-TR"/>
        </a:p>
      </dgm:t>
    </dgm:pt>
    <dgm:pt modelId="{B1444EC7-4FA8-4229-A256-BC79CD211BDC}">
      <dgm:prSet phldrT="[Metin]"/>
      <dgm:spPr/>
      <dgm:t>
        <a:bodyPr/>
        <a:lstStyle/>
        <a:p>
          <a:r>
            <a:rPr lang="tr-TR" dirty="0"/>
            <a:t>  </a:t>
          </a:r>
        </a:p>
      </dgm:t>
    </dgm:pt>
    <dgm:pt modelId="{99FDADC5-8F49-4ABB-840A-2254C12102E9}" type="parTrans" cxnId="{4D82F033-A8B7-4668-9496-D2E613E5858A}">
      <dgm:prSet/>
      <dgm:spPr/>
      <dgm:t>
        <a:bodyPr/>
        <a:lstStyle/>
        <a:p>
          <a:endParaRPr lang="tr-TR"/>
        </a:p>
      </dgm:t>
    </dgm:pt>
    <dgm:pt modelId="{5B90D017-57B3-4397-8A3F-A871972FF208}" type="sibTrans" cxnId="{4D82F033-A8B7-4668-9496-D2E613E5858A}">
      <dgm:prSet/>
      <dgm:spPr/>
      <dgm:t>
        <a:bodyPr/>
        <a:lstStyle/>
        <a:p>
          <a:endParaRPr lang="tr-TR"/>
        </a:p>
      </dgm:t>
    </dgm:pt>
    <dgm:pt modelId="{C42B343B-013E-4166-8063-4246ED291FCD}">
      <dgm:prSet phldrT="[Metin]"/>
      <dgm:spPr/>
      <dgm:t>
        <a:bodyPr/>
        <a:lstStyle/>
        <a:p>
          <a:r>
            <a:rPr lang="tr-TR" dirty="0"/>
            <a:t>   </a:t>
          </a:r>
        </a:p>
      </dgm:t>
    </dgm:pt>
    <dgm:pt modelId="{1F19A40D-D6C5-4BE3-8728-D825D20A804C}" type="parTrans" cxnId="{084832FE-5259-4493-B3DF-0B3EF6823A96}">
      <dgm:prSet/>
      <dgm:spPr/>
      <dgm:t>
        <a:bodyPr/>
        <a:lstStyle/>
        <a:p>
          <a:endParaRPr lang="tr-TR"/>
        </a:p>
      </dgm:t>
    </dgm:pt>
    <dgm:pt modelId="{A74F6522-481D-4D5C-BA07-28C682FCF6C1}" type="sibTrans" cxnId="{084832FE-5259-4493-B3DF-0B3EF6823A96}">
      <dgm:prSet/>
      <dgm:spPr/>
      <dgm:t>
        <a:bodyPr/>
        <a:lstStyle/>
        <a:p>
          <a:endParaRPr lang="tr-TR"/>
        </a:p>
      </dgm:t>
    </dgm:pt>
    <dgm:pt modelId="{18461FDB-762B-4753-B9B5-682EDE22E41E}">
      <dgm:prSet phldrT="[Metin]"/>
      <dgm:spPr/>
      <dgm:t>
        <a:bodyPr/>
        <a:lstStyle/>
        <a:p>
          <a:r>
            <a:rPr lang="tr-TR" dirty="0"/>
            <a:t> </a:t>
          </a:r>
        </a:p>
      </dgm:t>
    </dgm:pt>
    <dgm:pt modelId="{342BC55A-5430-49E9-8647-B3F053435F6F}" type="sibTrans" cxnId="{B1610B8D-CA18-4C7A-94D1-7C44665BA037}">
      <dgm:prSet/>
      <dgm:spPr/>
      <dgm:t>
        <a:bodyPr/>
        <a:lstStyle/>
        <a:p>
          <a:endParaRPr lang="tr-TR"/>
        </a:p>
      </dgm:t>
    </dgm:pt>
    <dgm:pt modelId="{A11FF078-247F-463D-A781-E06D8A3B50D5}" type="parTrans" cxnId="{B1610B8D-CA18-4C7A-94D1-7C44665BA037}">
      <dgm:prSet/>
      <dgm:spPr/>
      <dgm:t>
        <a:bodyPr/>
        <a:lstStyle/>
        <a:p>
          <a:endParaRPr lang="tr-TR"/>
        </a:p>
      </dgm:t>
    </dgm:pt>
    <dgm:pt modelId="{70007D32-16EB-46B1-A708-22A56E2BE10C}" type="pres">
      <dgm:prSet presAssocID="{5753E13E-9D96-4575-AF44-176576D8D24D}" presName="rootnode" presStyleCnt="0">
        <dgm:presLayoutVars>
          <dgm:chMax/>
          <dgm:chPref/>
          <dgm:dir/>
          <dgm:animLvl val="lvl"/>
        </dgm:presLayoutVars>
      </dgm:prSet>
      <dgm:spPr/>
      <dgm:t>
        <a:bodyPr/>
        <a:lstStyle/>
        <a:p>
          <a:endParaRPr lang="en-US"/>
        </a:p>
      </dgm:t>
    </dgm:pt>
    <dgm:pt modelId="{38DB597D-9C24-408A-920A-9D5583B9351B}" type="pres">
      <dgm:prSet presAssocID="{18461FDB-762B-4753-B9B5-682EDE22E41E}" presName="composite" presStyleCnt="0"/>
      <dgm:spPr/>
    </dgm:pt>
    <dgm:pt modelId="{2B83BC31-8F42-4226-9939-7AB4ED2DDB6C}" type="pres">
      <dgm:prSet presAssocID="{18461FDB-762B-4753-B9B5-682EDE22E41E}" presName="LShape" presStyleLbl="alignNode1" presStyleIdx="0" presStyleCnt="5"/>
      <dgm:spPr/>
    </dgm:pt>
    <dgm:pt modelId="{76390AB3-3B38-4C5A-A9B8-B2A0BD9B066E}" type="pres">
      <dgm:prSet presAssocID="{18461FDB-762B-4753-B9B5-682EDE22E41E}" presName="ParentText" presStyleLbl="revTx" presStyleIdx="0" presStyleCnt="3">
        <dgm:presLayoutVars>
          <dgm:chMax val="0"/>
          <dgm:chPref val="0"/>
          <dgm:bulletEnabled val="1"/>
        </dgm:presLayoutVars>
      </dgm:prSet>
      <dgm:spPr/>
      <dgm:t>
        <a:bodyPr/>
        <a:lstStyle/>
        <a:p>
          <a:endParaRPr lang="en-US"/>
        </a:p>
      </dgm:t>
    </dgm:pt>
    <dgm:pt modelId="{BF6025A5-8C42-4021-BB5F-39EBA56147DF}" type="pres">
      <dgm:prSet presAssocID="{18461FDB-762B-4753-B9B5-682EDE22E41E}" presName="Triangle" presStyleLbl="alignNode1" presStyleIdx="1" presStyleCnt="5"/>
      <dgm:spPr/>
    </dgm:pt>
    <dgm:pt modelId="{6D767575-434B-4E15-BF63-156A1199641F}" type="pres">
      <dgm:prSet presAssocID="{342BC55A-5430-49E9-8647-B3F053435F6F}" presName="sibTrans" presStyleCnt="0"/>
      <dgm:spPr/>
    </dgm:pt>
    <dgm:pt modelId="{0B881A16-D648-4FC5-A620-49B3C3A1DD8D}" type="pres">
      <dgm:prSet presAssocID="{342BC55A-5430-49E9-8647-B3F053435F6F}" presName="space" presStyleCnt="0"/>
      <dgm:spPr/>
    </dgm:pt>
    <dgm:pt modelId="{B26E07C2-AE47-48C8-8AF7-0AF681B67EC8}" type="pres">
      <dgm:prSet presAssocID="{B1444EC7-4FA8-4229-A256-BC79CD211BDC}" presName="composite" presStyleCnt="0"/>
      <dgm:spPr/>
    </dgm:pt>
    <dgm:pt modelId="{E84D1141-59F5-458D-870D-C6BD11A53205}" type="pres">
      <dgm:prSet presAssocID="{B1444EC7-4FA8-4229-A256-BC79CD211BDC}" presName="LShape" presStyleLbl="alignNode1" presStyleIdx="2" presStyleCnt="5"/>
      <dgm:spPr/>
    </dgm:pt>
    <dgm:pt modelId="{778085C8-6CA9-4DEB-B805-1008C73E7D43}" type="pres">
      <dgm:prSet presAssocID="{B1444EC7-4FA8-4229-A256-BC79CD211BDC}" presName="ParentText" presStyleLbl="revTx" presStyleIdx="1" presStyleCnt="3">
        <dgm:presLayoutVars>
          <dgm:chMax val="0"/>
          <dgm:chPref val="0"/>
          <dgm:bulletEnabled val="1"/>
        </dgm:presLayoutVars>
      </dgm:prSet>
      <dgm:spPr/>
      <dgm:t>
        <a:bodyPr/>
        <a:lstStyle/>
        <a:p>
          <a:endParaRPr lang="en-US"/>
        </a:p>
      </dgm:t>
    </dgm:pt>
    <dgm:pt modelId="{49E73A8D-5BBF-47F2-9C6B-F95F506C24AE}" type="pres">
      <dgm:prSet presAssocID="{B1444EC7-4FA8-4229-A256-BC79CD211BDC}" presName="Triangle" presStyleLbl="alignNode1" presStyleIdx="3" presStyleCnt="5"/>
      <dgm:spPr/>
    </dgm:pt>
    <dgm:pt modelId="{B3EEB869-6373-43B2-99F2-63A630D07038}" type="pres">
      <dgm:prSet presAssocID="{5B90D017-57B3-4397-8A3F-A871972FF208}" presName="sibTrans" presStyleCnt="0"/>
      <dgm:spPr/>
    </dgm:pt>
    <dgm:pt modelId="{D83F51DB-2422-4285-B18B-D24B132CB7C6}" type="pres">
      <dgm:prSet presAssocID="{5B90D017-57B3-4397-8A3F-A871972FF208}" presName="space" presStyleCnt="0"/>
      <dgm:spPr/>
    </dgm:pt>
    <dgm:pt modelId="{F729155D-CDFF-4DCE-B3E7-916F790C3438}" type="pres">
      <dgm:prSet presAssocID="{C42B343B-013E-4166-8063-4246ED291FCD}" presName="composite" presStyleCnt="0"/>
      <dgm:spPr/>
    </dgm:pt>
    <dgm:pt modelId="{24825BFF-26E1-4B09-9557-C100FD6BA023}" type="pres">
      <dgm:prSet presAssocID="{C42B343B-013E-4166-8063-4246ED291FCD}" presName="LShape" presStyleLbl="alignNode1" presStyleIdx="4" presStyleCnt="5"/>
      <dgm:spPr/>
    </dgm:pt>
    <dgm:pt modelId="{71836B67-197F-4324-857A-18B27A876817}" type="pres">
      <dgm:prSet presAssocID="{C42B343B-013E-4166-8063-4246ED291FCD}" presName="ParentText" presStyleLbl="revTx" presStyleIdx="2" presStyleCnt="3">
        <dgm:presLayoutVars>
          <dgm:chMax val="0"/>
          <dgm:chPref val="0"/>
          <dgm:bulletEnabled val="1"/>
        </dgm:presLayoutVars>
      </dgm:prSet>
      <dgm:spPr/>
      <dgm:t>
        <a:bodyPr/>
        <a:lstStyle/>
        <a:p>
          <a:endParaRPr lang="en-US"/>
        </a:p>
      </dgm:t>
    </dgm:pt>
  </dgm:ptLst>
  <dgm:cxnLst>
    <dgm:cxn modelId="{DBC9DC26-7808-4F0E-9F3F-5A902DE0EE75}" type="presOf" srcId="{18461FDB-762B-4753-B9B5-682EDE22E41E}" destId="{76390AB3-3B38-4C5A-A9B8-B2A0BD9B066E}" srcOrd="0" destOrd="0" presId="urn:microsoft.com/office/officeart/2009/3/layout/StepUpProcess"/>
    <dgm:cxn modelId="{5AA6B349-CB3B-48EA-92D2-19C2E36207D0}" type="presOf" srcId="{C42B343B-013E-4166-8063-4246ED291FCD}" destId="{71836B67-197F-4324-857A-18B27A876817}" srcOrd="0" destOrd="0" presId="urn:microsoft.com/office/officeart/2009/3/layout/StepUpProcess"/>
    <dgm:cxn modelId="{084832FE-5259-4493-B3DF-0B3EF6823A96}" srcId="{5753E13E-9D96-4575-AF44-176576D8D24D}" destId="{C42B343B-013E-4166-8063-4246ED291FCD}" srcOrd="2" destOrd="0" parTransId="{1F19A40D-D6C5-4BE3-8728-D825D20A804C}" sibTransId="{A74F6522-481D-4D5C-BA07-28C682FCF6C1}"/>
    <dgm:cxn modelId="{B1610B8D-CA18-4C7A-94D1-7C44665BA037}" srcId="{5753E13E-9D96-4575-AF44-176576D8D24D}" destId="{18461FDB-762B-4753-B9B5-682EDE22E41E}" srcOrd="0" destOrd="0" parTransId="{A11FF078-247F-463D-A781-E06D8A3B50D5}" sibTransId="{342BC55A-5430-49E9-8647-B3F053435F6F}"/>
    <dgm:cxn modelId="{7627DEB8-227A-49C4-82D6-6C73F8D52ED0}" type="presOf" srcId="{B1444EC7-4FA8-4229-A256-BC79CD211BDC}" destId="{778085C8-6CA9-4DEB-B805-1008C73E7D43}" srcOrd="0" destOrd="0" presId="urn:microsoft.com/office/officeart/2009/3/layout/StepUpProcess"/>
    <dgm:cxn modelId="{4D82F033-A8B7-4668-9496-D2E613E5858A}" srcId="{5753E13E-9D96-4575-AF44-176576D8D24D}" destId="{B1444EC7-4FA8-4229-A256-BC79CD211BDC}" srcOrd="1" destOrd="0" parTransId="{99FDADC5-8F49-4ABB-840A-2254C12102E9}" sibTransId="{5B90D017-57B3-4397-8A3F-A871972FF208}"/>
    <dgm:cxn modelId="{8EB283D8-84D4-44EC-A058-1340709943C6}" type="presOf" srcId="{5753E13E-9D96-4575-AF44-176576D8D24D}" destId="{70007D32-16EB-46B1-A708-22A56E2BE10C}" srcOrd="0" destOrd="0" presId="urn:microsoft.com/office/officeart/2009/3/layout/StepUpProcess"/>
    <dgm:cxn modelId="{A55FFBED-587E-4853-A4D8-CB8228ACDFA4}" type="presParOf" srcId="{70007D32-16EB-46B1-A708-22A56E2BE10C}" destId="{38DB597D-9C24-408A-920A-9D5583B9351B}" srcOrd="0" destOrd="0" presId="urn:microsoft.com/office/officeart/2009/3/layout/StepUpProcess"/>
    <dgm:cxn modelId="{EA8FA775-1320-4C47-8667-2E9B460F595E}" type="presParOf" srcId="{38DB597D-9C24-408A-920A-9D5583B9351B}" destId="{2B83BC31-8F42-4226-9939-7AB4ED2DDB6C}" srcOrd="0" destOrd="0" presId="urn:microsoft.com/office/officeart/2009/3/layout/StepUpProcess"/>
    <dgm:cxn modelId="{9D2A8AB9-8353-4D70-AC24-AA73F8714846}" type="presParOf" srcId="{38DB597D-9C24-408A-920A-9D5583B9351B}" destId="{76390AB3-3B38-4C5A-A9B8-B2A0BD9B066E}" srcOrd="1" destOrd="0" presId="urn:microsoft.com/office/officeart/2009/3/layout/StepUpProcess"/>
    <dgm:cxn modelId="{40052694-8DFB-483D-990D-78513817BD36}" type="presParOf" srcId="{38DB597D-9C24-408A-920A-9D5583B9351B}" destId="{BF6025A5-8C42-4021-BB5F-39EBA56147DF}" srcOrd="2" destOrd="0" presId="urn:microsoft.com/office/officeart/2009/3/layout/StepUpProcess"/>
    <dgm:cxn modelId="{70F3D472-BC6E-4241-9AF7-D01BEB35301D}" type="presParOf" srcId="{70007D32-16EB-46B1-A708-22A56E2BE10C}" destId="{6D767575-434B-4E15-BF63-156A1199641F}" srcOrd="1" destOrd="0" presId="urn:microsoft.com/office/officeart/2009/3/layout/StepUpProcess"/>
    <dgm:cxn modelId="{FF3ED1DE-E3D2-418E-8FB7-76FE99473BE1}" type="presParOf" srcId="{6D767575-434B-4E15-BF63-156A1199641F}" destId="{0B881A16-D648-4FC5-A620-49B3C3A1DD8D}" srcOrd="0" destOrd="0" presId="urn:microsoft.com/office/officeart/2009/3/layout/StepUpProcess"/>
    <dgm:cxn modelId="{94D2736B-7AA5-461A-A936-A2FB19FF7CE1}" type="presParOf" srcId="{70007D32-16EB-46B1-A708-22A56E2BE10C}" destId="{B26E07C2-AE47-48C8-8AF7-0AF681B67EC8}" srcOrd="2" destOrd="0" presId="urn:microsoft.com/office/officeart/2009/3/layout/StepUpProcess"/>
    <dgm:cxn modelId="{8DBF9B54-4AC9-4D82-9794-48CD869DF057}" type="presParOf" srcId="{B26E07C2-AE47-48C8-8AF7-0AF681B67EC8}" destId="{E84D1141-59F5-458D-870D-C6BD11A53205}" srcOrd="0" destOrd="0" presId="urn:microsoft.com/office/officeart/2009/3/layout/StepUpProcess"/>
    <dgm:cxn modelId="{B01D377A-F712-4EFF-A125-63F4BB6E6057}" type="presParOf" srcId="{B26E07C2-AE47-48C8-8AF7-0AF681B67EC8}" destId="{778085C8-6CA9-4DEB-B805-1008C73E7D43}" srcOrd="1" destOrd="0" presId="urn:microsoft.com/office/officeart/2009/3/layout/StepUpProcess"/>
    <dgm:cxn modelId="{F9675D2E-8DC4-4869-B384-60704182A9EA}" type="presParOf" srcId="{B26E07C2-AE47-48C8-8AF7-0AF681B67EC8}" destId="{49E73A8D-5BBF-47F2-9C6B-F95F506C24AE}" srcOrd="2" destOrd="0" presId="urn:microsoft.com/office/officeart/2009/3/layout/StepUpProcess"/>
    <dgm:cxn modelId="{902F34C2-0A6D-4622-A489-E86242609254}" type="presParOf" srcId="{70007D32-16EB-46B1-A708-22A56E2BE10C}" destId="{B3EEB869-6373-43B2-99F2-63A630D07038}" srcOrd="3" destOrd="0" presId="urn:microsoft.com/office/officeart/2009/3/layout/StepUpProcess"/>
    <dgm:cxn modelId="{2C4128A1-C0F2-484F-80D9-0DCFE6AEEC56}" type="presParOf" srcId="{B3EEB869-6373-43B2-99F2-63A630D07038}" destId="{D83F51DB-2422-4285-B18B-D24B132CB7C6}" srcOrd="0" destOrd="0" presId="urn:microsoft.com/office/officeart/2009/3/layout/StepUpProcess"/>
    <dgm:cxn modelId="{B640E37D-A3DB-4198-A846-AFEAAA6BCFE2}" type="presParOf" srcId="{70007D32-16EB-46B1-A708-22A56E2BE10C}" destId="{F729155D-CDFF-4DCE-B3E7-916F790C3438}" srcOrd="4" destOrd="0" presId="urn:microsoft.com/office/officeart/2009/3/layout/StepUpProcess"/>
    <dgm:cxn modelId="{28539F6C-1F2C-4626-98EC-7AF038F7BE4A}" type="presParOf" srcId="{F729155D-CDFF-4DCE-B3E7-916F790C3438}" destId="{24825BFF-26E1-4B09-9557-C100FD6BA023}" srcOrd="0" destOrd="0" presId="urn:microsoft.com/office/officeart/2009/3/layout/StepUpProcess"/>
    <dgm:cxn modelId="{2E0A016B-86D7-467C-BF5C-DD033E01E906}" type="presParOf" srcId="{F729155D-CDFF-4DCE-B3E7-916F790C3438}" destId="{71836B67-197F-4324-857A-18B27A876817}" srcOrd="1" destOrd="0" presId="urn:microsoft.com/office/officeart/2009/3/layout/StepUpProcess"/>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D078F5A-FC38-4C7D-B407-42617D11D9D8}" type="doc">
      <dgm:prSet loTypeId="urn:microsoft.com/office/officeart/2005/8/layout/vList3#1" loCatId="list" qsTypeId="urn:microsoft.com/office/officeart/2005/8/quickstyle/simple1" qsCatId="simple" csTypeId="urn:microsoft.com/office/officeart/2005/8/colors/accent1_2" csCatId="accent1" phldr="1"/>
      <dgm:spPr/>
      <dgm:t>
        <a:bodyPr/>
        <a:lstStyle/>
        <a:p>
          <a:endParaRPr lang="tr-TR"/>
        </a:p>
      </dgm:t>
    </dgm:pt>
    <dgm:pt modelId="{705D1DA8-536C-4F32-96C7-BEC3102D34BB}">
      <dgm:prSet/>
      <dgm:spPr/>
      <dgm:t>
        <a:bodyPr/>
        <a:lstStyle/>
        <a:p>
          <a:pPr rtl="0"/>
          <a:r>
            <a:rPr lang="en-GB" smtClean="0"/>
            <a:t>While the school development plan is being created, the principal, school staff, school-family union, parents and other members of the community work with various activities focused on priority.</a:t>
          </a:r>
          <a:endParaRPr lang="en-GB"/>
        </a:p>
      </dgm:t>
    </dgm:pt>
    <dgm:pt modelId="{4619EE6F-120C-473C-99B1-414575706935}" type="parTrans" cxnId="{8F2DE094-A0E0-40F0-88E8-049E70F406BD}">
      <dgm:prSet/>
      <dgm:spPr/>
      <dgm:t>
        <a:bodyPr/>
        <a:lstStyle/>
        <a:p>
          <a:endParaRPr lang="tr-TR"/>
        </a:p>
      </dgm:t>
    </dgm:pt>
    <dgm:pt modelId="{97183C29-DC6A-4E83-A3A0-8A74854EA98C}" type="sibTrans" cxnId="{8F2DE094-A0E0-40F0-88E8-049E70F406BD}">
      <dgm:prSet/>
      <dgm:spPr/>
      <dgm:t>
        <a:bodyPr/>
        <a:lstStyle/>
        <a:p>
          <a:endParaRPr lang="tr-TR"/>
        </a:p>
      </dgm:t>
    </dgm:pt>
    <dgm:pt modelId="{5CB92E25-1845-42D4-BF0C-58B433C8ED56}">
      <dgm:prSet/>
      <dgm:spPr/>
      <dgm:t>
        <a:bodyPr/>
        <a:lstStyle/>
        <a:p>
          <a:pPr rtl="0"/>
          <a:r>
            <a:rPr lang="en-GB" smtClean="0"/>
            <a:t>These are the implementation of the curriculum, the school environment, parent participation.</a:t>
          </a:r>
          <a:endParaRPr lang="en-GB"/>
        </a:p>
      </dgm:t>
    </dgm:pt>
    <dgm:pt modelId="{A6A9A04E-2ABA-4C74-BD2B-F597BAA8BE42}" type="parTrans" cxnId="{51182827-66A5-40B8-8A64-3EA28B7E9DDE}">
      <dgm:prSet/>
      <dgm:spPr/>
      <dgm:t>
        <a:bodyPr/>
        <a:lstStyle/>
        <a:p>
          <a:endParaRPr lang="tr-TR"/>
        </a:p>
      </dgm:t>
    </dgm:pt>
    <dgm:pt modelId="{E9C0992A-A242-4B00-8290-539E7BCF55E2}" type="sibTrans" cxnId="{51182827-66A5-40B8-8A64-3EA28B7E9DDE}">
      <dgm:prSet/>
      <dgm:spPr/>
      <dgm:t>
        <a:bodyPr/>
        <a:lstStyle/>
        <a:p>
          <a:endParaRPr lang="tr-TR"/>
        </a:p>
      </dgm:t>
    </dgm:pt>
    <dgm:pt modelId="{61707D31-7473-4FEB-AB57-2881895C866B}" type="pres">
      <dgm:prSet presAssocID="{FD078F5A-FC38-4C7D-B407-42617D11D9D8}" presName="linearFlow" presStyleCnt="0">
        <dgm:presLayoutVars>
          <dgm:dir/>
          <dgm:resizeHandles val="exact"/>
        </dgm:presLayoutVars>
      </dgm:prSet>
      <dgm:spPr/>
      <dgm:t>
        <a:bodyPr/>
        <a:lstStyle/>
        <a:p>
          <a:endParaRPr lang="pl-PL"/>
        </a:p>
      </dgm:t>
    </dgm:pt>
    <dgm:pt modelId="{C9DB0496-29EC-40D3-9568-37D89448778D}" type="pres">
      <dgm:prSet presAssocID="{705D1DA8-536C-4F32-96C7-BEC3102D34BB}" presName="composite" presStyleCnt="0"/>
      <dgm:spPr/>
    </dgm:pt>
    <dgm:pt modelId="{879C5ABF-016D-4CC8-B457-B92DE24FCEAC}" type="pres">
      <dgm:prSet presAssocID="{705D1DA8-536C-4F32-96C7-BEC3102D34BB}" presName="imgShp" presStyleLbl="fgImgPlace1" presStyleIdx="0" presStyleCnt="2"/>
      <dgm:spPr/>
    </dgm:pt>
    <dgm:pt modelId="{F654928F-0FD9-477F-BC97-B52C26865B8D}" type="pres">
      <dgm:prSet presAssocID="{705D1DA8-536C-4F32-96C7-BEC3102D34BB}" presName="txShp" presStyleLbl="node1" presStyleIdx="0" presStyleCnt="2">
        <dgm:presLayoutVars>
          <dgm:bulletEnabled val="1"/>
        </dgm:presLayoutVars>
      </dgm:prSet>
      <dgm:spPr/>
      <dgm:t>
        <a:bodyPr/>
        <a:lstStyle/>
        <a:p>
          <a:endParaRPr lang="pl-PL"/>
        </a:p>
      </dgm:t>
    </dgm:pt>
    <dgm:pt modelId="{3DC01CC9-C530-4AE7-993F-F93CC6D540D7}" type="pres">
      <dgm:prSet presAssocID="{97183C29-DC6A-4E83-A3A0-8A74854EA98C}" presName="spacing" presStyleCnt="0"/>
      <dgm:spPr/>
    </dgm:pt>
    <dgm:pt modelId="{4442F8C3-C4AE-4C80-915F-473C6C66AC5D}" type="pres">
      <dgm:prSet presAssocID="{5CB92E25-1845-42D4-BF0C-58B433C8ED56}" presName="composite" presStyleCnt="0"/>
      <dgm:spPr/>
    </dgm:pt>
    <dgm:pt modelId="{754F68EE-A6B7-437A-AF92-E17933F185B8}" type="pres">
      <dgm:prSet presAssocID="{5CB92E25-1845-42D4-BF0C-58B433C8ED56}" presName="imgShp" presStyleLbl="fgImgPlace1" presStyleIdx="1" presStyleCnt="2"/>
      <dgm:spPr/>
    </dgm:pt>
    <dgm:pt modelId="{890E45C1-486D-435C-8336-3EF329437E9F}" type="pres">
      <dgm:prSet presAssocID="{5CB92E25-1845-42D4-BF0C-58B433C8ED56}" presName="txShp" presStyleLbl="node1" presStyleIdx="1" presStyleCnt="2">
        <dgm:presLayoutVars>
          <dgm:bulletEnabled val="1"/>
        </dgm:presLayoutVars>
      </dgm:prSet>
      <dgm:spPr/>
      <dgm:t>
        <a:bodyPr/>
        <a:lstStyle/>
        <a:p>
          <a:endParaRPr lang="pl-PL"/>
        </a:p>
      </dgm:t>
    </dgm:pt>
  </dgm:ptLst>
  <dgm:cxnLst>
    <dgm:cxn modelId="{8F2DE094-A0E0-40F0-88E8-049E70F406BD}" srcId="{FD078F5A-FC38-4C7D-B407-42617D11D9D8}" destId="{705D1DA8-536C-4F32-96C7-BEC3102D34BB}" srcOrd="0" destOrd="0" parTransId="{4619EE6F-120C-473C-99B1-414575706935}" sibTransId="{97183C29-DC6A-4E83-A3A0-8A74854EA98C}"/>
    <dgm:cxn modelId="{51182827-66A5-40B8-8A64-3EA28B7E9DDE}" srcId="{FD078F5A-FC38-4C7D-B407-42617D11D9D8}" destId="{5CB92E25-1845-42D4-BF0C-58B433C8ED56}" srcOrd="1" destOrd="0" parTransId="{A6A9A04E-2ABA-4C74-BD2B-F597BAA8BE42}" sibTransId="{E9C0992A-A242-4B00-8290-539E7BCF55E2}"/>
    <dgm:cxn modelId="{C6FD3F9E-DAB1-4947-A9D6-C612766E853B}" type="presOf" srcId="{705D1DA8-536C-4F32-96C7-BEC3102D34BB}" destId="{F654928F-0FD9-477F-BC97-B52C26865B8D}" srcOrd="0" destOrd="0" presId="urn:microsoft.com/office/officeart/2005/8/layout/vList3#1"/>
    <dgm:cxn modelId="{D51D451C-3F88-440D-A1C0-7E64865BA8E3}" type="presOf" srcId="{FD078F5A-FC38-4C7D-B407-42617D11D9D8}" destId="{61707D31-7473-4FEB-AB57-2881895C866B}" srcOrd="0" destOrd="0" presId="urn:microsoft.com/office/officeart/2005/8/layout/vList3#1"/>
    <dgm:cxn modelId="{484FB45C-B8FD-414B-B8E4-6B3A79B07A64}" type="presOf" srcId="{5CB92E25-1845-42D4-BF0C-58B433C8ED56}" destId="{890E45C1-486D-435C-8336-3EF329437E9F}" srcOrd="0" destOrd="0" presId="urn:microsoft.com/office/officeart/2005/8/layout/vList3#1"/>
    <dgm:cxn modelId="{1FF2267A-CEED-4656-BD42-703588D81A7C}" type="presParOf" srcId="{61707D31-7473-4FEB-AB57-2881895C866B}" destId="{C9DB0496-29EC-40D3-9568-37D89448778D}" srcOrd="0" destOrd="0" presId="urn:microsoft.com/office/officeart/2005/8/layout/vList3#1"/>
    <dgm:cxn modelId="{CBA79C4B-6F8D-4D7C-B7C6-5F068E330B1C}" type="presParOf" srcId="{C9DB0496-29EC-40D3-9568-37D89448778D}" destId="{879C5ABF-016D-4CC8-B457-B92DE24FCEAC}" srcOrd="0" destOrd="0" presId="urn:microsoft.com/office/officeart/2005/8/layout/vList3#1"/>
    <dgm:cxn modelId="{B2F97B0A-9C53-449F-B1E5-FFBA981D69C5}" type="presParOf" srcId="{C9DB0496-29EC-40D3-9568-37D89448778D}" destId="{F654928F-0FD9-477F-BC97-B52C26865B8D}" srcOrd="1" destOrd="0" presId="urn:microsoft.com/office/officeart/2005/8/layout/vList3#1"/>
    <dgm:cxn modelId="{124EC40D-08E3-49D8-8241-5F343D6557D8}" type="presParOf" srcId="{61707D31-7473-4FEB-AB57-2881895C866B}" destId="{3DC01CC9-C530-4AE7-993F-F93CC6D540D7}" srcOrd="1" destOrd="0" presId="urn:microsoft.com/office/officeart/2005/8/layout/vList3#1"/>
    <dgm:cxn modelId="{E9E92BC2-1798-451A-9C70-84116D80D6C3}" type="presParOf" srcId="{61707D31-7473-4FEB-AB57-2881895C866B}" destId="{4442F8C3-C4AE-4C80-915F-473C6C66AC5D}" srcOrd="2" destOrd="0" presId="urn:microsoft.com/office/officeart/2005/8/layout/vList3#1"/>
    <dgm:cxn modelId="{7965AA1D-F376-4B98-BBEE-5D44ED2D4412}" type="presParOf" srcId="{4442F8C3-C4AE-4C80-915F-473C6C66AC5D}" destId="{754F68EE-A6B7-437A-AF92-E17933F185B8}" srcOrd="0" destOrd="0" presId="urn:microsoft.com/office/officeart/2005/8/layout/vList3#1"/>
    <dgm:cxn modelId="{88481822-8E96-4215-8700-BC7A4817A584}" type="presParOf" srcId="{4442F8C3-C4AE-4C80-915F-473C6C66AC5D}" destId="{890E45C1-486D-435C-8336-3EF329437E9F}" srcOrd="1" destOrd="0" presId="urn:microsoft.com/office/officeart/2005/8/layout/vList3#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2C822C89-9CFA-40C6-9EF5-946FD1FFE14D}" type="doc">
      <dgm:prSet loTypeId="urn:microsoft.com/office/officeart/2005/8/layout/hProcess11" loCatId="process" qsTypeId="urn:microsoft.com/office/officeart/2005/8/quickstyle/simple1" qsCatId="simple" csTypeId="urn:microsoft.com/office/officeart/2005/8/colors/accent1_2" csCatId="accent1" phldr="1"/>
      <dgm:spPr/>
      <dgm:t>
        <a:bodyPr/>
        <a:lstStyle/>
        <a:p>
          <a:endParaRPr lang="tr-TR"/>
        </a:p>
      </dgm:t>
    </dgm:pt>
    <dgm:pt modelId="{67615AE7-017F-49C2-8534-8DB696C71948}">
      <dgm:prSet/>
      <dgm:spPr/>
      <dgm:t>
        <a:bodyPr/>
        <a:lstStyle/>
        <a:p>
          <a:pPr rtl="0"/>
          <a:r>
            <a:rPr lang="tr-TR" dirty="0" smtClean="0"/>
            <a:t>1.EMPOWERMENT IN ACQUIRING NEW METHODS OF TEACHING,</a:t>
          </a:r>
          <a:endParaRPr lang="en-GB" dirty="0"/>
        </a:p>
      </dgm:t>
    </dgm:pt>
    <dgm:pt modelId="{4EDAA9DA-9C4B-4945-B0FB-9F7451E280AD}" type="parTrans" cxnId="{ED517E4A-75EA-4A3B-ADB5-CEC2A39AE2C2}">
      <dgm:prSet/>
      <dgm:spPr/>
      <dgm:t>
        <a:bodyPr/>
        <a:lstStyle/>
        <a:p>
          <a:endParaRPr lang="tr-TR"/>
        </a:p>
      </dgm:t>
    </dgm:pt>
    <dgm:pt modelId="{695732C5-060E-46C9-AC3A-88C8911D1988}" type="sibTrans" cxnId="{ED517E4A-75EA-4A3B-ADB5-CEC2A39AE2C2}">
      <dgm:prSet/>
      <dgm:spPr/>
      <dgm:t>
        <a:bodyPr/>
        <a:lstStyle/>
        <a:p>
          <a:endParaRPr lang="tr-TR"/>
        </a:p>
      </dgm:t>
    </dgm:pt>
    <dgm:pt modelId="{4895D528-E768-4041-B3E7-4FA5168CADC5}">
      <dgm:prSet/>
      <dgm:spPr/>
      <dgm:t>
        <a:bodyPr/>
        <a:lstStyle/>
        <a:p>
          <a:pPr rtl="0"/>
          <a:r>
            <a:rPr lang="tr-TR" dirty="0" smtClean="0"/>
            <a:t>2.</a:t>
          </a:r>
          <a:r>
            <a:rPr lang="en-US" dirty="0" smtClean="0"/>
            <a:t> EMPOWERMENT IN PEDAGOGICAL CONTENT KNOWLEDGE, </a:t>
          </a:r>
          <a:endParaRPr lang="en-GB" dirty="0"/>
        </a:p>
      </dgm:t>
    </dgm:pt>
    <dgm:pt modelId="{D3B5CC89-EB73-4E48-B315-D1F14469CF57}" type="parTrans" cxnId="{362714CA-EFF4-46E8-BDD5-263274396C5D}">
      <dgm:prSet/>
      <dgm:spPr/>
      <dgm:t>
        <a:bodyPr/>
        <a:lstStyle/>
        <a:p>
          <a:endParaRPr lang="tr-TR"/>
        </a:p>
      </dgm:t>
    </dgm:pt>
    <dgm:pt modelId="{E4F7954B-FB43-407D-93C8-75ECF90A9127}" type="sibTrans" cxnId="{362714CA-EFF4-46E8-BDD5-263274396C5D}">
      <dgm:prSet/>
      <dgm:spPr/>
      <dgm:t>
        <a:bodyPr/>
        <a:lstStyle/>
        <a:p>
          <a:endParaRPr lang="tr-TR"/>
        </a:p>
      </dgm:t>
    </dgm:pt>
    <dgm:pt modelId="{C518EAB8-CF6F-4081-B3F9-EF11174C1E48}">
      <dgm:prSet/>
      <dgm:spPr/>
      <dgm:t>
        <a:bodyPr/>
        <a:lstStyle/>
        <a:p>
          <a:pPr rtl="0"/>
          <a:r>
            <a:rPr lang="tr-TR" dirty="0" smtClean="0"/>
            <a:t>3.</a:t>
          </a:r>
          <a:r>
            <a:rPr lang="en-US" dirty="0" smtClean="0"/>
            <a:t> EMPOWERMENT IN WORKING WITH COLLEAGUES COLLABORATEVELY </a:t>
          </a:r>
          <a:endParaRPr lang="en-GB" dirty="0"/>
        </a:p>
      </dgm:t>
    </dgm:pt>
    <dgm:pt modelId="{093C80BF-22AF-460C-AA4A-577E66016F44}" type="parTrans" cxnId="{0561F019-D32D-4D31-A817-66E2BF6FB1AE}">
      <dgm:prSet/>
      <dgm:spPr/>
      <dgm:t>
        <a:bodyPr/>
        <a:lstStyle/>
        <a:p>
          <a:endParaRPr lang="tr-TR"/>
        </a:p>
      </dgm:t>
    </dgm:pt>
    <dgm:pt modelId="{BC5A55BE-5E4C-438C-8719-CC38AB6080B0}" type="sibTrans" cxnId="{0561F019-D32D-4D31-A817-66E2BF6FB1AE}">
      <dgm:prSet/>
      <dgm:spPr/>
      <dgm:t>
        <a:bodyPr/>
        <a:lstStyle/>
        <a:p>
          <a:endParaRPr lang="tr-TR"/>
        </a:p>
      </dgm:t>
    </dgm:pt>
    <dgm:pt modelId="{5D470317-D1A6-4704-B4B2-04E5E7B91357}">
      <dgm:prSet/>
      <dgm:spPr/>
      <dgm:t>
        <a:bodyPr/>
        <a:lstStyle/>
        <a:p>
          <a:pPr rtl="0"/>
          <a:r>
            <a:rPr lang="tr-TR" dirty="0" smtClean="0"/>
            <a:t>4.</a:t>
          </a:r>
          <a:r>
            <a:rPr lang="en-US" dirty="0" smtClean="0"/>
            <a:t> EMPOWERMENT IN DEALING WITH PARENTS, </a:t>
          </a:r>
          <a:endParaRPr lang="en-GB" dirty="0"/>
        </a:p>
      </dgm:t>
    </dgm:pt>
    <dgm:pt modelId="{DE86DE06-AEB9-4202-AFB1-27F488A76CE2}" type="parTrans" cxnId="{826B5605-EFB3-42BA-A490-9C925D943F71}">
      <dgm:prSet/>
      <dgm:spPr/>
      <dgm:t>
        <a:bodyPr/>
        <a:lstStyle/>
        <a:p>
          <a:endParaRPr lang="tr-TR"/>
        </a:p>
      </dgm:t>
    </dgm:pt>
    <dgm:pt modelId="{8DD32823-A713-4CC1-BF2A-E3FEC9AD91E9}" type="sibTrans" cxnId="{826B5605-EFB3-42BA-A490-9C925D943F71}">
      <dgm:prSet/>
      <dgm:spPr/>
      <dgm:t>
        <a:bodyPr/>
        <a:lstStyle/>
        <a:p>
          <a:endParaRPr lang="tr-TR"/>
        </a:p>
      </dgm:t>
    </dgm:pt>
    <dgm:pt modelId="{192EBB70-D269-4A4A-94CD-47BF268328AE}" type="pres">
      <dgm:prSet presAssocID="{2C822C89-9CFA-40C6-9EF5-946FD1FFE14D}" presName="Name0" presStyleCnt="0">
        <dgm:presLayoutVars>
          <dgm:dir/>
          <dgm:resizeHandles val="exact"/>
        </dgm:presLayoutVars>
      </dgm:prSet>
      <dgm:spPr/>
      <dgm:t>
        <a:bodyPr/>
        <a:lstStyle/>
        <a:p>
          <a:endParaRPr lang="tr-TR"/>
        </a:p>
      </dgm:t>
    </dgm:pt>
    <dgm:pt modelId="{1DCACDB7-3A45-4933-BC8D-83C8066BDEF7}" type="pres">
      <dgm:prSet presAssocID="{2C822C89-9CFA-40C6-9EF5-946FD1FFE14D}" presName="arrow" presStyleLbl="bgShp" presStyleIdx="0" presStyleCnt="1"/>
      <dgm:spPr/>
    </dgm:pt>
    <dgm:pt modelId="{70684EF3-ECA1-40B7-A481-5B1B66167EF0}" type="pres">
      <dgm:prSet presAssocID="{2C822C89-9CFA-40C6-9EF5-946FD1FFE14D}" presName="points" presStyleCnt="0"/>
      <dgm:spPr/>
    </dgm:pt>
    <dgm:pt modelId="{06F769A5-1DCC-4816-8F74-4ED89CF1424E}" type="pres">
      <dgm:prSet presAssocID="{67615AE7-017F-49C2-8534-8DB696C71948}" presName="compositeA" presStyleCnt="0"/>
      <dgm:spPr/>
    </dgm:pt>
    <dgm:pt modelId="{C231EE60-CFE0-4861-B071-64DBFDDEDFA4}" type="pres">
      <dgm:prSet presAssocID="{67615AE7-017F-49C2-8534-8DB696C71948}" presName="textA" presStyleLbl="revTx" presStyleIdx="0" presStyleCnt="4">
        <dgm:presLayoutVars>
          <dgm:bulletEnabled val="1"/>
        </dgm:presLayoutVars>
      </dgm:prSet>
      <dgm:spPr/>
      <dgm:t>
        <a:bodyPr/>
        <a:lstStyle/>
        <a:p>
          <a:endParaRPr lang="tr-TR"/>
        </a:p>
      </dgm:t>
    </dgm:pt>
    <dgm:pt modelId="{822574CC-0816-49B3-A52C-CF4B4D5F55B6}" type="pres">
      <dgm:prSet presAssocID="{67615AE7-017F-49C2-8534-8DB696C71948}" presName="circleA" presStyleLbl="node1" presStyleIdx="0" presStyleCnt="4"/>
      <dgm:spPr/>
    </dgm:pt>
    <dgm:pt modelId="{E4350DAE-2860-40BB-9BF2-DAD3C2AA83AD}" type="pres">
      <dgm:prSet presAssocID="{67615AE7-017F-49C2-8534-8DB696C71948}" presName="spaceA" presStyleCnt="0"/>
      <dgm:spPr/>
    </dgm:pt>
    <dgm:pt modelId="{0FB191AC-7CB7-4892-AC8A-27BE63F67100}" type="pres">
      <dgm:prSet presAssocID="{695732C5-060E-46C9-AC3A-88C8911D1988}" presName="space" presStyleCnt="0"/>
      <dgm:spPr/>
    </dgm:pt>
    <dgm:pt modelId="{79DB85ED-CA9F-409F-B51E-3E4AF5591D4E}" type="pres">
      <dgm:prSet presAssocID="{4895D528-E768-4041-B3E7-4FA5168CADC5}" presName="compositeB" presStyleCnt="0"/>
      <dgm:spPr/>
    </dgm:pt>
    <dgm:pt modelId="{828B464A-29C3-4F9B-BCC7-092C082ED1D2}" type="pres">
      <dgm:prSet presAssocID="{4895D528-E768-4041-B3E7-4FA5168CADC5}" presName="textB" presStyleLbl="revTx" presStyleIdx="1" presStyleCnt="4">
        <dgm:presLayoutVars>
          <dgm:bulletEnabled val="1"/>
        </dgm:presLayoutVars>
      </dgm:prSet>
      <dgm:spPr/>
      <dgm:t>
        <a:bodyPr/>
        <a:lstStyle/>
        <a:p>
          <a:endParaRPr lang="tr-TR"/>
        </a:p>
      </dgm:t>
    </dgm:pt>
    <dgm:pt modelId="{3AFFCF73-C477-4FD7-B9CF-4DDA37676002}" type="pres">
      <dgm:prSet presAssocID="{4895D528-E768-4041-B3E7-4FA5168CADC5}" presName="circleB" presStyleLbl="node1" presStyleIdx="1" presStyleCnt="4"/>
      <dgm:spPr/>
    </dgm:pt>
    <dgm:pt modelId="{E0F6044D-2C45-4E43-BF4A-54B43FDFA02F}" type="pres">
      <dgm:prSet presAssocID="{4895D528-E768-4041-B3E7-4FA5168CADC5}" presName="spaceB" presStyleCnt="0"/>
      <dgm:spPr/>
    </dgm:pt>
    <dgm:pt modelId="{BD858834-A734-464A-9927-05EBB4B3E6A7}" type="pres">
      <dgm:prSet presAssocID="{E4F7954B-FB43-407D-93C8-75ECF90A9127}" presName="space" presStyleCnt="0"/>
      <dgm:spPr/>
    </dgm:pt>
    <dgm:pt modelId="{78BC929A-7788-41EB-80AA-2802D3A2E87B}" type="pres">
      <dgm:prSet presAssocID="{C518EAB8-CF6F-4081-B3F9-EF11174C1E48}" presName="compositeA" presStyleCnt="0"/>
      <dgm:spPr/>
    </dgm:pt>
    <dgm:pt modelId="{D4BD8721-CF79-4EE7-BAF9-0D20843433F9}" type="pres">
      <dgm:prSet presAssocID="{C518EAB8-CF6F-4081-B3F9-EF11174C1E48}" presName="textA" presStyleLbl="revTx" presStyleIdx="2" presStyleCnt="4">
        <dgm:presLayoutVars>
          <dgm:bulletEnabled val="1"/>
        </dgm:presLayoutVars>
      </dgm:prSet>
      <dgm:spPr/>
      <dgm:t>
        <a:bodyPr/>
        <a:lstStyle/>
        <a:p>
          <a:endParaRPr lang="tr-TR"/>
        </a:p>
      </dgm:t>
    </dgm:pt>
    <dgm:pt modelId="{719DE7E4-2BD9-4F4F-8384-ECF662649D42}" type="pres">
      <dgm:prSet presAssocID="{C518EAB8-CF6F-4081-B3F9-EF11174C1E48}" presName="circleA" presStyleLbl="node1" presStyleIdx="2" presStyleCnt="4"/>
      <dgm:spPr/>
    </dgm:pt>
    <dgm:pt modelId="{B59C8313-B9CF-4E82-80EC-AD126B6EC89B}" type="pres">
      <dgm:prSet presAssocID="{C518EAB8-CF6F-4081-B3F9-EF11174C1E48}" presName="spaceA" presStyleCnt="0"/>
      <dgm:spPr/>
    </dgm:pt>
    <dgm:pt modelId="{C78863EC-27E9-4ECB-918E-833A44C4521F}" type="pres">
      <dgm:prSet presAssocID="{BC5A55BE-5E4C-438C-8719-CC38AB6080B0}" presName="space" presStyleCnt="0"/>
      <dgm:spPr/>
    </dgm:pt>
    <dgm:pt modelId="{D78A4BA0-3727-48C7-A001-1483A0780CA7}" type="pres">
      <dgm:prSet presAssocID="{5D470317-D1A6-4704-B4B2-04E5E7B91357}" presName="compositeB" presStyleCnt="0"/>
      <dgm:spPr/>
    </dgm:pt>
    <dgm:pt modelId="{E69967ED-DD9E-4BF1-9DEC-4FB6DB6BE85F}" type="pres">
      <dgm:prSet presAssocID="{5D470317-D1A6-4704-B4B2-04E5E7B91357}" presName="textB" presStyleLbl="revTx" presStyleIdx="3" presStyleCnt="4" custLinFactNeighborX="-25064" custLinFactNeighborY="0">
        <dgm:presLayoutVars>
          <dgm:bulletEnabled val="1"/>
        </dgm:presLayoutVars>
      </dgm:prSet>
      <dgm:spPr/>
      <dgm:t>
        <a:bodyPr/>
        <a:lstStyle/>
        <a:p>
          <a:endParaRPr lang="tr-TR"/>
        </a:p>
      </dgm:t>
    </dgm:pt>
    <dgm:pt modelId="{5837752C-CD8D-4D0A-A06E-B428F41C614D}" type="pres">
      <dgm:prSet presAssocID="{5D470317-D1A6-4704-B4B2-04E5E7B91357}" presName="circleB" presStyleLbl="node1" presStyleIdx="3" presStyleCnt="4" custLinFactX="-45712" custLinFactNeighborX="-100000" custLinFactNeighborY="11505"/>
      <dgm:spPr/>
      <dgm:t>
        <a:bodyPr/>
        <a:lstStyle/>
        <a:p>
          <a:endParaRPr lang="tr-TR"/>
        </a:p>
      </dgm:t>
    </dgm:pt>
    <dgm:pt modelId="{216C66E1-F779-4160-A81E-F9269F327BDA}" type="pres">
      <dgm:prSet presAssocID="{5D470317-D1A6-4704-B4B2-04E5E7B91357}" presName="spaceB" presStyleCnt="0"/>
      <dgm:spPr/>
    </dgm:pt>
  </dgm:ptLst>
  <dgm:cxnLst>
    <dgm:cxn modelId="{362714CA-EFF4-46E8-BDD5-263274396C5D}" srcId="{2C822C89-9CFA-40C6-9EF5-946FD1FFE14D}" destId="{4895D528-E768-4041-B3E7-4FA5168CADC5}" srcOrd="1" destOrd="0" parTransId="{D3B5CC89-EB73-4E48-B315-D1F14469CF57}" sibTransId="{E4F7954B-FB43-407D-93C8-75ECF90A9127}"/>
    <dgm:cxn modelId="{E3E6788D-B199-49C4-A1BD-24DA158C8E74}" type="presOf" srcId="{4895D528-E768-4041-B3E7-4FA5168CADC5}" destId="{828B464A-29C3-4F9B-BCC7-092C082ED1D2}" srcOrd="0" destOrd="0" presId="urn:microsoft.com/office/officeart/2005/8/layout/hProcess11"/>
    <dgm:cxn modelId="{193A4F52-9DD0-44BD-AFDD-2A8ADB910142}" type="presOf" srcId="{67615AE7-017F-49C2-8534-8DB696C71948}" destId="{C231EE60-CFE0-4861-B071-64DBFDDEDFA4}" srcOrd="0" destOrd="0" presId="urn:microsoft.com/office/officeart/2005/8/layout/hProcess11"/>
    <dgm:cxn modelId="{ED517E4A-75EA-4A3B-ADB5-CEC2A39AE2C2}" srcId="{2C822C89-9CFA-40C6-9EF5-946FD1FFE14D}" destId="{67615AE7-017F-49C2-8534-8DB696C71948}" srcOrd="0" destOrd="0" parTransId="{4EDAA9DA-9C4B-4945-B0FB-9F7451E280AD}" sibTransId="{695732C5-060E-46C9-AC3A-88C8911D1988}"/>
    <dgm:cxn modelId="{9C9A9E18-5FFC-4D82-B787-7A12D6572719}" type="presOf" srcId="{2C822C89-9CFA-40C6-9EF5-946FD1FFE14D}" destId="{192EBB70-D269-4A4A-94CD-47BF268328AE}" srcOrd="0" destOrd="0" presId="urn:microsoft.com/office/officeart/2005/8/layout/hProcess11"/>
    <dgm:cxn modelId="{0561F019-D32D-4D31-A817-66E2BF6FB1AE}" srcId="{2C822C89-9CFA-40C6-9EF5-946FD1FFE14D}" destId="{C518EAB8-CF6F-4081-B3F9-EF11174C1E48}" srcOrd="2" destOrd="0" parTransId="{093C80BF-22AF-460C-AA4A-577E66016F44}" sibTransId="{BC5A55BE-5E4C-438C-8719-CC38AB6080B0}"/>
    <dgm:cxn modelId="{9C381E79-72C3-4F9A-B64D-68807416D59F}" type="presOf" srcId="{C518EAB8-CF6F-4081-B3F9-EF11174C1E48}" destId="{D4BD8721-CF79-4EE7-BAF9-0D20843433F9}" srcOrd="0" destOrd="0" presId="urn:microsoft.com/office/officeart/2005/8/layout/hProcess11"/>
    <dgm:cxn modelId="{826B5605-EFB3-42BA-A490-9C925D943F71}" srcId="{2C822C89-9CFA-40C6-9EF5-946FD1FFE14D}" destId="{5D470317-D1A6-4704-B4B2-04E5E7B91357}" srcOrd="3" destOrd="0" parTransId="{DE86DE06-AEB9-4202-AFB1-27F488A76CE2}" sibTransId="{8DD32823-A713-4CC1-BF2A-E3FEC9AD91E9}"/>
    <dgm:cxn modelId="{9B5C760C-C2C5-4DB3-BC2A-611C323E3183}" type="presOf" srcId="{5D470317-D1A6-4704-B4B2-04E5E7B91357}" destId="{E69967ED-DD9E-4BF1-9DEC-4FB6DB6BE85F}" srcOrd="0" destOrd="0" presId="urn:microsoft.com/office/officeart/2005/8/layout/hProcess11"/>
    <dgm:cxn modelId="{40EB0A5F-4A0B-4D1E-A58C-C7FE25F3D2EF}" type="presParOf" srcId="{192EBB70-D269-4A4A-94CD-47BF268328AE}" destId="{1DCACDB7-3A45-4933-BC8D-83C8066BDEF7}" srcOrd="0" destOrd="0" presId="urn:microsoft.com/office/officeart/2005/8/layout/hProcess11"/>
    <dgm:cxn modelId="{C206F23B-DB6C-4259-82FC-27C74D7CDC5A}" type="presParOf" srcId="{192EBB70-D269-4A4A-94CD-47BF268328AE}" destId="{70684EF3-ECA1-40B7-A481-5B1B66167EF0}" srcOrd="1" destOrd="0" presId="urn:microsoft.com/office/officeart/2005/8/layout/hProcess11"/>
    <dgm:cxn modelId="{73370F33-D3EC-4EC2-8B16-F342A219ADDB}" type="presParOf" srcId="{70684EF3-ECA1-40B7-A481-5B1B66167EF0}" destId="{06F769A5-1DCC-4816-8F74-4ED89CF1424E}" srcOrd="0" destOrd="0" presId="urn:microsoft.com/office/officeart/2005/8/layout/hProcess11"/>
    <dgm:cxn modelId="{48E9E38E-504D-435F-9FD3-167D1713369E}" type="presParOf" srcId="{06F769A5-1DCC-4816-8F74-4ED89CF1424E}" destId="{C231EE60-CFE0-4861-B071-64DBFDDEDFA4}" srcOrd="0" destOrd="0" presId="urn:microsoft.com/office/officeart/2005/8/layout/hProcess11"/>
    <dgm:cxn modelId="{6D723414-9B7D-438E-A16C-93B20A82E846}" type="presParOf" srcId="{06F769A5-1DCC-4816-8F74-4ED89CF1424E}" destId="{822574CC-0816-49B3-A52C-CF4B4D5F55B6}" srcOrd="1" destOrd="0" presId="urn:microsoft.com/office/officeart/2005/8/layout/hProcess11"/>
    <dgm:cxn modelId="{C800EEB1-5DCC-4365-BA69-1FCCD7FD1600}" type="presParOf" srcId="{06F769A5-1DCC-4816-8F74-4ED89CF1424E}" destId="{E4350DAE-2860-40BB-9BF2-DAD3C2AA83AD}" srcOrd="2" destOrd="0" presId="urn:microsoft.com/office/officeart/2005/8/layout/hProcess11"/>
    <dgm:cxn modelId="{BD33C1B0-E31E-40E9-B0BE-14421ECAEA59}" type="presParOf" srcId="{70684EF3-ECA1-40B7-A481-5B1B66167EF0}" destId="{0FB191AC-7CB7-4892-AC8A-27BE63F67100}" srcOrd="1" destOrd="0" presId="urn:microsoft.com/office/officeart/2005/8/layout/hProcess11"/>
    <dgm:cxn modelId="{A17BEFDB-2CE5-4F4A-B00C-03E001E6A8BC}" type="presParOf" srcId="{70684EF3-ECA1-40B7-A481-5B1B66167EF0}" destId="{79DB85ED-CA9F-409F-B51E-3E4AF5591D4E}" srcOrd="2" destOrd="0" presId="urn:microsoft.com/office/officeart/2005/8/layout/hProcess11"/>
    <dgm:cxn modelId="{BEFB7C4B-C18B-485B-9E6F-0BA2BA1BACF6}" type="presParOf" srcId="{79DB85ED-CA9F-409F-B51E-3E4AF5591D4E}" destId="{828B464A-29C3-4F9B-BCC7-092C082ED1D2}" srcOrd="0" destOrd="0" presId="urn:microsoft.com/office/officeart/2005/8/layout/hProcess11"/>
    <dgm:cxn modelId="{BA9C04C6-CBBE-45EB-8299-F789655F5629}" type="presParOf" srcId="{79DB85ED-CA9F-409F-B51E-3E4AF5591D4E}" destId="{3AFFCF73-C477-4FD7-B9CF-4DDA37676002}" srcOrd="1" destOrd="0" presId="urn:microsoft.com/office/officeart/2005/8/layout/hProcess11"/>
    <dgm:cxn modelId="{022A2AE8-53FB-4294-A39C-C15EF091FFCB}" type="presParOf" srcId="{79DB85ED-CA9F-409F-B51E-3E4AF5591D4E}" destId="{E0F6044D-2C45-4E43-BF4A-54B43FDFA02F}" srcOrd="2" destOrd="0" presId="urn:microsoft.com/office/officeart/2005/8/layout/hProcess11"/>
    <dgm:cxn modelId="{A467C2E1-954B-4694-A6FC-7C6A3A699231}" type="presParOf" srcId="{70684EF3-ECA1-40B7-A481-5B1B66167EF0}" destId="{BD858834-A734-464A-9927-05EBB4B3E6A7}" srcOrd="3" destOrd="0" presId="urn:microsoft.com/office/officeart/2005/8/layout/hProcess11"/>
    <dgm:cxn modelId="{4C576EBD-5106-4B21-9106-0F7595BE8143}" type="presParOf" srcId="{70684EF3-ECA1-40B7-A481-5B1B66167EF0}" destId="{78BC929A-7788-41EB-80AA-2802D3A2E87B}" srcOrd="4" destOrd="0" presId="urn:microsoft.com/office/officeart/2005/8/layout/hProcess11"/>
    <dgm:cxn modelId="{BE85BA11-499C-4A72-AD58-341E70213D3F}" type="presParOf" srcId="{78BC929A-7788-41EB-80AA-2802D3A2E87B}" destId="{D4BD8721-CF79-4EE7-BAF9-0D20843433F9}" srcOrd="0" destOrd="0" presId="urn:microsoft.com/office/officeart/2005/8/layout/hProcess11"/>
    <dgm:cxn modelId="{F74F6759-2FF3-4975-8A90-EFA65038681A}" type="presParOf" srcId="{78BC929A-7788-41EB-80AA-2802D3A2E87B}" destId="{719DE7E4-2BD9-4F4F-8384-ECF662649D42}" srcOrd="1" destOrd="0" presId="urn:microsoft.com/office/officeart/2005/8/layout/hProcess11"/>
    <dgm:cxn modelId="{198D4DD8-F5E9-4F66-8C32-B8648CA4FA76}" type="presParOf" srcId="{78BC929A-7788-41EB-80AA-2802D3A2E87B}" destId="{B59C8313-B9CF-4E82-80EC-AD126B6EC89B}" srcOrd="2" destOrd="0" presId="urn:microsoft.com/office/officeart/2005/8/layout/hProcess11"/>
    <dgm:cxn modelId="{C3139179-693B-4F60-A2CA-7002E02A20C9}" type="presParOf" srcId="{70684EF3-ECA1-40B7-A481-5B1B66167EF0}" destId="{C78863EC-27E9-4ECB-918E-833A44C4521F}" srcOrd="5" destOrd="0" presId="urn:microsoft.com/office/officeart/2005/8/layout/hProcess11"/>
    <dgm:cxn modelId="{2E8B34E2-07B5-46A0-8719-3EBAE5FB6601}" type="presParOf" srcId="{70684EF3-ECA1-40B7-A481-5B1B66167EF0}" destId="{D78A4BA0-3727-48C7-A001-1483A0780CA7}" srcOrd="6" destOrd="0" presId="urn:microsoft.com/office/officeart/2005/8/layout/hProcess11"/>
    <dgm:cxn modelId="{B3378ECB-6135-4B73-A5B1-7A8BB50060A8}" type="presParOf" srcId="{D78A4BA0-3727-48C7-A001-1483A0780CA7}" destId="{E69967ED-DD9E-4BF1-9DEC-4FB6DB6BE85F}" srcOrd="0" destOrd="0" presId="urn:microsoft.com/office/officeart/2005/8/layout/hProcess11"/>
    <dgm:cxn modelId="{CC3CB64E-0403-4CE4-9928-0177DA9F28EF}" type="presParOf" srcId="{D78A4BA0-3727-48C7-A001-1483A0780CA7}" destId="{5837752C-CD8D-4D0A-A06E-B428F41C614D}" srcOrd="1" destOrd="0" presId="urn:microsoft.com/office/officeart/2005/8/layout/hProcess11"/>
    <dgm:cxn modelId="{5715127C-3C94-4F6D-B356-AE9981CBC980}" type="presParOf" srcId="{D78A4BA0-3727-48C7-A001-1483A0780CA7}" destId="{216C66E1-F779-4160-A81E-F9269F327BDA}" srcOrd="2" destOrd="0" presId="urn:microsoft.com/office/officeart/2005/8/layout/hProcess1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4220AD8-B1D0-471D-9449-691DE747617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88C595D7-9109-45E3-91CB-03C2BF46A7F2}">
      <dgm:prSet custT="1"/>
      <dgm:spPr/>
      <dgm:t>
        <a:bodyPr/>
        <a:lstStyle/>
        <a:p>
          <a:pPr rtl="0"/>
          <a:r>
            <a:rPr lang="tr-TR" sz="2000" dirty="0" smtClean="0"/>
            <a:t>2.</a:t>
          </a:r>
          <a:r>
            <a:rPr lang="en-US" sz="2000" dirty="0" smtClean="0"/>
            <a:t>EMPOWERMENT IN PEDAGOGICAL CONTENT KNOWLEDGE</a:t>
          </a:r>
          <a:endParaRPr lang="en-GB" sz="2000" dirty="0"/>
        </a:p>
      </dgm:t>
    </dgm:pt>
    <dgm:pt modelId="{35BF6F16-48C8-4D9E-B013-45D6FF68AF13}" type="parTrans" cxnId="{6A2E713E-6AB9-41F2-B6C7-FFBF15C74AAA}">
      <dgm:prSet/>
      <dgm:spPr/>
      <dgm:t>
        <a:bodyPr/>
        <a:lstStyle/>
        <a:p>
          <a:endParaRPr lang="tr-TR"/>
        </a:p>
      </dgm:t>
    </dgm:pt>
    <dgm:pt modelId="{48B3749E-F6A2-4721-88F7-F8E29E93788A}" type="sibTrans" cxnId="{6A2E713E-6AB9-41F2-B6C7-FFBF15C74AAA}">
      <dgm:prSet/>
      <dgm:spPr/>
      <dgm:t>
        <a:bodyPr/>
        <a:lstStyle/>
        <a:p>
          <a:endParaRPr lang="tr-TR"/>
        </a:p>
      </dgm:t>
    </dgm:pt>
    <dgm:pt modelId="{A4723001-5ABF-49DF-BD84-AA446C626693}">
      <dgm:prSet/>
      <dgm:spPr/>
      <dgm:t>
        <a:bodyPr/>
        <a:lstStyle/>
        <a:p>
          <a:pPr rtl="0"/>
          <a:r>
            <a:rPr lang="tr-TR" dirty="0" smtClean="0"/>
            <a:t>Through </a:t>
          </a:r>
          <a:r>
            <a:rPr lang="tr-TR" dirty="0" err="1" smtClean="0"/>
            <a:t>new</a:t>
          </a:r>
          <a:r>
            <a:rPr lang="tr-TR" dirty="0" smtClean="0"/>
            <a:t> </a:t>
          </a:r>
          <a:r>
            <a:rPr lang="tr-TR" dirty="0" err="1" smtClean="0"/>
            <a:t>lesson</a:t>
          </a:r>
          <a:r>
            <a:rPr lang="tr-TR" dirty="0" smtClean="0"/>
            <a:t> </a:t>
          </a:r>
          <a:r>
            <a:rPr lang="tr-TR" dirty="0" err="1" smtClean="0"/>
            <a:t>plans</a:t>
          </a:r>
          <a:r>
            <a:rPr lang="tr-TR" dirty="0" smtClean="0"/>
            <a:t>,</a:t>
          </a:r>
          <a:endParaRPr lang="en-GB" dirty="0"/>
        </a:p>
      </dgm:t>
    </dgm:pt>
    <dgm:pt modelId="{3824FBE1-71C8-46EB-AAA3-BD1E65C2184E}" type="parTrans" cxnId="{73DEA817-96EC-49D3-B297-D0EC5D952D30}">
      <dgm:prSet/>
      <dgm:spPr/>
      <dgm:t>
        <a:bodyPr/>
        <a:lstStyle/>
        <a:p>
          <a:endParaRPr lang="tr-TR"/>
        </a:p>
      </dgm:t>
    </dgm:pt>
    <dgm:pt modelId="{3D50BE3C-B16B-4315-8DFD-A1B3A4280D82}" type="sibTrans" cxnId="{73DEA817-96EC-49D3-B297-D0EC5D952D30}">
      <dgm:prSet/>
      <dgm:spPr/>
      <dgm:t>
        <a:bodyPr/>
        <a:lstStyle/>
        <a:p>
          <a:endParaRPr lang="tr-TR"/>
        </a:p>
      </dgm:t>
    </dgm:pt>
    <dgm:pt modelId="{E08F6D13-47F7-4938-8A2B-3DA0E1D76BB2}">
      <dgm:prSet/>
      <dgm:spPr/>
      <dgm:t>
        <a:bodyPr/>
        <a:lstStyle/>
        <a:p>
          <a:pPr rtl="0"/>
          <a:r>
            <a:rPr lang="tr-TR" dirty="0" smtClean="0"/>
            <a:t>C</a:t>
          </a:r>
          <a:r>
            <a:rPr lang="en-GB" dirty="0" err="1" smtClean="0"/>
            <a:t>ollaborative</a:t>
          </a:r>
          <a:r>
            <a:rPr lang="en-GB" dirty="0" smtClean="0"/>
            <a:t> work with guidance unit</a:t>
          </a:r>
          <a:r>
            <a:rPr lang="tr-TR" dirty="0" smtClean="0"/>
            <a:t>,</a:t>
          </a:r>
          <a:endParaRPr lang="en-GB" dirty="0"/>
        </a:p>
      </dgm:t>
    </dgm:pt>
    <dgm:pt modelId="{22F53756-5C4B-4288-A006-828BDE6A1710}" type="parTrans" cxnId="{64AC390A-3D68-4C5A-86BB-0B4B8A1E73F6}">
      <dgm:prSet/>
      <dgm:spPr/>
      <dgm:t>
        <a:bodyPr/>
        <a:lstStyle/>
        <a:p>
          <a:endParaRPr lang="tr-TR"/>
        </a:p>
      </dgm:t>
    </dgm:pt>
    <dgm:pt modelId="{CC5E91CF-1A2D-4210-A39A-2EBA8B3E106A}" type="sibTrans" cxnId="{64AC390A-3D68-4C5A-86BB-0B4B8A1E73F6}">
      <dgm:prSet/>
      <dgm:spPr/>
      <dgm:t>
        <a:bodyPr/>
        <a:lstStyle/>
        <a:p>
          <a:endParaRPr lang="tr-TR"/>
        </a:p>
      </dgm:t>
    </dgm:pt>
    <dgm:pt modelId="{15761787-A1AD-49EA-B6CD-8987C3C35B76}">
      <dgm:prSet/>
      <dgm:spPr/>
      <dgm:t>
        <a:bodyPr/>
        <a:lstStyle/>
        <a:p>
          <a:pPr rtl="0"/>
          <a:r>
            <a:rPr lang="tr-TR" dirty="0" err="1" smtClean="0"/>
            <a:t>Having</a:t>
          </a:r>
          <a:r>
            <a:rPr lang="tr-TR" dirty="0" smtClean="0"/>
            <a:t> </a:t>
          </a:r>
          <a:r>
            <a:rPr lang="tr-TR" dirty="0" err="1" smtClean="0"/>
            <a:t>new</a:t>
          </a:r>
          <a:r>
            <a:rPr lang="tr-TR" dirty="0" smtClean="0"/>
            <a:t> </a:t>
          </a:r>
          <a:r>
            <a:rPr lang="tr-TR" dirty="0" err="1" smtClean="0"/>
            <a:t>cognitive</a:t>
          </a:r>
          <a:r>
            <a:rPr lang="tr-TR" dirty="0" smtClean="0"/>
            <a:t> </a:t>
          </a:r>
          <a:r>
            <a:rPr lang="tr-TR" dirty="0" err="1" smtClean="0"/>
            <a:t>empowerment</a:t>
          </a:r>
          <a:r>
            <a:rPr lang="tr-TR" dirty="0" smtClean="0"/>
            <a:t> </a:t>
          </a:r>
          <a:r>
            <a:rPr lang="tr-TR" dirty="0" err="1" smtClean="0"/>
            <a:t>after</a:t>
          </a:r>
          <a:r>
            <a:rPr lang="tr-TR" dirty="0" smtClean="0"/>
            <a:t> </a:t>
          </a:r>
          <a:r>
            <a:rPr lang="tr-TR" dirty="0" err="1" smtClean="0"/>
            <a:t>studying</a:t>
          </a:r>
          <a:r>
            <a:rPr lang="tr-TR" dirty="0" smtClean="0"/>
            <a:t> </a:t>
          </a:r>
          <a:r>
            <a:rPr lang="tr-TR" dirty="0" err="1" smtClean="0"/>
            <a:t>and</a:t>
          </a:r>
          <a:r>
            <a:rPr lang="tr-TR" dirty="0" smtClean="0"/>
            <a:t> </a:t>
          </a:r>
          <a:r>
            <a:rPr lang="tr-TR" dirty="0" err="1" smtClean="0"/>
            <a:t>discussing</a:t>
          </a:r>
          <a:r>
            <a:rPr lang="tr-TR" dirty="0" smtClean="0"/>
            <a:t> </a:t>
          </a:r>
          <a:r>
            <a:rPr lang="en-GB" dirty="0" smtClean="0"/>
            <a:t>conclusions of interventions  based on VT4P project current work</a:t>
          </a:r>
          <a:r>
            <a:rPr lang="tr-TR" dirty="0" smtClean="0"/>
            <a:t>,</a:t>
          </a:r>
          <a:endParaRPr lang="en-GB" dirty="0"/>
        </a:p>
      </dgm:t>
    </dgm:pt>
    <dgm:pt modelId="{E5884689-4230-4843-B779-37CC6A72B192}" type="parTrans" cxnId="{FDB3F94E-8BB0-4DA5-9D2D-E673C88F8931}">
      <dgm:prSet/>
      <dgm:spPr/>
      <dgm:t>
        <a:bodyPr/>
        <a:lstStyle/>
        <a:p>
          <a:endParaRPr lang="tr-TR"/>
        </a:p>
      </dgm:t>
    </dgm:pt>
    <dgm:pt modelId="{42B21CFE-E3B0-430D-81B4-B5C30CE8342B}" type="sibTrans" cxnId="{FDB3F94E-8BB0-4DA5-9D2D-E673C88F8931}">
      <dgm:prSet/>
      <dgm:spPr/>
      <dgm:t>
        <a:bodyPr/>
        <a:lstStyle/>
        <a:p>
          <a:endParaRPr lang="tr-TR"/>
        </a:p>
      </dgm:t>
    </dgm:pt>
    <dgm:pt modelId="{001917AC-959C-4ACE-9309-54C474369212}">
      <dgm:prSet/>
      <dgm:spPr/>
      <dgm:t>
        <a:bodyPr/>
        <a:lstStyle/>
        <a:p>
          <a:pPr rtl="0"/>
          <a:r>
            <a:rPr lang="tr-TR" dirty="0" smtClean="0"/>
            <a:t>Self-</a:t>
          </a:r>
          <a:r>
            <a:rPr lang="tr-TR" dirty="0" err="1" smtClean="0"/>
            <a:t>regulation</a:t>
          </a:r>
          <a:r>
            <a:rPr lang="tr-TR" dirty="0" smtClean="0"/>
            <a:t> </a:t>
          </a:r>
          <a:r>
            <a:rPr lang="tr-TR" dirty="0" err="1" smtClean="0"/>
            <a:t>strategies</a:t>
          </a:r>
          <a:r>
            <a:rPr lang="tr-TR" dirty="0" smtClean="0"/>
            <a:t>,</a:t>
          </a:r>
          <a:endParaRPr lang="en-GB" dirty="0"/>
        </a:p>
      </dgm:t>
    </dgm:pt>
    <dgm:pt modelId="{1C79A27D-B10E-4067-9E73-9134AE439C46}" type="parTrans" cxnId="{947E61E4-4ED7-47D8-86FC-17660358C8D4}">
      <dgm:prSet/>
      <dgm:spPr/>
      <dgm:t>
        <a:bodyPr/>
        <a:lstStyle/>
        <a:p>
          <a:endParaRPr lang="tr-TR"/>
        </a:p>
      </dgm:t>
    </dgm:pt>
    <dgm:pt modelId="{740AB953-A09A-4022-A6FF-267293AAF1B9}" type="sibTrans" cxnId="{947E61E4-4ED7-47D8-86FC-17660358C8D4}">
      <dgm:prSet/>
      <dgm:spPr/>
      <dgm:t>
        <a:bodyPr/>
        <a:lstStyle/>
        <a:p>
          <a:endParaRPr lang="tr-TR"/>
        </a:p>
      </dgm:t>
    </dgm:pt>
    <dgm:pt modelId="{E6F9427A-D14A-40DB-968D-F6C4A183DEF6}">
      <dgm:prSet/>
      <dgm:spPr/>
      <dgm:t>
        <a:bodyPr/>
        <a:lstStyle/>
        <a:p>
          <a:pPr rtl="0"/>
          <a:r>
            <a:rPr lang="tr-TR" dirty="0" smtClean="0"/>
            <a:t>P</a:t>
          </a:r>
          <a:r>
            <a:rPr lang="en-GB" dirty="0" err="1" smtClean="0"/>
            <a:t>erceive</a:t>
          </a:r>
          <a:r>
            <a:rPr lang="en-GB" dirty="0" smtClean="0"/>
            <a:t> mistakes as an opportunity</a:t>
          </a:r>
          <a:r>
            <a:rPr lang="tr-TR" dirty="0" smtClean="0"/>
            <a:t>,</a:t>
          </a:r>
          <a:endParaRPr lang="en-GB" dirty="0"/>
        </a:p>
      </dgm:t>
    </dgm:pt>
    <dgm:pt modelId="{ABF6417A-3251-43CE-B637-F8462FB21A0E}" type="parTrans" cxnId="{B92AD7EF-3980-448F-AC71-23342D1A4D89}">
      <dgm:prSet/>
      <dgm:spPr/>
      <dgm:t>
        <a:bodyPr/>
        <a:lstStyle/>
        <a:p>
          <a:endParaRPr lang="tr-TR"/>
        </a:p>
      </dgm:t>
    </dgm:pt>
    <dgm:pt modelId="{6FB18CD0-46E2-4A29-B5A0-113219658FCC}" type="sibTrans" cxnId="{B92AD7EF-3980-448F-AC71-23342D1A4D89}">
      <dgm:prSet/>
      <dgm:spPr/>
      <dgm:t>
        <a:bodyPr/>
        <a:lstStyle/>
        <a:p>
          <a:endParaRPr lang="tr-TR"/>
        </a:p>
      </dgm:t>
    </dgm:pt>
    <dgm:pt modelId="{A86BD997-7A8A-4018-BFBC-E36953014AF1}">
      <dgm:prSet/>
      <dgm:spPr/>
      <dgm:t>
        <a:bodyPr/>
        <a:lstStyle/>
        <a:p>
          <a:pPr rtl="0"/>
          <a:endParaRPr lang="en-GB"/>
        </a:p>
      </dgm:t>
    </dgm:pt>
    <dgm:pt modelId="{B028D961-B4BE-43B0-B156-58D7156B1237}" type="parTrans" cxnId="{08B22C92-A873-4C02-BB1E-083873292194}">
      <dgm:prSet/>
      <dgm:spPr/>
      <dgm:t>
        <a:bodyPr/>
        <a:lstStyle/>
        <a:p>
          <a:endParaRPr lang="tr-TR"/>
        </a:p>
      </dgm:t>
    </dgm:pt>
    <dgm:pt modelId="{86F129D8-0A0F-484F-B1B7-82166DA06D26}" type="sibTrans" cxnId="{08B22C92-A873-4C02-BB1E-083873292194}">
      <dgm:prSet/>
      <dgm:spPr/>
      <dgm:t>
        <a:bodyPr/>
        <a:lstStyle/>
        <a:p>
          <a:endParaRPr lang="tr-TR"/>
        </a:p>
      </dgm:t>
    </dgm:pt>
    <dgm:pt modelId="{508D1221-5D48-4F40-A635-C42A2DFA30AA}">
      <dgm:prSet/>
      <dgm:spPr/>
      <dgm:t>
        <a:bodyPr/>
        <a:lstStyle/>
        <a:p>
          <a:pPr rtl="0"/>
          <a:r>
            <a:rPr lang="tr-TR" dirty="0" err="1" smtClean="0"/>
            <a:t>Every</a:t>
          </a:r>
          <a:r>
            <a:rPr lang="tr-TR" dirty="0" smtClean="0"/>
            <a:t> </a:t>
          </a:r>
          <a:r>
            <a:rPr lang="tr-TR" dirty="0" err="1" smtClean="0"/>
            <a:t>mistake</a:t>
          </a:r>
          <a:r>
            <a:rPr lang="tr-TR" dirty="0" smtClean="0"/>
            <a:t> is a </a:t>
          </a:r>
          <a:r>
            <a:rPr lang="tr-TR" dirty="0" err="1" smtClean="0"/>
            <a:t>learning</a:t>
          </a:r>
          <a:r>
            <a:rPr lang="tr-TR" dirty="0" smtClean="0"/>
            <a:t>.</a:t>
          </a:r>
          <a:endParaRPr lang="en-GB" dirty="0"/>
        </a:p>
      </dgm:t>
    </dgm:pt>
    <dgm:pt modelId="{D12C45F4-1FE0-405C-88BA-EFBBEA34AE2B}" type="parTrans" cxnId="{DB010AD9-56B3-4081-B502-40F7E5A230A1}">
      <dgm:prSet/>
      <dgm:spPr/>
      <dgm:t>
        <a:bodyPr/>
        <a:lstStyle/>
        <a:p>
          <a:endParaRPr lang="tr-TR"/>
        </a:p>
      </dgm:t>
    </dgm:pt>
    <dgm:pt modelId="{3CD8064F-A5B0-47BA-9CF7-BD9A51BE05D8}" type="sibTrans" cxnId="{DB010AD9-56B3-4081-B502-40F7E5A230A1}">
      <dgm:prSet/>
      <dgm:spPr/>
      <dgm:t>
        <a:bodyPr/>
        <a:lstStyle/>
        <a:p>
          <a:endParaRPr lang="tr-TR"/>
        </a:p>
      </dgm:t>
    </dgm:pt>
    <dgm:pt modelId="{BCD68F76-03E1-4EF4-A1B1-FCFB02AF70D0}" type="pres">
      <dgm:prSet presAssocID="{54220AD8-B1D0-471D-9449-691DE747617F}" presName="linear" presStyleCnt="0">
        <dgm:presLayoutVars>
          <dgm:animLvl val="lvl"/>
          <dgm:resizeHandles val="exact"/>
        </dgm:presLayoutVars>
      </dgm:prSet>
      <dgm:spPr/>
      <dgm:t>
        <a:bodyPr/>
        <a:lstStyle/>
        <a:p>
          <a:endParaRPr lang="tr-TR"/>
        </a:p>
      </dgm:t>
    </dgm:pt>
    <dgm:pt modelId="{AC38366D-15B2-44CC-ADA7-1E009B7C1475}" type="pres">
      <dgm:prSet presAssocID="{88C595D7-9109-45E3-91CB-03C2BF46A7F2}" presName="parentText" presStyleLbl="node1" presStyleIdx="0" presStyleCnt="2">
        <dgm:presLayoutVars>
          <dgm:chMax val="0"/>
          <dgm:bulletEnabled val="1"/>
        </dgm:presLayoutVars>
      </dgm:prSet>
      <dgm:spPr/>
      <dgm:t>
        <a:bodyPr/>
        <a:lstStyle/>
        <a:p>
          <a:endParaRPr lang="tr-TR"/>
        </a:p>
      </dgm:t>
    </dgm:pt>
    <dgm:pt modelId="{42D0D120-0919-43AA-8305-F4A65A18E477}" type="pres">
      <dgm:prSet presAssocID="{88C595D7-9109-45E3-91CB-03C2BF46A7F2}" presName="childText" presStyleLbl="revTx" presStyleIdx="0" presStyleCnt="1">
        <dgm:presLayoutVars>
          <dgm:bulletEnabled val="1"/>
        </dgm:presLayoutVars>
      </dgm:prSet>
      <dgm:spPr/>
      <dgm:t>
        <a:bodyPr/>
        <a:lstStyle/>
        <a:p>
          <a:endParaRPr lang="tr-TR"/>
        </a:p>
      </dgm:t>
    </dgm:pt>
    <dgm:pt modelId="{11DBC168-D469-4365-91EA-9672098C1041}" type="pres">
      <dgm:prSet presAssocID="{A86BD997-7A8A-4018-BFBC-E36953014AF1}" presName="parentText" presStyleLbl="node1" presStyleIdx="1" presStyleCnt="2">
        <dgm:presLayoutVars>
          <dgm:chMax val="0"/>
          <dgm:bulletEnabled val="1"/>
        </dgm:presLayoutVars>
      </dgm:prSet>
      <dgm:spPr/>
      <dgm:t>
        <a:bodyPr/>
        <a:lstStyle/>
        <a:p>
          <a:endParaRPr lang="tr-TR"/>
        </a:p>
      </dgm:t>
    </dgm:pt>
  </dgm:ptLst>
  <dgm:cxnLst>
    <dgm:cxn modelId="{B92AD7EF-3980-448F-AC71-23342D1A4D89}" srcId="{88C595D7-9109-45E3-91CB-03C2BF46A7F2}" destId="{E6F9427A-D14A-40DB-968D-F6C4A183DEF6}" srcOrd="4" destOrd="0" parTransId="{ABF6417A-3251-43CE-B637-F8462FB21A0E}" sibTransId="{6FB18CD0-46E2-4A29-B5A0-113219658FCC}"/>
    <dgm:cxn modelId="{08B22C92-A873-4C02-BB1E-083873292194}" srcId="{54220AD8-B1D0-471D-9449-691DE747617F}" destId="{A86BD997-7A8A-4018-BFBC-E36953014AF1}" srcOrd="1" destOrd="0" parTransId="{B028D961-B4BE-43B0-B156-58D7156B1237}" sibTransId="{86F129D8-0A0F-484F-B1B7-82166DA06D26}"/>
    <dgm:cxn modelId="{DB010AD9-56B3-4081-B502-40F7E5A230A1}" srcId="{88C595D7-9109-45E3-91CB-03C2BF46A7F2}" destId="{508D1221-5D48-4F40-A635-C42A2DFA30AA}" srcOrd="5" destOrd="0" parTransId="{D12C45F4-1FE0-405C-88BA-EFBBEA34AE2B}" sibTransId="{3CD8064F-A5B0-47BA-9CF7-BD9A51BE05D8}"/>
    <dgm:cxn modelId="{A5EFB2B6-B9F6-4B44-BF04-6E0BA4F8BE68}" type="presOf" srcId="{15761787-A1AD-49EA-B6CD-8987C3C35B76}" destId="{42D0D120-0919-43AA-8305-F4A65A18E477}" srcOrd="0" destOrd="2" presId="urn:microsoft.com/office/officeart/2005/8/layout/vList2"/>
    <dgm:cxn modelId="{EC0DEA6E-CD40-483D-B9FF-AFF0821EA89B}" type="presOf" srcId="{88C595D7-9109-45E3-91CB-03C2BF46A7F2}" destId="{AC38366D-15B2-44CC-ADA7-1E009B7C1475}" srcOrd="0" destOrd="0" presId="urn:microsoft.com/office/officeart/2005/8/layout/vList2"/>
    <dgm:cxn modelId="{6978CA88-487D-4537-8E3B-06ABC109E3F8}" type="presOf" srcId="{E6F9427A-D14A-40DB-968D-F6C4A183DEF6}" destId="{42D0D120-0919-43AA-8305-F4A65A18E477}" srcOrd="0" destOrd="4" presId="urn:microsoft.com/office/officeart/2005/8/layout/vList2"/>
    <dgm:cxn modelId="{97D552A7-7B4E-4814-A324-4605A011E619}" type="presOf" srcId="{A4723001-5ABF-49DF-BD84-AA446C626693}" destId="{42D0D120-0919-43AA-8305-F4A65A18E477}" srcOrd="0" destOrd="0" presId="urn:microsoft.com/office/officeart/2005/8/layout/vList2"/>
    <dgm:cxn modelId="{E4F98365-9538-4CC7-8A0E-0614AFE572F3}" type="presOf" srcId="{54220AD8-B1D0-471D-9449-691DE747617F}" destId="{BCD68F76-03E1-4EF4-A1B1-FCFB02AF70D0}" srcOrd="0" destOrd="0" presId="urn:microsoft.com/office/officeart/2005/8/layout/vList2"/>
    <dgm:cxn modelId="{64AC390A-3D68-4C5A-86BB-0B4B8A1E73F6}" srcId="{88C595D7-9109-45E3-91CB-03C2BF46A7F2}" destId="{E08F6D13-47F7-4938-8A2B-3DA0E1D76BB2}" srcOrd="1" destOrd="0" parTransId="{22F53756-5C4B-4288-A006-828BDE6A1710}" sibTransId="{CC5E91CF-1A2D-4210-A39A-2EBA8B3E106A}"/>
    <dgm:cxn modelId="{947E61E4-4ED7-47D8-86FC-17660358C8D4}" srcId="{88C595D7-9109-45E3-91CB-03C2BF46A7F2}" destId="{001917AC-959C-4ACE-9309-54C474369212}" srcOrd="3" destOrd="0" parTransId="{1C79A27D-B10E-4067-9E73-9134AE439C46}" sibTransId="{740AB953-A09A-4022-A6FF-267293AAF1B9}"/>
    <dgm:cxn modelId="{7E4822A5-4B41-40B6-9CE1-1276F9140207}" type="presOf" srcId="{508D1221-5D48-4F40-A635-C42A2DFA30AA}" destId="{42D0D120-0919-43AA-8305-F4A65A18E477}" srcOrd="0" destOrd="5" presId="urn:microsoft.com/office/officeart/2005/8/layout/vList2"/>
    <dgm:cxn modelId="{73DEA817-96EC-49D3-B297-D0EC5D952D30}" srcId="{88C595D7-9109-45E3-91CB-03C2BF46A7F2}" destId="{A4723001-5ABF-49DF-BD84-AA446C626693}" srcOrd="0" destOrd="0" parTransId="{3824FBE1-71C8-46EB-AAA3-BD1E65C2184E}" sibTransId="{3D50BE3C-B16B-4315-8DFD-A1B3A4280D82}"/>
    <dgm:cxn modelId="{04184486-5AFC-44F8-8ADC-4785A123B03C}" type="presOf" srcId="{E08F6D13-47F7-4938-8A2B-3DA0E1D76BB2}" destId="{42D0D120-0919-43AA-8305-F4A65A18E477}" srcOrd="0" destOrd="1" presId="urn:microsoft.com/office/officeart/2005/8/layout/vList2"/>
    <dgm:cxn modelId="{F1651DC6-EB5D-44A1-9F2A-DB6C9016719C}" type="presOf" srcId="{A86BD997-7A8A-4018-BFBC-E36953014AF1}" destId="{11DBC168-D469-4365-91EA-9672098C1041}" srcOrd="0" destOrd="0" presId="urn:microsoft.com/office/officeart/2005/8/layout/vList2"/>
    <dgm:cxn modelId="{E6278BC3-21D1-4CDC-B475-4D454CE7945E}" type="presOf" srcId="{001917AC-959C-4ACE-9309-54C474369212}" destId="{42D0D120-0919-43AA-8305-F4A65A18E477}" srcOrd="0" destOrd="3" presId="urn:microsoft.com/office/officeart/2005/8/layout/vList2"/>
    <dgm:cxn modelId="{6A2E713E-6AB9-41F2-B6C7-FFBF15C74AAA}" srcId="{54220AD8-B1D0-471D-9449-691DE747617F}" destId="{88C595D7-9109-45E3-91CB-03C2BF46A7F2}" srcOrd="0" destOrd="0" parTransId="{35BF6F16-48C8-4D9E-B013-45D6FF68AF13}" sibTransId="{48B3749E-F6A2-4721-88F7-F8E29E93788A}"/>
    <dgm:cxn modelId="{FDB3F94E-8BB0-4DA5-9D2D-E673C88F8931}" srcId="{88C595D7-9109-45E3-91CB-03C2BF46A7F2}" destId="{15761787-A1AD-49EA-B6CD-8987C3C35B76}" srcOrd="2" destOrd="0" parTransId="{E5884689-4230-4843-B779-37CC6A72B192}" sibTransId="{42B21CFE-E3B0-430D-81B4-B5C30CE8342B}"/>
    <dgm:cxn modelId="{534C680E-9F54-4944-99FC-E69C4AA776B7}" type="presParOf" srcId="{BCD68F76-03E1-4EF4-A1B1-FCFB02AF70D0}" destId="{AC38366D-15B2-44CC-ADA7-1E009B7C1475}" srcOrd="0" destOrd="0" presId="urn:microsoft.com/office/officeart/2005/8/layout/vList2"/>
    <dgm:cxn modelId="{3CFEC21D-F3B2-4F29-B956-941C85C11B1F}" type="presParOf" srcId="{BCD68F76-03E1-4EF4-A1B1-FCFB02AF70D0}" destId="{42D0D120-0919-43AA-8305-F4A65A18E477}" srcOrd="1" destOrd="0" presId="urn:microsoft.com/office/officeart/2005/8/layout/vList2"/>
    <dgm:cxn modelId="{7AC88BCF-403C-4191-A9EA-1BDFF1FADF54}" type="presParOf" srcId="{BCD68F76-03E1-4EF4-A1B1-FCFB02AF70D0}" destId="{11DBC168-D469-4365-91EA-9672098C1041}"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A9693597-A96E-420F-8B65-256C78940FBB}"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23E3CCE1-331A-492F-8C79-59B6DCACCD68}">
      <dgm:prSet custT="1"/>
      <dgm:spPr/>
      <dgm:t>
        <a:bodyPr/>
        <a:lstStyle/>
        <a:p>
          <a:pPr rtl="0"/>
          <a:r>
            <a:rPr lang="tr-TR" sz="2000" dirty="0" smtClean="0"/>
            <a:t>3.</a:t>
          </a:r>
          <a:r>
            <a:rPr lang="en-US" sz="2000" dirty="0" smtClean="0"/>
            <a:t>EMPOWERMENT IN WORKING WITH COLLEAGUES COLLABORATEVELY </a:t>
          </a:r>
          <a:endParaRPr lang="en-GB" sz="2000" dirty="0"/>
        </a:p>
      </dgm:t>
    </dgm:pt>
    <dgm:pt modelId="{875C98CE-4A4E-4272-96FA-7660C07A2C98}" type="parTrans" cxnId="{679960AA-BD82-4964-9478-8B367887C537}">
      <dgm:prSet/>
      <dgm:spPr/>
      <dgm:t>
        <a:bodyPr/>
        <a:lstStyle/>
        <a:p>
          <a:endParaRPr lang="tr-TR"/>
        </a:p>
      </dgm:t>
    </dgm:pt>
    <dgm:pt modelId="{2A42E129-6BD5-4B40-817A-DDBFE866FE2B}" type="sibTrans" cxnId="{679960AA-BD82-4964-9478-8B367887C537}">
      <dgm:prSet/>
      <dgm:spPr/>
      <dgm:t>
        <a:bodyPr/>
        <a:lstStyle/>
        <a:p>
          <a:endParaRPr lang="tr-TR"/>
        </a:p>
      </dgm:t>
    </dgm:pt>
    <dgm:pt modelId="{D5711CC7-3093-4770-956D-69C0B0120215}">
      <dgm:prSet/>
      <dgm:spPr/>
      <dgm:t>
        <a:bodyPr/>
        <a:lstStyle/>
        <a:p>
          <a:pPr rtl="0"/>
          <a:r>
            <a:rPr lang="en-GB" dirty="0" smtClean="0"/>
            <a:t>Teachers are acquainted with strong and weak promoters of sustainable learning according to Hattie’s research</a:t>
          </a:r>
          <a:r>
            <a:rPr lang="tr-TR" dirty="0" smtClean="0"/>
            <a:t>,</a:t>
          </a:r>
          <a:endParaRPr lang="en-GB" dirty="0"/>
        </a:p>
      </dgm:t>
    </dgm:pt>
    <dgm:pt modelId="{0B3639B3-FFE3-41DF-AE03-0745A875A98E}" type="parTrans" cxnId="{00A78DBF-79FB-40F7-A3E0-40DEEF969C96}">
      <dgm:prSet/>
      <dgm:spPr/>
      <dgm:t>
        <a:bodyPr/>
        <a:lstStyle/>
        <a:p>
          <a:endParaRPr lang="tr-TR"/>
        </a:p>
      </dgm:t>
    </dgm:pt>
    <dgm:pt modelId="{9B5DB70E-F4A2-4536-B87C-4755288DFDFA}" type="sibTrans" cxnId="{00A78DBF-79FB-40F7-A3E0-40DEEF969C96}">
      <dgm:prSet/>
      <dgm:spPr/>
      <dgm:t>
        <a:bodyPr/>
        <a:lstStyle/>
        <a:p>
          <a:endParaRPr lang="tr-TR"/>
        </a:p>
      </dgm:t>
    </dgm:pt>
    <dgm:pt modelId="{CBE1797A-5B42-4BA5-9FDB-A1D12D998F48}">
      <dgm:prSet/>
      <dgm:spPr/>
      <dgm:t>
        <a:bodyPr/>
        <a:lstStyle/>
        <a:p>
          <a:pPr rtl="0"/>
          <a:r>
            <a:rPr lang="en-GB" dirty="0" smtClean="0"/>
            <a:t>Teachers </a:t>
          </a:r>
          <a:r>
            <a:rPr lang="tr-TR" dirty="0" err="1" smtClean="0"/>
            <a:t>stronger</a:t>
          </a:r>
          <a:r>
            <a:rPr lang="tr-TR" dirty="0" smtClean="0"/>
            <a:t> </a:t>
          </a:r>
          <a:r>
            <a:rPr lang="en-GB" dirty="0" smtClean="0"/>
            <a:t>cooperate</a:t>
          </a:r>
          <a:r>
            <a:rPr lang="tr-TR" dirty="0" smtClean="0"/>
            <a:t>,</a:t>
          </a:r>
          <a:endParaRPr lang="en-GB" dirty="0"/>
        </a:p>
      </dgm:t>
    </dgm:pt>
    <dgm:pt modelId="{D6D2DD3D-5C3A-48BE-B91C-7E15EDC44984}" type="parTrans" cxnId="{61AB9F13-F38F-4038-8B53-693E19E0D43E}">
      <dgm:prSet/>
      <dgm:spPr/>
      <dgm:t>
        <a:bodyPr/>
        <a:lstStyle/>
        <a:p>
          <a:endParaRPr lang="tr-TR"/>
        </a:p>
      </dgm:t>
    </dgm:pt>
    <dgm:pt modelId="{1E5DB04E-72E3-428D-B3B3-4EE151172A0A}" type="sibTrans" cxnId="{61AB9F13-F38F-4038-8B53-693E19E0D43E}">
      <dgm:prSet/>
      <dgm:spPr/>
      <dgm:t>
        <a:bodyPr/>
        <a:lstStyle/>
        <a:p>
          <a:endParaRPr lang="tr-TR"/>
        </a:p>
      </dgm:t>
    </dgm:pt>
    <dgm:pt modelId="{3A043F10-69D7-4152-B8DA-9C2D24717546}">
      <dgm:prSet/>
      <dgm:spPr/>
      <dgm:t>
        <a:bodyPr/>
        <a:lstStyle/>
        <a:p>
          <a:pPr rtl="0"/>
          <a:r>
            <a:rPr lang="en-GB" dirty="0" smtClean="0"/>
            <a:t>Teachers </a:t>
          </a:r>
          <a:r>
            <a:rPr lang="tr-TR" dirty="0" err="1" smtClean="0"/>
            <a:t>are</a:t>
          </a:r>
          <a:r>
            <a:rPr lang="tr-TR" dirty="0" smtClean="0"/>
            <a:t> </a:t>
          </a:r>
          <a:r>
            <a:rPr lang="tr-TR" dirty="0" err="1" smtClean="0"/>
            <a:t>also</a:t>
          </a:r>
          <a:r>
            <a:rPr lang="en-GB" dirty="0" smtClean="0"/>
            <a:t> learners</a:t>
          </a:r>
          <a:r>
            <a:rPr lang="tr-TR" dirty="0" smtClean="0"/>
            <a:t>,</a:t>
          </a:r>
          <a:endParaRPr lang="en-GB" dirty="0"/>
        </a:p>
      </dgm:t>
    </dgm:pt>
    <dgm:pt modelId="{D096B8BD-EB45-4420-9CF0-20F64C93E32E}" type="parTrans" cxnId="{39D21877-54AD-4330-BB5B-5FC0FC9086ED}">
      <dgm:prSet/>
      <dgm:spPr/>
      <dgm:t>
        <a:bodyPr/>
        <a:lstStyle/>
        <a:p>
          <a:endParaRPr lang="tr-TR"/>
        </a:p>
      </dgm:t>
    </dgm:pt>
    <dgm:pt modelId="{9F335463-7983-4017-ABC9-1FF6BEC12485}" type="sibTrans" cxnId="{39D21877-54AD-4330-BB5B-5FC0FC9086ED}">
      <dgm:prSet/>
      <dgm:spPr/>
      <dgm:t>
        <a:bodyPr/>
        <a:lstStyle/>
        <a:p>
          <a:endParaRPr lang="tr-TR"/>
        </a:p>
      </dgm:t>
    </dgm:pt>
    <dgm:pt modelId="{C700E368-2E15-40BE-8581-4B6CFD1EF976}">
      <dgm:prSet/>
      <dgm:spPr/>
      <dgm:t>
        <a:bodyPr/>
        <a:lstStyle/>
        <a:p>
          <a:pPr rtl="0"/>
          <a:r>
            <a:rPr lang="tr-TR" dirty="0" err="1" smtClean="0"/>
            <a:t>Teachers</a:t>
          </a:r>
          <a:r>
            <a:rPr lang="tr-TR" dirty="0" smtClean="0"/>
            <a:t> </a:t>
          </a:r>
          <a:r>
            <a:rPr lang="tr-TR" dirty="0" err="1" smtClean="0"/>
            <a:t>are</a:t>
          </a:r>
          <a:r>
            <a:rPr lang="tr-TR" dirty="0" smtClean="0"/>
            <a:t> </a:t>
          </a:r>
          <a:r>
            <a:rPr lang="tr-TR" dirty="0" err="1" smtClean="0"/>
            <a:t>brave</a:t>
          </a:r>
          <a:r>
            <a:rPr lang="tr-TR" dirty="0" smtClean="0"/>
            <a:t> </a:t>
          </a:r>
          <a:r>
            <a:rPr lang="tr-TR" dirty="0" err="1" smtClean="0"/>
            <a:t>enough</a:t>
          </a:r>
          <a:r>
            <a:rPr lang="tr-TR" dirty="0" smtClean="0"/>
            <a:t> </a:t>
          </a:r>
          <a:r>
            <a:rPr lang="tr-TR" dirty="0" err="1" smtClean="0"/>
            <a:t>to</a:t>
          </a:r>
          <a:r>
            <a:rPr lang="tr-TR" dirty="0" smtClean="0"/>
            <a:t> </a:t>
          </a:r>
          <a:r>
            <a:rPr lang="tr-TR" dirty="0" err="1" smtClean="0"/>
            <a:t>accept</a:t>
          </a:r>
          <a:r>
            <a:rPr lang="tr-TR" dirty="0" smtClean="0"/>
            <a:t> </a:t>
          </a:r>
          <a:r>
            <a:rPr lang="tr-TR" dirty="0" err="1" smtClean="0"/>
            <a:t>changing</a:t>
          </a:r>
          <a:r>
            <a:rPr lang="tr-TR" dirty="0" smtClean="0"/>
            <a:t> </a:t>
          </a:r>
          <a:r>
            <a:rPr lang="tr-TR" dirty="0" err="1" smtClean="0"/>
            <a:t>their</a:t>
          </a:r>
          <a:r>
            <a:rPr lang="tr-TR" dirty="0" smtClean="0"/>
            <a:t> </a:t>
          </a:r>
          <a:r>
            <a:rPr lang="tr-TR" dirty="0" err="1" smtClean="0"/>
            <a:t>skills</a:t>
          </a:r>
          <a:r>
            <a:rPr lang="tr-TR" dirty="0" smtClean="0"/>
            <a:t>,</a:t>
          </a:r>
          <a:endParaRPr lang="en-GB" dirty="0"/>
        </a:p>
      </dgm:t>
    </dgm:pt>
    <dgm:pt modelId="{9958F9EF-7D0F-4F92-AD7B-B3969319AD87}" type="parTrans" cxnId="{ECD2028E-A1B6-4464-A430-C2AF8072EAF9}">
      <dgm:prSet/>
      <dgm:spPr/>
      <dgm:t>
        <a:bodyPr/>
        <a:lstStyle/>
        <a:p>
          <a:endParaRPr lang="tr-TR"/>
        </a:p>
      </dgm:t>
    </dgm:pt>
    <dgm:pt modelId="{9ECFC86A-5A99-4696-BABB-8F7CEBB50E98}" type="sibTrans" cxnId="{ECD2028E-A1B6-4464-A430-C2AF8072EAF9}">
      <dgm:prSet/>
      <dgm:spPr/>
      <dgm:t>
        <a:bodyPr/>
        <a:lstStyle/>
        <a:p>
          <a:endParaRPr lang="tr-TR"/>
        </a:p>
      </dgm:t>
    </dgm:pt>
    <dgm:pt modelId="{54F3113E-2A62-4908-AC27-D871F0E572C5}">
      <dgm:prSet/>
      <dgm:spPr/>
      <dgm:t>
        <a:bodyPr/>
        <a:lstStyle/>
        <a:p>
          <a:pPr rtl="0"/>
          <a:endParaRPr lang="en-GB"/>
        </a:p>
      </dgm:t>
    </dgm:pt>
    <dgm:pt modelId="{C18ECCCA-EB99-4245-933D-86F7444BA285}" type="parTrans" cxnId="{B3E756DB-47F8-4615-A4B2-2EEFDCE8A6F8}">
      <dgm:prSet/>
      <dgm:spPr/>
      <dgm:t>
        <a:bodyPr/>
        <a:lstStyle/>
        <a:p>
          <a:endParaRPr lang="tr-TR"/>
        </a:p>
      </dgm:t>
    </dgm:pt>
    <dgm:pt modelId="{C656BF7F-4698-4E65-B24A-ABB3761FFB8A}" type="sibTrans" cxnId="{B3E756DB-47F8-4615-A4B2-2EEFDCE8A6F8}">
      <dgm:prSet/>
      <dgm:spPr/>
      <dgm:t>
        <a:bodyPr/>
        <a:lstStyle/>
        <a:p>
          <a:endParaRPr lang="tr-TR"/>
        </a:p>
      </dgm:t>
    </dgm:pt>
    <dgm:pt modelId="{8D137725-5557-45D8-BAAE-ABD11E5B4DE0}">
      <dgm:prSet/>
      <dgm:spPr/>
      <dgm:t>
        <a:bodyPr/>
        <a:lstStyle/>
        <a:p>
          <a:pPr rtl="0"/>
          <a:r>
            <a:rPr lang="tr-TR" dirty="0" err="1" smtClean="0"/>
            <a:t>Positive</a:t>
          </a:r>
          <a:r>
            <a:rPr lang="tr-TR" dirty="0" smtClean="0"/>
            <a:t> </a:t>
          </a:r>
          <a:r>
            <a:rPr lang="tr-TR" dirty="0" err="1" smtClean="0"/>
            <a:t>feedback</a:t>
          </a:r>
          <a:r>
            <a:rPr lang="tr-TR" dirty="0" smtClean="0"/>
            <a:t> (</a:t>
          </a:r>
          <a:r>
            <a:rPr lang="tr-TR" dirty="0" err="1" smtClean="0"/>
            <a:t>observations</a:t>
          </a:r>
          <a:r>
            <a:rPr lang="tr-TR" dirty="0" smtClean="0"/>
            <a:t>).</a:t>
          </a:r>
          <a:endParaRPr lang="en-GB" dirty="0"/>
        </a:p>
      </dgm:t>
    </dgm:pt>
    <dgm:pt modelId="{C75EF21A-E969-48FE-A741-5CC15CC13B25}" type="parTrans" cxnId="{145FDAA8-DC8F-48A9-9DDF-A50C923DBF93}">
      <dgm:prSet/>
      <dgm:spPr/>
      <dgm:t>
        <a:bodyPr/>
        <a:lstStyle/>
        <a:p>
          <a:endParaRPr lang="tr-TR"/>
        </a:p>
      </dgm:t>
    </dgm:pt>
    <dgm:pt modelId="{4DC6D920-B87B-42ED-9D02-885B0459D45D}" type="sibTrans" cxnId="{145FDAA8-DC8F-48A9-9DDF-A50C923DBF93}">
      <dgm:prSet/>
      <dgm:spPr/>
      <dgm:t>
        <a:bodyPr/>
        <a:lstStyle/>
        <a:p>
          <a:endParaRPr lang="tr-TR"/>
        </a:p>
      </dgm:t>
    </dgm:pt>
    <dgm:pt modelId="{625332E8-DAD2-4BE5-A050-CD088EE7C365}" type="pres">
      <dgm:prSet presAssocID="{A9693597-A96E-420F-8B65-256C78940FBB}" presName="linear" presStyleCnt="0">
        <dgm:presLayoutVars>
          <dgm:animLvl val="lvl"/>
          <dgm:resizeHandles val="exact"/>
        </dgm:presLayoutVars>
      </dgm:prSet>
      <dgm:spPr/>
      <dgm:t>
        <a:bodyPr/>
        <a:lstStyle/>
        <a:p>
          <a:endParaRPr lang="tr-TR"/>
        </a:p>
      </dgm:t>
    </dgm:pt>
    <dgm:pt modelId="{445954D4-E475-46D8-8A7D-1BAFF4DC3702}" type="pres">
      <dgm:prSet presAssocID="{23E3CCE1-331A-492F-8C79-59B6DCACCD68}" presName="parentText" presStyleLbl="node1" presStyleIdx="0" presStyleCnt="2">
        <dgm:presLayoutVars>
          <dgm:chMax val="0"/>
          <dgm:bulletEnabled val="1"/>
        </dgm:presLayoutVars>
      </dgm:prSet>
      <dgm:spPr/>
      <dgm:t>
        <a:bodyPr/>
        <a:lstStyle/>
        <a:p>
          <a:endParaRPr lang="tr-TR"/>
        </a:p>
      </dgm:t>
    </dgm:pt>
    <dgm:pt modelId="{57CEF7BF-B922-47E1-BDA7-E22B04592ABF}" type="pres">
      <dgm:prSet presAssocID="{23E3CCE1-331A-492F-8C79-59B6DCACCD68}" presName="childText" presStyleLbl="revTx" presStyleIdx="0" presStyleCnt="1">
        <dgm:presLayoutVars>
          <dgm:bulletEnabled val="1"/>
        </dgm:presLayoutVars>
      </dgm:prSet>
      <dgm:spPr/>
      <dgm:t>
        <a:bodyPr/>
        <a:lstStyle/>
        <a:p>
          <a:endParaRPr lang="tr-TR"/>
        </a:p>
      </dgm:t>
    </dgm:pt>
    <dgm:pt modelId="{7C3EE353-0101-4970-A81D-EEF71905DF23}" type="pres">
      <dgm:prSet presAssocID="{54F3113E-2A62-4908-AC27-D871F0E572C5}" presName="parentText" presStyleLbl="node1" presStyleIdx="1" presStyleCnt="2">
        <dgm:presLayoutVars>
          <dgm:chMax val="0"/>
          <dgm:bulletEnabled val="1"/>
        </dgm:presLayoutVars>
      </dgm:prSet>
      <dgm:spPr/>
      <dgm:t>
        <a:bodyPr/>
        <a:lstStyle/>
        <a:p>
          <a:endParaRPr lang="tr-TR"/>
        </a:p>
      </dgm:t>
    </dgm:pt>
  </dgm:ptLst>
  <dgm:cxnLst>
    <dgm:cxn modelId="{00A78DBF-79FB-40F7-A3E0-40DEEF969C96}" srcId="{23E3CCE1-331A-492F-8C79-59B6DCACCD68}" destId="{D5711CC7-3093-4770-956D-69C0B0120215}" srcOrd="0" destOrd="0" parTransId="{0B3639B3-FFE3-41DF-AE03-0745A875A98E}" sibTransId="{9B5DB70E-F4A2-4536-B87C-4755288DFDFA}"/>
    <dgm:cxn modelId="{3FAB9F3A-290B-4C7E-8E4C-CA34AFBA80FC}" type="presOf" srcId="{23E3CCE1-331A-492F-8C79-59B6DCACCD68}" destId="{445954D4-E475-46D8-8A7D-1BAFF4DC3702}" srcOrd="0" destOrd="0" presId="urn:microsoft.com/office/officeart/2005/8/layout/vList2"/>
    <dgm:cxn modelId="{19C6B794-4714-49EB-9BC4-5D56EE0A22C2}" type="presOf" srcId="{54F3113E-2A62-4908-AC27-D871F0E572C5}" destId="{7C3EE353-0101-4970-A81D-EEF71905DF23}" srcOrd="0" destOrd="0" presId="urn:microsoft.com/office/officeart/2005/8/layout/vList2"/>
    <dgm:cxn modelId="{B3E756DB-47F8-4615-A4B2-2EEFDCE8A6F8}" srcId="{A9693597-A96E-420F-8B65-256C78940FBB}" destId="{54F3113E-2A62-4908-AC27-D871F0E572C5}" srcOrd="1" destOrd="0" parTransId="{C18ECCCA-EB99-4245-933D-86F7444BA285}" sibTransId="{C656BF7F-4698-4E65-B24A-ABB3761FFB8A}"/>
    <dgm:cxn modelId="{AA69D039-B08E-4242-8620-751FBEAD79AA}" type="presOf" srcId="{3A043F10-69D7-4152-B8DA-9C2D24717546}" destId="{57CEF7BF-B922-47E1-BDA7-E22B04592ABF}" srcOrd="0" destOrd="2" presId="urn:microsoft.com/office/officeart/2005/8/layout/vList2"/>
    <dgm:cxn modelId="{61AB9F13-F38F-4038-8B53-693E19E0D43E}" srcId="{23E3CCE1-331A-492F-8C79-59B6DCACCD68}" destId="{CBE1797A-5B42-4BA5-9FDB-A1D12D998F48}" srcOrd="1" destOrd="0" parTransId="{D6D2DD3D-5C3A-48BE-B91C-7E15EDC44984}" sibTransId="{1E5DB04E-72E3-428D-B3B3-4EE151172A0A}"/>
    <dgm:cxn modelId="{F44B71B4-6332-4344-BBC4-60BBC3A64FE5}" type="presOf" srcId="{8D137725-5557-45D8-BAAE-ABD11E5B4DE0}" destId="{57CEF7BF-B922-47E1-BDA7-E22B04592ABF}" srcOrd="0" destOrd="4" presId="urn:microsoft.com/office/officeart/2005/8/layout/vList2"/>
    <dgm:cxn modelId="{39D21877-54AD-4330-BB5B-5FC0FC9086ED}" srcId="{23E3CCE1-331A-492F-8C79-59B6DCACCD68}" destId="{3A043F10-69D7-4152-B8DA-9C2D24717546}" srcOrd="2" destOrd="0" parTransId="{D096B8BD-EB45-4420-9CF0-20F64C93E32E}" sibTransId="{9F335463-7983-4017-ABC9-1FF6BEC12485}"/>
    <dgm:cxn modelId="{145FDAA8-DC8F-48A9-9DDF-A50C923DBF93}" srcId="{23E3CCE1-331A-492F-8C79-59B6DCACCD68}" destId="{8D137725-5557-45D8-BAAE-ABD11E5B4DE0}" srcOrd="4" destOrd="0" parTransId="{C75EF21A-E969-48FE-A741-5CC15CC13B25}" sibTransId="{4DC6D920-B87B-42ED-9D02-885B0459D45D}"/>
    <dgm:cxn modelId="{EEC82138-38B0-438C-AE2D-C76AB016E7D5}" type="presOf" srcId="{CBE1797A-5B42-4BA5-9FDB-A1D12D998F48}" destId="{57CEF7BF-B922-47E1-BDA7-E22B04592ABF}" srcOrd="0" destOrd="1" presId="urn:microsoft.com/office/officeart/2005/8/layout/vList2"/>
    <dgm:cxn modelId="{2AB76C65-004C-4F52-8911-B31B04D8517D}" type="presOf" srcId="{A9693597-A96E-420F-8B65-256C78940FBB}" destId="{625332E8-DAD2-4BE5-A050-CD088EE7C365}" srcOrd="0" destOrd="0" presId="urn:microsoft.com/office/officeart/2005/8/layout/vList2"/>
    <dgm:cxn modelId="{ECD2028E-A1B6-4464-A430-C2AF8072EAF9}" srcId="{23E3CCE1-331A-492F-8C79-59B6DCACCD68}" destId="{C700E368-2E15-40BE-8581-4B6CFD1EF976}" srcOrd="3" destOrd="0" parTransId="{9958F9EF-7D0F-4F92-AD7B-B3969319AD87}" sibTransId="{9ECFC86A-5A99-4696-BABB-8F7CEBB50E98}"/>
    <dgm:cxn modelId="{679960AA-BD82-4964-9478-8B367887C537}" srcId="{A9693597-A96E-420F-8B65-256C78940FBB}" destId="{23E3CCE1-331A-492F-8C79-59B6DCACCD68}" srcOrd="0" destOrd="0" parTransId="{875C98CE-4A4E-4272-96FA-7660C07A2C98}" sibTransId="{2A42E129-6BD5-4B40-817A-DDBFE866FE2B}"/>
    <dgm:cxn modelId="{58E5FDFB-C44E-4C6C-B76F-BE9ABC9B1B01}" type="presOf" srcId="{D5711CC7-3093-4770-956D-69C0B0120215}" destId="{57CEF7BF-B922-47E1-BDA7-E22B04592ABF}" srcOrd="0" destOrd="0" presId="urn:microsoft.com/office/officeart/2005/8/layout/vList2"/>
    <dgm:cxn modelId="{0613B8AA-CB5B-46D5-AF47-18CF82D1589A}" type="presOf" srcId="{C700E368-2E15-40BE-8581-4B6CFD1EF976}" destId="{57CEF7BF-B922-47E1-BDA7-E22B04592ABF}" srcOrd="0" destOrd="3" presId="urn:microsoft.com/office/officeart/2005/8/layout/vList2"/>
    <dgm:cxn modelId="{3D3D9BE3-FDCF-469B-9DBD-3D0E1A5F4843}" type="presParOf" srcId="{625332E8-DAD2-4BE5-A050-CD088EE7C365}" destId="{445954D4-E475-46D8-8A7D-1BAFF4DC3702}" srcOrd="0" destOrd="0" presId="urn:microsoft.com/office/officeart/2005/8/layout/vList2"/>
    <dgm:cxn modelId="{DE9BE06D-64F5-4DAB-8C25-8C3B15C98121}" type="presParOf" srcId="{625332E8-DAD2-4BE5-A050-CD088EE7C365}" destId="{57CEF7BF-B922-47E1-BDA7-E22B04592ABF}" srcOrd="1" destOrd="0" presId="urn:microsoft.com/office/officeart/2005/8/layout/vList2"/>
    <dgm:cxn modelId="{BA357672-C780-439D-A633-EE26DF955769}" type="presParOf" srcId="{625332E8-DAD2-4BE5-A050-CD088EE7C365}" destId="{7C3EE353-0101-4970-A81D-EEF71905DF23}"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255BCA6-09B8-4ACC-B42E-084DF85680C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41A4C886-9D89-4039-8672-D2369C57754E}">
      <dgm:prSet custT="1"/>
      <dgm:spPr/>
      <dgm:t>
        <a:bodyPr/>
        <a:lstStyle/>
        <a:p>
          <a:pPr rtl="0"/>
          <a:r>
            <a:rPr lang="tr-TR" sz="2000" dirty="0" smtClean="0"/>
            <a:t>4.</a:t>
          </a:r>
          <a:r>
            <a:rPr lang="en-US" sz="2000" dirty="0" smtClean="0"/>
            <a:t> EMPOWERMENT IN DEALING WITH PARENTS, </a:t>
          </a:r>
          <a:endParaRPr lang="en-GB" sz="2000" dirty="0"/>
        </a:p>
      </dgm:t>
    </dgm:pt>
    <dgm:pt modelId="{E1CF8864-63E9-49C8-A978-C37B1E6BC33A}" type="parTrans" cxnId="{7DFA328F-7926-4696-B0C0-5895BF090B47}">
      <dgm:prSet/>
      <dgm:spPr/>
      <dgm:t>
        <a:bodyPr/>
        <a:lstStyle/>
        <a:p>
          <a:endParaRPr lang="tr-TR"/>
        </a:p>
      </dgm:t>
    </dgm:pt>
    <dgm:pt modelId="{033783EF-89A2-4402-B1BF-56102D5ABA34}" type="sibTrans" cxnId="{7DFA328F-7926-4696-B0C0-5895BF090B47}">
      <dgm:prSet/>
      <dgm:spPr/>
      <dgm:t>
        <a:bodyPr/>
        <a:lstStyle/>
        <a:p>
          <a:endParaRPr lang="tr-TR"/>
        </a:p>
      </dgm:t>
    </dgm:pt>
    <dgm:pt modelId="{8F549043-4C98-40D6-9034-35E2B092D5F4}">
      <dgm:prSet/>
      <dgm:spPr/>
      <dgm:t>
        <a:bodyPr/>
        <a:lstStyle/>
        <a:p>
          <a:pPr rtl="0"/>
          <a:r>
            <a:rPr lang="en-GB" dirty="0" smtClean="0"/>
            <a:t>Students are able to talk about their learning strategies</a:t>
          </a:r>
          <a:r>
            <a:rPr lang="tr-TR" dirty="0" smtClean="0"/>
            <a:t> </a:t>
          </a:r>
          <a:r>
            <a:rPr lang="tr-TR" dirty="0" err="1" smtClean="0"/>
            <a:t>with</a:t>
          </a:r>
          <a:r>
            <a:rPr lang="tr-TR" dirty="0" smtClean="0"/>
            <a:t> </a:t>
          </a:r>
          <a:r>
            <a:rPr lang="tr-TR" dirty="0" err="1" smtClean="0"/>
            <a:t>their</a:t>
          </a:r>
          <a:r>
            <a:rPr lang="tr-TR" dirty="0" smtClean="0"/>
            <a:t> </a:t>
          </a:r>
          <a:r>
            <a:rPr lang="tr-TR" dirty="0" err="1" smtClean="0"/>
            <a:t>parents</a:t>
          </a:r>
          <a:r>
            <a:rPr lang="tr-TR" dirty="0" smtClean="0"/>
            <a:t> (</a:t>
          </a:r>
          <a:r>
            <a:rPr lang="tr-TR" dirty="0" err="1" smtClean="0"/>
            <a:t>indirect</a:t>
          </a:r>
          <a:r>
            <a:rPr lang="tr-TR" dirty="0" smtClean="0"/>
            <a:t> </a:t>
          </a:r>
          <a:r>
            <a:rPr lang="tr-TR" dirty="0" err="1" smtClean="0"/>
            <a:t>cooperation</a:t>
          </a:r>
          <a:r>
            <a:rPr lang="tr-TR" dirty="0" smtClean="0"/>
            <a:t> </a:t>
          </a:r>
          <a:r>
            <a:rPr lang="tr-TR" dirty="0" err="1" smtClean="0"/>
            <a:t>with</a:t>
          </a:r>
          <a:r>
            <a:rPr lang="tr-TR" dirty="0" smtClean="0"/>
            <a:t> </a:t>
          </a:r>
          <a:r>
            <a:rPr lang="tr-TR" dirty="0" err="1" smtClean="0"/>
            <a:t>parents</a:t>
          </a:r>
          <a:r>
            <a:rPr lang="tr-TR" dirty="0" smtClean="0"/>
            <a:t>), </a:t>
          </a:r>
          <a:endParaRPr lang="en-GB" dirty="0"/>
        </a:p>
      </dgm:t>
    </dgm:pt>
    <dgm:pt modelId="{F04EF021-2F9E-4162-B6A1-3762D3D26A38}" type="parTrans" cxnId="{7EA0D491-513B-4537-8A67-DF636FCE63D4}">
      <dgm:prSet/>
      <dgm:spPr/>
      <dgm:t>
        <a:bodyPr/>
        <a:lstStyle/>
        <a:p>
          <a:endParaRPr lang="tr-TR"/>
        </a:p>
      </dgm:t>
    </dgm:pt>
    <dgm:pt modelId="{90A14262-E8E2-4231-81CF-7274BAB7E5F6}" type="sibTrans" cxnId="{7EA0D491-513B-4537-8A67-DF636FCE63D4}">
      <dgm:prSet/>
      <dgm:spPr/>
      <dgm:t>
        <a:bodyPr/>
        <a:lstStyle/>
        <a:p>
          <a:endParaRPr lang="tr-TR"/>
        </a:p>
      </dgm:t>
    </dgm:pt>
    <dgm:pt modelId="{36C44FF5-8C9D-4FDC-8F83-61FBAD22E5A7}">
      <dgm:prSet/>
      <dgm:spPr/>
      <dgm:t>
        <a:bodyPr/>
        <a:lstStyle/>
        <a:p>
          <a:pPr rtl="0"/>
          <a:r>
            <a:rPr lang="tr-TR" dirty="0" err="1" smtClean="0"/>
            <a:t>Fostering</a:t>
          </a:r>
          <a:r>
            <a:rPr lang="tr-TR" dirty="0" smtClean="0"/>
            <a:t> </a:t>
          </a:r>
          <a:r>
            <a:rPr lang="tr-TR" dirty="0" err="1" smtClean="0"/>
            <a:t>collaboration</a:t>
          </a:r>
          <a:r>
            <a:rPr lang="tr-TR" dirty="0" smtClean="0"/>
            <a:t> </a:t>
          </a:r>
          <a:r>
            <a:rPr lang="tr-TR" dirty="0" err="1" smtClean="0"/>
            <a:t>with</a:t>
          </a:r>
          <a:r>
            <a:rPr lang="tr-TR" dirty="0" smtClean="0"/>
            <a:t> </a:t>
          </a:r>
          <a:r>
            <a:rPr lang="tr-TR" dirty="0" err="1" smtClean="0"/>
            <a:t>parents</a:t>
          </a:r>
          <a:r>
            <a:rPr lang="tr-TR" dirty="0" smtClean="0"/>
            <a:t>,</a:t>
          </a:r>
          <a:endParaRPr lang="en-GB" dirty="0"/>
        </a:p>
      </dgm:t>
    </dgm:pt>
    <dgm:pt modelId="{B051FABE-64A4-4B56-ABB7-B046F0A48E0E}" type="parTrans" cxnId="{DE9B3708-2C9B-4571-9DFE-CFBB40E85BD2}">
      <dgm:prSet/>
      <dgm:spPr/>
      <dgm:t>
        <a:bodyPr/>
        <a:lstStyle/>
        <a:p>
          <a:endParaRPr lang="tr-TR"/>
        </a:p>
      </dgm:t>
    </dgm:pt>
    <dgm:pt modelId="{EA7B5B04-B5E6-4EBC-BF2D-7A2F0C870A05}" type="sibTrans" cxnId="{DE9B3708-2C9B-4571-9DFE-CFBB40E85BD2}">
      <dgm:prSet/>
      <dgm:spPr/>
      <dgm:t>
        <a:bodyPr/>
        <a:lstStyle/>
        <a:p>
          <a:endParaRPr lang="tr-TR"/>
        </a:p>
      </dgm:t>
    </dgm:pt>
    <dgm:pt modelId="{E04462E6-D43B-4D6B-BF77-562CA89C7E04}">
      <dgm:prSet/>
      <dgm:spPr/>
      <dgm:t>
        <a:bodyPr/>
        <a:lstStyle/>
        <a:p>
          <a:pPr rtl="0"/>
          <a:r>
            <a:rPr lang="tr-TR" dirty="0" err="1" smtClean="0"/>
            <a:t>Involving</a:t>
          </a:r>
          <a:r>
            <a:rPr lang="tr-TR" dirty="0" smtClean="0"/>
            <a:t> </a:t>
          </a:r>
          <a:r>
            <a:rPr lang="tr-TR" dirty="0" err="1" smtClean="0"/>
            <a:t>parents</a:t>
          </a:r>
          <a:r>
            <a:rPr lang="tr-TR" dirty="0" smtClean="0"/>
            <a:t> </a:t>
          </a:r>
          <a:r>
            <a:rPr lang="tr-TR" dirty="0" err="1" smtClean="0"/>
            <a:t>to</a:t>
          </a:r>
          <a:r>
            <a:rPr lang="tr-TR" dirty="0" smtClean="0"/>
            <a:t> </a:t>
          </a:r>
          <a:r>
            <a:rPr lang="tr-TR" dirty="0" err="1" smtClean="0"/>
            <a:t>education</a:t>
          </a:r>
          <a:r>
            <a:rPr lang="tr-TR" dirty="0" smtClean="0"/>
            <a:t>,</a:t>
          </a:r>
          <a:endParaRPr lang="en-GB" dirty="0"/>
        </a:p>
      </dgm:t>
    </dgm:pt>
    <dgm:pt modelId="{5EEBA025-242C-426B-A8EB-A0634E39C4F9}" type="parTrans" cxnId="{BE9A037C-ADED-421A-A898-C62BD5685F34}">
      <dgm:prSet/>
      <dgm:spPr/>
      <dgm:t>
        <a:bodyPr/>
        <a:lstStyle/>
        <a:p>
          <a:endParaRPr lang="tr-TR"/>
        </a:p>
      </dgm:t>
    </dgm:pt>
    <dgm:pt modelId="{63238853-33E3-4A26-9C42-3C6B2B97910D}" type="sibTrans" cxnId="{BE9A037C-ADED-421A-A898-C62BD5685F34}">
      <dgm:prSet/>
      <dgm:spPr/>
      <dgm:t>
        <a:bodyPr/>
        <a:lstStyle/>
        <a:p>
          <a:endParaRPr lang="tr-TR"/>
        </a:p>
      </dgm:t>
    </dgm:pt>
    <dgm:pt modelId="{06F7367B-7CCE-426B-BC34-8715F6D35A32}">
      <dgm:prSet/>
      <dgm:spPr/>
      <dgm:t>
        <a:bodyPr/>
        <a:lstStyle/>
        <a:p>
          <a:pPr rtl="0"/>
          <a:endParaRPr lang="en-GB"/>
        </a:p>
      </dgm:t>
    </dgm:pt>
    <dgm:pt modelId="{B3A0D78D-3D4B-4DDF-8F88-CC65D5D963B4}" type="parTrans" cxnId="{D6B44772-5E1C-4BC3-804A-CCEE2B90C621}">
      <dgm:prSet/>
      <dgm:spPr/>
      <dgm:t>
        <a:bodyPr/>
        <a:lstStyle/>
        <a:p>
          <a:endParaRPr lang="tr-TR"/>
        </a:p>
      </dgm:t>
    </dgm:pt>
    <dgm:pt modelId="{9635AFB8-AB56-4C58-8F61-30BE0CDE09A7}" type="sibTrans" cxnId="{D6B44772-5E1C-4BC3-804A-CCEE2B90C621}">
      <dgm:prSet/>
      <dgm:spPr/>
      <dgm:t>
        <a:bodyPr/>
        <a:lstStyle/>
        <a:p>
          <a:endParaRPr lang="tr-TR"/>
        </a:p>
      </dgm:t>
    </dgm:pt>
    <dgm:pt modelId="{B2DB44D9-1DE5-4A69-BF71-4D3440E8A51B}">
      <dgm:prSet/>
      <dgm:spPr/>
      <dgm:t>
        <a:bodyPr/>
        <a:lstStyle/>
        <a:p>
          <a:pPr rtl="0"/>
          <a:r>
            <a:rPr lang="tr-TR" dirty="0" err="1" smtClean="0"/>
            <a:t>Big</a:t>
          </a:r>
          <a:r>
            <a:rPr lang="tr-TR" dirty="0" smtClean="0"/>
            <a:t> </a:t>
          </a:r>
          <a:r>
            <a:rPr lang="tr-TR" dirty="0" err="1" smtClean="0"/>
            <a:t>community-big</a:t>
          </a:r>
          <a:r>
            <a:rPr lang="tr-TR" dirty="0" smtClean="0"/>
            <a:t> </a:t>
          </a:r>
          <a:r>
            <a:rPr lang="tr-TR" dirty="0" err="1" smtClean="0"/>
            <a:t>family</a:t>
          </a:r>
          <a:r>
            <a:rPr lang="tr-TR" dirty="0" smtClean="0"/>
            <a:t>  </a:t>
          </a:r>
          <a:r>
            <a:rPr lang="tr-TR" dirty="0" err="1" smtClean="0"/>
            <a:t>opportunity</a:t>
          </a:r>
          <a:r>
            <a:rPr lang="tr-TR" dirty="0" smtClean="0"/>
            <a:t>.</a:t>
          </a:r>
          <a:endParaRPr lang="en-GB" dirty="0"/>
        </a:p>
      </dgm:t>
    </dgm:pt>
    <dgm:pt modelId="{762EDE5A-4D46-4E0B-A595-C7978E265010}" type="parTrans" cxnId="{EDFC9C90-312D-4B75-82E7-7FDDD8E247DA}">
      <dgm:prSet/>
      <dgm:spPr/>
      <dgm:t>
        <a:bodyPr/>
        <a:lstStyle/>
        <a:p>
          <a:endParaRPr lang="tr-TR"/>
        </a:p>
      </dgm:t>
    </dgm:pt>
    <dgm:pt modelId="{0A818D3C-6FCE-41A4-8D3A-032C3D496360}" type="sibTrans" cxnId="{EDFC9C90-312D-4B75-82E7-7FDDD8E247DA}">
      <dgm:prSet/>
      <dgm:spPr/>
      <dgm:t>
        <a:bodyPr/>
        <a:lstStyle/>
        <a:p>
          <a:endParaRPr lang="tr-TR"/>
        </a:p>
      </dgm:t>
    </dgm:pt>
    <dgm:pt modelId="{CAB42E70-5B6D-496C-8352-4572AB773185}" type="pres">
      <dgm:prSet presAssocID="{3255BCA6-09B8-4ACC-B42E-084DF85680CF}" presName="linear" presStyleCnt="0">
        <dgm:presLayoutVars>
          <dgm:animLvl val="lvl"/>
          <dgm:resizeHandles val="exact"/>
        </dgm:presLayoutVars>
      </dgm:prSet>
      <dgm:spPr/>
      <dgm:t>
        <a:bodyPr/>
        <a:lstStyle/>
        <a:p>
          <a:endParaRPr lang="tr-TR"/>
        </a:p>
      </dgm:t>
    </dgm:pt>
    <dgm:pt modelId="{715B2C4D-72C3-4FE3-93F9-858431A35DC7}" type="pres">
      <dgm:prSet presAssocID="{41A4C886-9D89-4039-8672-D2369C57754E}" presName="parentText" presStyleLbl="node1" presStyleIdx="0" presStyleCnt="2">
        <dgm:presLayoutVars>
          <dgm:chMax val="0"/>
          <dgm:bulletEnabled val="1"/>
        </dgm:presLayoutVars>
      </dgm:prSet>
      <dgm:spPr/>
      <dgm:t>
        <a:bodyPr/>
        <a:lstStyle/>
        <a:p>
          <a:endParaRPr lang="tr-TR"/>
        </a:p>
      </dgm:t>
    </dgm:pt>
    <dgm:pt modelId="{80DEBA89-4CD6-4C80-922B-5D74FF4A61E6}" type="pres">
      <dgm:prSet presAssocID="{41A4C886-9D89-4039-8672-D2369C57754E}" presName="childText" presStyleLbl="revTx" presStyleIdx="0" presStyleCnt="1">
        <dgm:presLayoutVars>
          <dgm:bulletEnabled val="1"/>
        </dgm:presLayoutVars>
      </dgm:prSet>
      <dgm:spPr/>
      <dgm:t>
        <a:bodyPr/>
        <a:lstStyle/>
        <a:p>
          <a:endParaRPr lang="tr-TR"/>
        </a:p>
      </dgm:t>
    </dgm:pt>
    <dgm:pt modelId="{87B3D7FF-1839-425E-9690-03B1C63043CF}" type="pres">
      <dgm:prSet presAssocID="{06F7367B-7CCE-426B-BC34-8715F6D35A32}" presName="parentText" presStyleLbl="node1" presStyleIdx="1" presStyleCnt="2">
        <dgm:presLayoutVars>
          <dgm:chMax val="0"/>
          <dgm:bulletEnabled val="1"/>
        </dgm:presLayoutVars>
      </dgm:prSet>
      <dgm:spPr/>
      <dgm:t>
        <a:bodyPr/>
        <a:lstStyle/>
        <a:p>
          <a:endParaRPr lang="tr-TR"/>
        </a:p>
      </dgm:t>
    </dgm:pt>
  </dgm:ptLst>
  <dgm:cxnLst>
    <dgm:cxn modelId="{FA6EC4E4-7014-4B29-8ED2-DD698DD1E017}" type="presOf" srcId="{36C44FF5-8C9D-4FDC-8F83-61FBAD22E5A7}" destId="{80DEBA89-4CD6-4C80-922B-5D74FF4A61E6}" srcOrd="0" destOrd="1" presId="urn:microsoft.com/office/officeart/2005/8/layout/vList2"/>
    <dgm:cxn modelId="{2F320A5D-1C3D-486B-B349-C03A80204184}" type="presOf" srcId="{3255BCA6-09B8-4ACC-B42E-084DF85680CF}" destId="{CAB42E70-5B6D-496C-8352-4572AB773185}" srcOrd="0" destOrd="0" presId="urn:microsoft.com/office/officeart/2005/8/layout/vList2"/>
    <dgm:cxn modelId="{BE9A037C-ADED-421A-A898-C62BD5685F34}" srcId="{41A4C886-9D89-4039-8672-D2369C57754E}" destId="{E04462E6-D43B-4D6B-BF77-562CA89C7E04}" srcOrd="2" destOrd="0" parTransId="{5EEBA025-242C-426B-A8EB-A0634E39C4F9}" sibTransId="{63238853-33E3-4A26-9C42-3C6B2B97910D}"/>
    <dgm:cxn modelId="{77FB06F1-1A56-4206-B487-22A75BA3A3FF}" type="presOf" srcId="{B2DB44D9-1DE5-4A69-BF71-4D3440E8A51B}" destId="{80DEBA89-4CD6-4C80-922B-5D74FF4A61E6}" srcOrd="0" destOrd="3" presId="urn:microsoft.com/office/officeart/2005/8/layout/vList2"/>
    <dgm:cxn modelId="{CC239E0B-ABC8-475A-8716-81B96633E600}" type="presOf" srcId="{41A4C886-9D89-4039-8672-D2369C57754E}" destId="{715B2C4D-72C3-4FE3-93F9-858431A35DC7}" srcOrd="0" destOrd="0" presId="urn:microsoft.com/office/officeart/2005/8/layout/vList2"/>
    <dgm:cxn modelId="{DEB93844-C7AE-4CB5-A5CF-70A0B2BC40D0}" type="presOf" srcId="{8F549043-4C98-40D6-9034-35E2B092D5F4}" destId="{80DEBA89-4CD6-4C80-922B-5D74FF4A61E6}" srcOrd="0" destOrd="0" presId="urn:microsoft.com/office/officeart/2005/8/layout/vList2"/>
    <dgm:cxn modelId="{7DFA328F-7926-4696-B0C0-5895BF090B47}" srcId="{3255BCA6-09B8-4ACC-B42E-084DF85680CF}" destId="{41A4C886-9D89-4039-8672-D2369C57754E}" srcOrd="0" destOrd="0" parTransId="{E1CF8864-63E9-49C8-A978-C37B1E6BC33A}" sibTransId="{033783EF-89A2-4402-B1BF-56102D5ABA34}"/>
    <dgm:cxn modelId="{EDFC9C90-312D-4B75-82E7-7FDDD8E247DA}" srcId="{41A4C886-9D89-4039-8672-D2369C57754E}" destId="{B2DB44D9-1DE5-4A69-BF71-4D3440E8A51B}" srcOrd="3" destOrd="0" parTransId="{762EDE5A-4D46-4E0B-A595-C7978E265010}" sibTransId="{0A818D3C-6FCE-41A4-8D3A-032C3D496360}"/>
    <dgm:cxn modelId="{7EA0D491-513B-4537-8A67-DF636FCE63D4}" srcId="{41A4C886-9D89-4039-8672-D2369C57754E}" destId="{8F549043-4C98-40D6-9034-35E2B092D5F4}" srcOrd="0" destOrd="0" parTransId="{F04EF021-2F9E-4162-B6A1-3762D3D26A38}" sibTransId="{90A14262-E8E2-4231-81CF-7274BAB7E5F6}"/>
    <dgm:cxn modelId="{8A7CEC60-5192-4C62-B854-6A103DC7B796}" type="presOf" srcId="{06F7367B-7CCE-426B-BC34-8715F6D35A32}" destId="{87B3D7FF-1839-425E-9690-03B1C63043CF}" srcOrd="0" destOrd="0" presId="urn:microsoft.com/office/officeart/2005/8/layout/vList2"/>
    <dgm:cxn modelId="{8CBF70CC-E864-4FAB-B8EE-01F9F3D0A4DE}" type="presOf" srcId="{E04462E6-D43B-4D6B-BF77-562CA89C7E04}" destId="{80DEBA89-4CD6-4C80-922B-5D74FF4A61E6}" srcOrd="0" destOrd="2" presId="urn:microsoft.com/office/officeart/2005/8/layout/vList2"/>
    <dgm:cxn modelId="{DE9B3708-2C9B-4571-9DFE-CFBB40E85BD2}" srcId="{41A4C886-9D89-4039-8672-D2369C57754E}" destId="{36C44FF5-8C9D-4FDC-8F83-61FBAD22E5A7}" srcOrd="1" destOrd="0" parTransId="{B051FABE-64A4-4B56-ABB7-B046F0A48E0E}" sibTransId="{EA7B5B04-B5E6-4EBC-BF2D-7A2F0C870A05}"/>
    <dgm:cxn modelId="{D6B44772-5E1C-4BC3-804A-CCEE2B90C621}" srcId="{3255BCA6-09B8-4ACC-B42E-084DF85680CF}" destId="{06F7367B-7CCE-426B-BC34-8715F6D35A32}" srcOrd="1" destOrd="0" parTransId="{B3A0D78D-3D4B-4DDF-8F88-CC65D5D963B4}" sibTransId="{9635AFB8-AB56-4C58-8F61-30BE0CDE09A7}"/>
    <dgm:cxn modelId="{42469FFA-9F02-42FF-8A6B-9932AD468FB8}" type="presParOf" srcId="{CAB42E70-5B6D-496C-8352-4572AB773185}" destId="{715B2C4D-72C3-4FE3-93F9-858431A35DC7}" srcOrd="0" destOrd="0" presId="urn:microsoft.com/office/officeart/2005/8/layout/vList2"/>
    <dgm:cxn modelId="{35C1EDEB-81A7-462B-8AC5-8790B01BE9D2}" type="presParOf" srcId="{CAB42E70-5B6D-496C-8352-4572AB773185}" destId="{80DEBA89-4CD6-4C80-922B-5D74FF4A61E6}" srcOrd="1" destOrd="0" presId="urn:microsoft.com/office/officeart/2005/8/layout/vList2"/>
    <dgm:cxn modelId="{D5750A98-37B1-4B84-8033-5C555F0F5050}" type="presParOf" srcId="{CAB42E70-5B6D-496C-8352-4572AB773185}" destId="{87B3D7FF-1839-425E-9690-03B1C63043CF}"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3255BCA6-09B8-4ACC-B42E-084DF85680C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tr-TR"/>
        </a:p>
      </dgm:t>
    </dgm:pt>
    <dgm:pt modelId="{41A4C886-9D89-4039-8672-D2369C57754E}">
      <dgm:prSet custT="1"/>
      <dgm:spPr/>
      <dgm:t>
        <a:bodyPr/>
        <a:lstStyle/>
        <a:p>
          <a:pPr rtl="0"/>
          <a:r>
            <a:rPr lang="tr-TR" sz="2000" dirty="0" smtClean="0"/>
            <a:t>5.</a:t>
          </a:r>
          <a:r>
            <a:rPr lang="en-US" sz="2000" dirty="0" smtClean="0"/>
            <a:t> </a:t>
          </a:r>
          <a:r>
            <a:rPr lang="en-US" sz="2000" b="1" dirty="0" smtClean="0"/>
            <a:t>EMPOWERMENT IN SETTING SCHOOL POLICIES</a:t>
          </a:r>
          <a:r>
            <a:rPr lang="en-US" sz="2000" dirty="0" smtClean="0"/>
            <a:t>, </a:t>
          </a:r>
          <a:endParaRPr lang="en-GB" sz="2000" dirty="0"/>
        </a:p>
      </dgm:t>
    </dgm:pt>
    <dgm:pt modelId="{E1CF8864-63E9-49C8-A978-C37B1E6BC33A}" type="parTrans" cxnId="{7DFA328F-7926-4696-B0C0-5895BF090B47}">
      <dgm:prSet/>
      <dgm:spPr/>
      <dgm:t>
        <a:bodyPr/>
        <a:lstStyle/>
        <a:p>
          <a:endParaRPr lang="tr-TR"/>
        </a:p>
      </dgm:t>
    </dgm:pt>
    <dgm:pt modelId="{033783EF-89A2-4402-B1BF-56102D5ABA34}" type="sibTrans" cxnId="{7DFA328F-7926-4696-B0C0-5895BF090B47}">
      <dgm:prSet/>
      <dgm:spPr/>
      <dgm:t>
        <a:bodyPr/>
        <a:lstStyle/>
        <a:p>
          <a:endParaRPr lang="tr-TR"/>
        </a:p>
      </dgm:t>
    </dgm:pt>
    <dgm:pt modelId="{8F549043-4C98-40D6-9034-35E2B092D5F4}">
      <dgm:prSet/>
      <dgm:spPr/>
      <dgm:t>
        <a:bodyPr/>
        <a:lstStyle/>
        <a:p>
          <a:pPr rtl="0"/>
          <a:r>
            <a:rPr lang="tr-TR" dirty="0" smtClean="0"/>
            <a:t>New </a:t>
          </a:r>
          <a:r>
            <a:rPr lang="tr-TR" dirty="0" err="1" smtClean="0"/>
            <a:t>school</a:t>
          </a:r>
          <a:r>
            <a:rPr lang="tr-TR" dirty="0" smtClean="0"/>
            <a:t> </a:t>
          </a:r>
          <a:r>
            <a:rPr lang="tr-TR" dirty="0" err="1" smtClean="0"/>
            <a:t>policies</a:t>
          </a:r>
          <a:r>
            <a:rPr lang="tr-TR" dirty="0" smtClean="0"/>
            <a:t> </a:t>
          </a:r>
          <a:r>
            <a:rPr lang="tr-TR" dirty="0" err="1" smtClean="0"/>
            <a:t>after</a:t>
          </a:r>
          <a:r>
            <a:rPr lang="tr-TR" dirty="0" smtClean="0"/>
            <a:t> </a:t>
          </a:r>
          <a:r>
            <a:rPr lang="tr-TR" dirty="0" err="1" smtClean="0"/>
            <a:t>feedbacks</a:t>
          </a:r>
          <a:r>
            <a:rPr lang="tr-TR" dirty="0" smtClean="0"/>
            <a:t> of </a:t>
          </a:r>
          <a:r>
            <a:rPr lang="tr-TR" dirty="0" err="1" smtClean="0"/>
            <a:t>teachers</a:t>
          </a:r>
          <a:r>
            <a:rPr lang="tr-TR" dirty="0" smtClean="0"/>
            <a:t>,</a:t>
          </a:r>
          <a:endParaRPr lang="en-GB" dirty="0"/>
        </a:p>
      </dgm:t>
    </dgm:pt>
    <dgm:pt modelId="{F04EF021-2F9E-4162-B6A1-3762D3D26A38}" type="parTrans" cxnId="{7EA0D491-513B-4537-8A67-DF636FCE63D4}">
      <dgm:prSet/>
      <dgm:spPr/>
      <dgm:t>
        <a:bodyPr/>
        <a:lstStyle/>
        <a:p>
          <a:endParaRPr lang="tr-TR"/>
        </a:p>
      </dgm:t>
    </dgm:pt>
    <dgm:pt modelId="{90A14262-E8E2-4231-81CF-7274BAB7E5F6}" type="sibTrans" cxnId="{7EA0D491-513B-4537-8A67-DF636FCE63D4}">
      <dgm:prSet/>
      <dgm:spPr/>
      <dgm:t>
        <a:bodyPr/>
        <a:lstStyle/>
        <a:p>
          <a:endParaRPr lang="tr-TR"/>
        </a:p>
      </dgm:t>
    </dgm:pt>
    <dgm:pt modelId="{E04462E6-D43B-4D6B-BF77-562CA89C7E04}">
      <dgm:prSet/>
      <dgm:spPr/>
      <dgm:t>
        <a:bodyPr/>
        <a:lstStyle/>
        <a:p>
          <a:pPr rtl="0"/>
          <a:r>
            <a:rPr lang="tr-TR" dirty="0" err="1" smtClean="0"/>
            <a:t>Involving</a:t>
          </a:r>
          <a:r>
            <a:rPr lang="tr-TR" dirty="0" smtClean="0"/>
            <a:t> </a:t>
          </a:r>
          <a:r>
            <a:rPr lang="tr-TR" dirty="0" err="1" smtClean="0"/>
            <a:t>school</a:t>
          </a:r>
          <a:r>
            <a:rPr lang="tr-TR" dirty="0" smtClean="0"/>
            <a:t> </a:t>
          </a:r>
          <a:r>
            <a:rPr lang="tr-TR" dirty="0" err="1" smtClean="0"/>
            <a:t>principal</a:t>
          </a:r>
          <a:r>
            <a:rPr lang="tr-TR" dirty="0" smtClean="0"/>
            <a:t> </a:t>
          </a:r>
          <a:r>
            <a:rPr lang="tr-TR" dirty="0" err="1" smtClean="0"/>
            <a:t>to</a:t>
          </a:r>
          <a:r>
            <a:rPr lang="tr-TR" dirty="0" smtClean="0"/>
            <a:t> </a:t>
          </a:r>
          <a:r>
            <a:rPr lang="tr-TR" dirty="0" err="1" smtClean="0"/>
            <a:t>support</a:t>
          </a:r>
          <a:r>
            <a:rPr lang="tr-TR" dirty="0" smtClean="0"/>
            <a:t> </a:t>
          </a:r>
          <a:r>
            <a:rPr lang="tr-TR" dirty="0" err="1" smtClean="0"/>
            <a:t>sustainable</a:t>
          </a:r>
          <a:r>
            <a:rPr lang="tr-TR" dirty="0" smtClean="0"/>
            <a:t> </a:t>
          </a:r>
          <a:r>
            <a:rPr lang="tr-TR" dirty="0" err="1" smtClean="0"/>
            <a:t>empowerment</a:t>
          </a:r>
          <a:r>
            <a:rPr lang="tr-TR" dirty="0" smtClean="0"/>
            <a:t> of </a:t>
          </a:r>
          <a:r>
            <a:rPr lang="tr-TR" dirty="0" err="1" smtClean="0"/>
            <a:t>teachers</a:t>
          </a:r>
          <a:r>
            <a:rPr lang="tr-TR" dirty="0" smtClean="0"/>
            <a:t> </a:t>
          </a:r>
          <a:r>
            <a:rPr lang="tr-TR" dirty="0" err="1" smtClean="0"/>
            <a:t>by</a:t>
          </a:r>
          <a:r>
            <a:rPr lang="tr-TR" dirty="0" smtClean="0"/>
            <a:t> </a:t>
          </a:r>
          <a:r>
            <a:rPr lang="tr-TR" dirty="0" err="1" smtClean="0"/>
            <a:t>new</a:t>
          </a:r>
          <a:r>
            <a:rPr lang="tr-TR" dirty="0" smtClean="0"/>
            <a:t> </a:t>
          </a:r>
          <a:r>
            <a:rPr lang="tr-TR" dirty="0" err="1" smtClean="0"/>
            <a:t>policies</a:t>
          </a:r>
          <a:r>
            <a:rPr lang="tr-TR" dirty="0" smtClean="0"/>
            <a:t>,</a:t>
          </a:r>
          <a:endParaRPr lang="en-GB" dirty="0"/>
        </a:p>
      </dgm:t>
    </dgm:pt>
    <dgm:pt modelId="{5EEBA025-242C-426B-A8EB-A0634E39C4F9}" type="parTrans" cxnId="{BE9A037C-ADED-421A-A898-C62BD5685F34}">
      <dgm:prSet/>
      <dgm:spPr/>
      <dgm:t>
        <a:bodyPr/>
        <a:lstStyle/>
        <a:p>
          <a:endParaRPr lang="tr-TR"/>
        </a:p>
      </dgm:t>
    </dgm:pt>
    <dgm:pt modelId="{63238853-33E3-4A26-9C42-3C6B2B97910D}" type="sibTrans" cxnId="{BE9A037C-ADED-421A-A898-C62BD5685F34}">
      <dgm:prSet/>
      <dgm:spPr/>
      <dgm:t>
        <a:bodyPr/>
        <a:lstStyle/>
        <a:p>
          <a:endParaRPr lang="tr-TR"/>
        </a:p>
      </dgm:t>
    </dgm:pt>
    <dgm:pt modelId="{06F7367B-7CCE-426B-BC34-8715F6D35A32}">
      <dgm:prSet/>
      <dgm:spPr/>
      <dgm:t>
        <a:bodyPr/>
        <a:lstStyle/>
        <a:p>
          <a:pPr rtl="0"/>
          <a:endParaRPr lang="en-GB"/>
        </a:p>
      </dgm:t>
    </dgm:pt>
    <dgm:pt modelId="{B3A0D78D-3D4B-4DDF-8F88-CC65D5D963B4}" type="parTrans" cxnId="{D6B44772-5E1C-4BC3-804A-CCEE2B90C621}">
      <dgm:prSet/>
      <dgm:spPr/>
      <dgm:t>
        <a:bodyPr/>
        <a:lstStyle/>
        <a:p>
          <a:endParaRPr lang="tr-TR"/>
        </a:p>
      </dgm:t>
    </dgm:pt>
    <dgm:pt modelId="{9635AFB8-AB56-4C58-8F61-30BE0CDE09A7}" type="sibTrans" cxnId="{D6B44772-5E1C-4BC3-804A-CCEE2B90C621}">
      <dgm:prSet/>
      <dgm:spPr/>
      <dgm:t>
        <a:bodyPr/>
        <a:lstStyle/>
        <a:p>
          <a:endParaRPr lang="tr-TR"/>
        </a:p>
      </dgm:t>
    </dgm:pt>
    <dgm:pt modelId="{B2DB44D9-1DE5-4A69-BF71-4D3440E8A51B}">
      <dgm:prSet/>
      <dgm:spPr/>
      <dgm:t>
        <a:bodyPr/>
        <a:lstStyle/>
        <a:p>
          <a:pPr rtl="0"/>
          <a:r>
            <a:rPr lang="tr-TR" dirty="0" smtClean="0"/>
            <a:t>E</a:t>
          </a:r>
          <a:r>
            <a:rPr lang="en-US" dirty="0" err="1" smtClean="0"/>
            <a:t>nhancing</a:t>
          </a:r>
          <a:r>
            <a:rPr lang="en-US" dirty="0" smtClean="0"/>
            <a:t> knowledge of school management and policies</a:t>
          </a:r>
          <a:r>
            <a:rPr lang="tr-TR" dirty="0" smtClean="0"/>
            <a:t>,</a:t>
          </a:r>
          <a:endParaRPr lang="en-GB" dirty="0"/>
        </a:p>
      </dgm:t>
    </dgm:pt>
    <dgm:pt modelId="{762EDE5A-4D46-4E0B-A595-C7978E265010}" type="parTrans" cxnId="{EDFC9C90-312D-4B75-82E7-7FDDD8E247DA}">
      <dgm:prSet/>
      <dgm:spPr/>
      <dgm:t>
        <a:bodyPr/>
        <a:lstStyle/>
        <a:p>
          <a:endParaRPr lang="tr-TR"/>
        </a:p>
      </dgm:t>
    </dgm:pt>
    <dgm:pt modelId="{0A818D3C-6FCE-41A4-8D3A-032C3D496360}" type="sibTrans" cxnId="{EDFC9C90-312D-4B75-82E7-7FDDD8E247DA}">
      <dgm:prSet/>
      <dgm:spPr/>
      <dgm:t>
        <a:bodyPr/>
        <a:lstStyle/>
        <a:p>
          <a:endParaRPr lang="tr-TR"/>
        </a:p>
      </dgm:t>
    </dgm:pt>
    <dgm:pt modelId="{769BB1A9-810A-42B2-9C4C-906D943468EB}">
      <dgm:prSet/>
      <dgm:spPr/>
      <dgm:t>
        <a:bodyPr/>
        <a:lstStyle/>
        <a:p>
          <a:pPr rtl="0"/>
          <a:r>
            <a:rPr lang="tr-TR" dirty="0" err="1" smtClean="0"/>
            <a:t>Fostering</a:t>
          </a:r>
          <a:r>
            <a:rPr lang="tr-TR" dirty="0" smtClean="0"/>
            <a:t> </a:t>
          </a:r>
          <a:r>
            <a:rPr lang="tr-TR" dirty="0" err="1" smtClean="0"/>
            <a:t>collaboration</a:t>
          </a:r>
          <a:r>
            <a:rPr lang="tr-TR" dirty="0" smtClean="0"/>
            <a:t> </a:t>
          </a:r>
          <a:r>
            <a:rPr lang="tr-TR" dirty="0" err="1" smtClean="0"/>
            <a:t>with</a:t>
          </a:r>
          <a:r>
            <a:rPr lang="tr-TR" dirty="0" smtClean="0"/>
            <a:t> </a:t>
          </a:r>
          <a:r>
            <a:rPr lang="tr-TR" dirty="0" err="1" smtClean="0"/>
            <a:t>school</a:t>
          </a:r>
          <a:r>
            <a:rPr lang="tr-TR" dirty="0" smtClean="0"/>
            <a:t> </a:t>
          </a:r>
          <a:r>
            <a:rPr lang="tr-TR" dirty="0" err="1" smtClean="0"/>
            <a:t>principal</a:t>
          </a:r>
          <a:r>
            <a:rPr lang="tr-TR" dirty="0" smtClean="0"/>
            <a:t>,</a:t>
          </a:r>
          <a:endParaRPr lang="en-GB" dirty="0"/>
        </a:p>
      </dgm:t>
    </dgm:pt>
    <dgm:pt modelId="{101FF033-191B-457E-A3D2-B33F10EF0CE6}" type="parTrans" cxnId="{3B8CE0C7-1BBE-4382-B718-BB62B5642C8F}">
      <dgm:prSet/>
      <dgm:spPr/>
      <dgm:t>
        <a:bodyPr/>
        <a:lstStyle/>
        <a:p>
          <a:endParaRPr lang="tr-TR"/>
        </a:p>
      </dgm:t>
    </dgm:pt>
    <dgm:pt modelId="{C1CE0F91-620A-4F65-8811-6DC5D51BA91A}" type="sibTrans" cxnId="{3B8CE0C7-1BBE-4382-B718-BB62B5642C8F}">
      <dgm:prSet/>
      <dgm:spPr/>
      <dgm:t>
        <a:bodyPr/>
        <a:lstStyle/>
        <a:p>
          <a:endParaRPr lang="tr-TR"/>
        </a:p>
      </dgm:t>
    </dgm:pt>
    <dgm:pt modelId="{077BFA8C-5DF6-4D13-B9CB-1A5C9F11E010}">
      <dgm:prSet/>
      <dgm:spPr/>
      <dgm:t>
        <a:bodyPr/>
        <a:lstStyle/>
        <a:p>
          <a:pPr rtl="0"/>
          <a:r>
            <a:rPr lang="tr-TR" dirty="0" smtClean="0"/>
            <a:t>New </a:t>
          </a:r>
          <a:r>
            <a:rPr lang="tr-TR" dirty="0" err="1" smtClean="0"/>
            <a:t>school’s</a:t>
          </a:r>
          <a:r>
            <a:rPr lang="tr-TR" dirty="0" smtClean="0"/>
            <a:t> </a:t>
          </a:r>
          <a:r>
            <a:rPr lang="tr-TR" dirty="0" err="1" smtClean="0"/>
            <a:t>administrative</a:t>
          </a:r>
          <a:r>
            <a:rPr lang="tr-TR" dirty="0" smtClean="0"/>
            <a:t> body.</a:t>
          </a:r>
          <a:endParaRPr lang="en-GB" dirty="0"/>
        </a:p>
      </dgm:t>
    </dgm:pt>
    <dgm:pt modelId="{BEFAF20A-8034-4C74-8F10-ACD0D89BFE69}" type="parTrans" cxnId="{0B1134B8-C3AF-4DA3-97F1-A27FC5374B85}">
      <dgm:prSet/>
      <dgm:spPr/>
      <dgm:t>
        <a:bodyPr/>
        <a:lstStyle/>
        <a:p>
          <a:endParaRPr lang="tr-TR"/>
        </a:p>
      </dgm:t>
    </dgm:pt>
    <dgm:pt modelId="{1A3F14DB-1169-42CA-B1AC-FBFC3963C209}" type="sibTrans" cxnId="{0B1134B8-C3AF-4DA3-97F1-A27FC5374B85}">
      <dgm:prSet/>
      <dgm:spPr/>
      <dgm:t>
        <a:bodyPr/>
        <a:lstStyle/>
        <a:p>
          <a:endParaRPr lang="tr-TR"/>
        </a:p>
      </dgm:t>
    </dgm:pt>
    <dgm:pt modelId="{CAB42E70-5B6D-496C-8352-4572AB773185}" type="pres">
      <dgm:prSet presAssocID="{3255BCA6-09B8-4ACC-B42E-084DF85680CF}" presName="linear" presStyleCnt="0">
        <dgm:presLayoutVars>
          <dgm:animLvl val="lvl"/>
          <dgm:resizeHandles val="exact"/>
        </dgm:presLayoutVars>
      </dgm:prSet>
      <dgm:spPr/>
      <dgm:t>
        <a:bodyPr/>
        <a:lstStyle/>
        <a:p>
          <a:endParaRPr lang="tr-TR"/>
        </a:p>
      </dgm:t>
    </dgm:pt>
    <dgm:pt modelId="{715B2C4D-72C3-4FE3-93F9-858431A35DC7}" type="pres">
      <dgm:prSet presAssocID="{41A4C886-9D89-4039-8672-D2369C57754E}" presName="parentText" presStyleLbl="node1" presStyleIdx="0" presStyleCnt="2">
        <dgm:presLayoutVars>
          <dgm:chMax val="0"/>
          <dgm:bulletEnabled val="1"/>
        </dgm:presLayoutVars>
      </dgm:prSet>
      <dgm:spPr/>
      <dgm:t>
        <a:bodyPr/>
        <a:lstStyle/>
        <a:p>
          <a:endParaRPr lang="tr-TR"/>
        </a:p>
      </dgm:t>
    </dgm:pt>
    <dgm:pt modelId="{80DEBA89-4CD6-4C80-922B-5D74FF4A61E6}" type="pres">
      <dgm:prSet presAssocID="{41A4C886-9D89-4039-8672-D2369C57754E}" presName="childText" presStyleLbl="revTx" presStyleIdx="0" presStyleCnt="1">
        <dgm:presLayoutVars>
          <dgm:bulletEnabled val="1"/>
        </dgm:presLayoutVars>
      </dgm:prSet>
      <dgm:spPr/>
      <dgm:t>
        <a:bodyPr/>
        <a:lstStyle/>
        <a:p>
          <a:endParaRPr lang="tr-TR"/>
        </a:p>
      </dgm:t>
    </dgm:pt>
    <dgm:pt modelId="{87B3D7FF-1839-425E-9690-03B1C63043CF}" type="pres">
      <dgm:prSet presAssocID="{06F7367B-7CCE-426B-BC34-8715F6D35A32}" presName="parentText" presStyleLbl="node1" presStyleIdx="1" presStyleCnt="2">
        <dgm:presLayoutVars>
          <dgm:chMax val="0"/>
          <dgm:bulletEnabled val="1"/>
        </dgm:presLayoutVars>
      </dgm:prSet>
      <dgm:spPr/>
      <dgm:t>
        <a:bodyPr/>
        <a:lstStyle/>
        <a:p>
          <a:endParaRPr lang="tr-TR"/>
        </a:p>
      </dgm:t>
    </dgm:pt>
  </dgm:ptLst>
  <dgm:cxnLst>
    <dgm:cxn modelId="{2F320A5D-1C3D-486B-B349-C03A80204184}" type="presOf" srcId="{3255BCA6-09B8-4ACC-B42E-084DF85680CF}" destId="{CAB42E70-5B6D-496C-8352-4572AB773185}" srcOrd="0" destOrd="0" presId="urn:microsoft.com/office/officeart/2005/8/layout/vList2"/>
    <dgm:cxn modelId="{BE9A037C-ADED-421A-A898-C62BD5685F34}" srcId="{41A4C886-9D89-4039-8672-D2369C57754E}" destId="{E04462E6-D43B-4D6B-BF77-562CA89C7E04}" srcOrd="2" destOrd="0" parTransId="{5EEBA025-242C-426B-A8EB-A0634E39C4F9}" sibTransId="{63238853-33E3-4A26-9C42-3C6B2B97910D}"/>
    <dgm:cxn modelId="{77FB06F1-1A56-4206-B487-22A75BA3A3FF}" type="presOf" srcId="{B2DB44D9-1DE5-4A69-BF71-4D3440E8A51B}" destId="{80DEBA89-4CD6-4C80-922B-5D74FF4A61E6}" srcOrd="0" destOrd="3" presId="urn:microsoft.com/office/officeart/2005/8/layout/vList2"/>
    <dgm:cxn modelId="{CC239E0B-ABC8-475A-8716-81B96633E600}" type="presOf" srcId="{41A4C886-9D89-4039-8672-D2369C57754E}" destId="{715B2C4D-72C3-4FE3-93F9-858431A35DC7}" srcOrd="0" destOrd="0" presId="urn:microsoft.com/office/officeart/2005/8/layout/vList2"/>
    <dgm:cxn modelId="{DEB93844-C7AE-4CB5-A5CF-70A0B2BC40D0}" type="presOf" srcId="{8F549043-4C98-40D6-9034-35E2B092D5F4}" destId="{80DEBA89-4CD6-4C80-922B-5D74FF4A61E6}" srcOrd="0" destOrd="0" presId="urn:microsoft.com/office/officeart/2005/8/layout/vList2"/>
    <dgm:cxn modelId="{7DFA328F-7926-4696-B0C0-5895BF090B47}" srcId="{3255BCA6-09B8-4ACC-B42E-084DF85680CF}" destId="{41A4C886-9D89-4039-8672-D2369C57754E}" srcOrd="0" destOrd="0" parTransId="{E1CF8864-63E9-49C8-A978-C37B1E6BC33A}" sibTransId="{033783EF-89A2-4402-B1BF-56102D5ABA34}"/>
    <dgm:cxn modelId="{0B1134B8-C3AF-4DA3-97F1-A27FC5374B85}" srcId="{41A4C886-9D89-4039-8672-D2369C57754E}" destId="{077BFA8C-5DF6-4D13-B9CB-1A5C9F11E010}" srcOrd="4" destOrd="0" parTransId="{BEFAF20A-8034-4C74-8F10-ACD0D89BFE69}" sibTransId="{1A3F14DB-1169-42CA-B1AC-FBFC3963C209}"/>
    <dgm:cxn modelId="{EDFC9C90-312D-4B75-82E7-7FDDD8E247DA}" srcId="{41A4C886-9D89-4039-8672-D2369C57754E}" destId="{B2DB44D9-1DE5-4A69-BF71-4D3440E8A51B}" srcOrd="3" destOrd="0" parTransId="{762EDE5A-4D46-4E0B-A595-C7978E265010}" sibTransId="{0A818D3C-6FCE-41A4-8D3A-032C3D496360}"/>
    <dgm:cxn modelId="{7EA0D491-513B-4537-8A67-DF636FCE63D4}" srcId="{41A4C886-9D89-4039-8672-D2369C57754E}" destId="{8F549043-4C98-40D6-9034-35E2B092D5F4}" srcOrd="0" destOrd="0" parTransId="{F04EF021-2F9E-4162-B6A1-3762D3D26A38}" sibTransId="{90A14262-E8E2-4231-81CF-7274BAB7E5F6}"/>
    <dgm:cxn modelId="{8A7CEC60-5192-4C62-B854-6A103DC7B796}" type="presOf" srcId="{06F7367B-7CCE-426B-BC34-8715F6D35A32}" destId="{87B3D7FF-1839-425E-9690-03B1C63043CF}" srcOrd="0" destOrd="0" presId="urn:microsoft.com/office/officeart/2005/8/layout/vList2"/>
    <dgm:cxn modelId="{8CBF70CC-E864-4FAB-B8EE-01F9F3D0A4DE}" type="presOf" srcId="{E04462E6-D43B-4D6B-BF77-562CA89C7E04}" destId="{80DEBA89-4CD6-4C80-922B-5D74FF4A61E6}" srcOrd="0" destOrd="2" presId="urn:microsoft.com/office/officeart/2005/8/layout/vList2"/>
    <dgm:cxn modelId="{644CD164-0306-40CE-A636-F2F469D74264}" type="presOf" srcId="{769BB1A9-810A-42B2-9C4C-906D943468EB}" destId="{80DEBA89-4CD6-4C80-922B-5D74FF4A61E6}" srcOrd="0" destOrd="1" presId="urn:microsoft.com/office/officeart/2005/8/layout/vList2"/>
    <dgm:cxn modelId="{D6B44772-5E1C-4BC3-804A-CCEE2B90C621}" srcId="{3255BCA6-09B8-4ACC-B42E-084DF85680CF}" destId="{06F7367B-7CCE-426B-BC34-8715F6D35A32}" srcOrd="1" destOrd="0" parTransId="{B3A0D78D-3D4B-4DDF-8F88-CC65D5D963B4}" sibTransId="{9635AFB8-AB56-4C58-8F61-30BE0CDE09A7}"/>
    <dgm:cxn modelId="{3B8CE0C7-1BBE-4382-B718-BB62B5642C8F}" srcId="{41A4C886-9D89-4039-8672-D2369C57754E}" destId="{769BB1A9-810A-42B2-9C4C-906D943468EB}" srcOrd="1" destOrd="0" parTransId="{101FF033-191B-457E-A3D2-B33F10EF0CE6}" sibTransId="{C1CE0F91-620A-4F65-8811-6DC5D51BA91A}"/>
    <dgm:cxn modelId="{0AF0F3AF-1FA6-4F0F-9BDD-5D361ABCC676}" type="presOf" srcId="{077BFA8C-5DF6-4D13-B9CB-1A5C9F11E010}" destId="{80DEBA89-4CD6-4C80-922B-5D74FF4A61E6}" srcOrd="0" destOrd="4" presId="urn:microsoft.com/office/officeart/2005/8/layout/vList2"/>
    <dgm:cxn modelId="{42469FFA-9F02-42FF-8A6B-9932AD468FB8}" type="presParOf" srcId="{CAB42E70-5B6D-496C-8352-4572AB773185}" destId="{715B2C4D-72C3-4FE3-93F9-858431A35DC7}" srcOrd="0" destOrd="0" presId="urn:microsoft.com/office/officeart/2005/8/layout/vList2"/>
    <dgm:cxn modelId="{35C1EDEB-81A7-462B-8AC5-8790B01BE9D2}" type="presParOf" srcId="{CAB42E70-5B6D-496C-8352-4572AB773185}" destId="{80DEBA89-4CD6-4C80-922B-5D74FF4A61E6}" srcOrd="1" destOrd="0" presId="urn:microsoft.com/office/officeart/2005/8/layout/vList2"/>
    <dgm:cxn modelId="{D5750A98-37B1-4B84-8033-5C555F0F5050}" type="presParOf" srcId="{CAB42E70-5B6D-496C-8352-4572AB773185}" destId="{87B3D7FF-1839-425E-9690-03B1C63043CF}" srcOrd="2" destOrd="0" presId="urn:microsoft.com/office/officeart/2005/8/layout/vList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2B83BC31-8F42-4226-9939-7AB4ED2DDB6C}">
      <dsp:nvSpPr>
        <dsp:cNvPr id="0" name=""/>
        <dsp:cNvSpPr/>
      </dsp:nvSpPr>
      <dsp:spPr>
        <a:xfrm rot="5400000">
          <a:off x="431586" y="1230378"/>
          <a:ext cx="1297309" cy="2158694"/>
        </a:xfrm>
        <a:prstGeom prst="corner">
          <a:avLst>
            <a:gd name="adj1" fmla="val 16120"/>
            <a:gd name="adj2" fmla="val 16110"/>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6390AB3-3B38-4C5A-A9B8-B2A0BD9B066E}">
      <dsp:nvSpPr>
        <dsp:cNvPr id="0" name=""/>
        <dsp:cNvSpPr/>
      </dsp:nvSpPr>
      <dsp:spPr>
        <a:xfrm>
          <a:off x="215033" y="1875363"/>
          <a:ext cx="1948881" cy="1708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lvl="0" algn="l" defTabSz="2889250">
            <a:lnSpc>
              <a:spcPct val="90000"/>
            </a:lnSpc>
            <a:spcBef>
              <a:spcPct val="0"/>
            </a:spcBef>
            <a:spcAft>
              <a:spcPct val="35000"/>
            </a:spcAft>
          </a:pPr>
          <a:r>
            <a:rPr lang="tr-TR" sz="6500" kern="1200" dirty="0"/>
            <a:t> </a:t>
          </a:r>
        </a:p>
      </dsp:txBody>
      <dsp:txXfrm>
        <a:off x="215033" y="1875363"/>
        <a:ext cx="1948881" cy="1708308"/>
      </dsp:txXfrm>
    </dsp:sp>
    <dsp:sp modelId="{BF6025A5-8C42-4021-BB5F-39EBA56147DF}">
      <dsp:nvSpPr>
        <dsp:cNvPr id="0" name=""/>
        <dsp:cNvSpPr/>
      </dsp:nvSpPr>
      <dsp:spPr>
        <a:xfrm>
          <a:off x="1796201" y="1071453"/>
          <a:ext cx="367713" cy="367713"/>
        </a:xfrm>
        <a:prstGeom prst="triangle">
          <a:avLst>
            <a:gd name="adj" fmla="val 100000"/>
          </a:avLst>
        </a:prstGeom>
        <a:solidFill>
          <a:schemeClr val="accent2">
            <a:hueOff val="476948"/>
            <a:satOff val="-10882"/>
            <a:lumOff val="4020"/>
            <a:alphaOff val="0"/>
          </a:schemeClr>
        </a:solidFill>
        <a:ln w="12700" cap="flat" cmpd="sng" algn="ctr">
          <a:solidFill>
            <a:schemeClr val="accent2">
              <a:hueOff val="476948"/>
              <a:satOff val="-10882"/>
              <a:lumOff val="402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4D1141-59F5-458D-870D-C6BD11A53205}">
      <dsp:nvSpPr>
        <dsp:cNvPr id="0" name=""/>
        <dsp:cNvSpPr/>
      </dsp:nvSpPr>
      <dsp:spPr>
        <a:xfrm rot="5400000">
          <a:off x="2817398" y="640007"/>
          <a:ext cx="1297309" cy="2158694"/>
        </a:xfrm>
        <a:prstGeom prst="corner">
          <a:avLst>
            <a:gd name="adj1" fmla="val 16120"/>
            <a:gd name="adj2" fmla="val 16110"/>
          </a:avLst>
        </a:prstGeom>
        <a:solidFill>
          <a:schemeClr val="accent2">
            <a:hueOff val="953895"/>
            <a:satOff val="-21764"/>
            <a:lumOff val="8039"/>
            <a:alphaOff val="0"/>
          </a:schemeClr>
        </a:solidFill>
        <a:ln w="12700" cap="flat" cmpd="sng" algn="ctr">
          <a:solidFill>
            <a:schemeClr val="accent2">
              <a:hueOff val="953895"/>
              <a:satOff val="-21764"/>
              <a:lumOff val="803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78085C8-6CA9-4DEB-B805-1008C73E7D43}">
      <dsp:nvSpPr>
        <dsp:cNvPr id="0" name=""/>
        <dsp:cNvSpPr/>
      </dsp:nvSpPr>
      <dsp:spPr>
        <a:xfrm>
          <a:off x="2600844" y="1284991"/>
          <a:ext cx="1948881" cy="1708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lvl="0" algn="l" defTabSz="2889250">
            <a:lnSpc>
              <a:spcPct val="90000"/>
            </a:lnSpc>
            <a:spcBef>
              <a:spcPct val="0"/>
            </a:spcBef>
            <a:spcAft>
              <a:spcPct val="35000"/>
            </a:spcAft>
          </a:pPr>
          <a:r>
            <a:rPr lang="tr-TR" sz="6500" kern="1200" dirty="0"/>
            <a:t>  </a:t>
          </a:r>
        </a:p>
      </dsp:txBody>
      <dsp:txXfrm>
        <a:off x="2600844" y="1284991"/>
        <a:ext cx="1948881" cy="1708308"/>
      </dsp:txXfrm>
    </dsp:sp>
    <dsp:sp modelId="{49E73A8D-5BBF-47F2-9C6B-F95F506C24AE}">
      <dsp:nvSpPr>
        <dsp:cNvPr id="0" name=""/>
        <dsp:cNvSpPr/>
      </dsp:nvSpPr>
      <dsp:spPr>
        <a:xfrm>
          <a:off x="4182012" y="481081"/>
          <a:ext cx="367713" cy="367713"/>
        </a:xfrm>
        <a:prstGeom prst="triangle">
          <a:avLst>
            <a:gd name="adj" fmla="val 100000"/>
          </a:avLst>
        </a:prstGeom>
        <a:solidFill>
          <a:schemeClr val="accent2">
            <a:hueOff val="1430843"/>
            <a:satOff val="-32646"/>
            <a:lumOff val="12059"/>
            <a:alphaOff val="0"/>
          </a:schemeClr>
        </a:solidFill>
        <a:ln w="12700" cap="flat" cmpd="sng" algn="ctr">
          <a:solidFill>
            <a:schemeClr val="accent2">
              <a:hueOff val="1430843"/>
              <a:satOff val="-32646"/>
              <a:lumOff val="1205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4825BFF-26E1-4B09-9557-C100FD6BA023}">
      <dsp:nvSpPr>
        <dsp:cNvPr id="0" name=""/>
        <dsp:cNvSpPr/>
      </dsp:nvSpPr>
      <dsp:spPr>
        <a:xfrm rot="5400000">
          <a:off x="5203209" y="49635"/>
          <a:ext cx="1297309" cy="2158694"/>
        </a:xfrm>
        <a:prstGeom prst="corner">
          <a:avLst>
            <a:gd name="adj1" fmla="val 16120"/>
            <a:gd name="adj2" fmla="val 16110"/>
          </a:avLst>
        </a:prstGeom>
        <a:solidFill>
          <a:schemeClr val="accent2">
            <a:hueOff val="1907790"/>
            <a:satOff val="-43528"/>
            <a:lumOff val="16079"/>
            <a:alphaOff val="0"/>
          </a:schemeClr>
        </a:solidFill>
        <a:ln w="12700" cap="flat" cmpd="sng" algn="ctr">
          <a:solidFill>
            <a:schemeClr val="accent2">
              <a:hueOff val="1907790"/>
              <a:satOff val="-43528"/>
              <a:lumOff val="16079"/>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1836B67-197F-4324-857A-18B27A876817}">
      <dsp:nvSpPr>
        <dsp:cNvPr id="0" name=""/>
        <dsp:cNvSpPr/>
      </dsp:nvSpPr>
      <dsp:spPr>
        <a:xfrm>
          <a:off x="4986656" y="694620"/>
          <a:ext cx="1948881" cy="17083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7650" tIns="247650" rIns="247650" bIns="247650" numCol="1" spcCol="1270" anchor="t" anchorCtr="0">
          <a:noAutofit/>
        </a:bodyPr>
        <a:lstStyle/>
        <a:p>
          <a:pPr lvl="0" algn="l" defTabSz="2889250">
            <a:lnSpc>
              <a:spcPct val="90000"/>
            </a:lnSpc>
            <a:spcBef>
              <a:spcPct val="0"/>
            </a:spcBef>
            <a:spcAft>
              <a:spcPct val="35000"/>
            </a:spcAft>
          </a:pPr>
          <a:r>
            <a:rPr lang="tr-TR" sz="6500" kern="1200" dirty="0"/>
            <a:t>   </a:t>
          </a:r>
        </a:p>
      </dsp:txBody>
      <dsp:txXfrm>
        <a:off x="4986656" y="694620"/>
        <a:ext cx="1948881" cy="1708308"/>
      </dsp:txXfrm>
    </dsp:sp>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F654928F-0FD9-477F-BC97-B52C26865B8D}">
      <dsp:nvSpPr>
        <dsp:cNvPr id="0" name=""/>
        <dsp:cNvSpPr/>
      </dsp:nvSpPr>
      <dsp:spPr>
        <a:xfrm rot="10800000">
          <a:off x="1637662" y="641"/>
          <a:ext cx="4776045" cy="1738695"/>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6716" tIns="64770" rIns="120904" bIns="64770" numCol="1" spcCol="1270" anchor="ctr" anchorCtr="0">
          <a:noAutofit/>
        </a:bodyPr>
        <a:lstStyle/>
        <a:p>
          <a:pPr lvl="0" algn="ctr" defTabSz="755650" rtl="0">
            <a:lnSpc>
              <a:spcPct val="90000"/>
            </a:lnSpc>
            <a:spcBef>
              <a:spcPct val="0"/>
            </a:spcBef>
            <a:spcAft>
              <a:spcPct val="35000"/>
            </a:spcAft>
          </a:pPr>
          <a:r>
            <a:rPr lang="en-GB" sz="1700" kern="1200" smtClean="0"/>
            <a:t>While the school development plan is being created, the principal, school staff, school-family union, parents and other members of the community work with various activities focused on priority.</a:t>
          </a:r>
          <a:endParaRPr lang="en-GB" sz="1700" kern="1200"/>
        </a:p>
      </dsp:txBody>
      <dsp:txXfrm rot="10800000">
        <a:off x="1637662" y="641"/>
        <a:ext cx="4776045" cy="1738695"/>
      </dsp:txXfrm>
    </dsp:sp>
    <dsp:sp modelId="{879C5ABF-016D-4CC8-B457-B92DE24FCEAC}">
      <dsp:nvSpPr>
        <dsp:cNvPr id="0" name=""/>
        <dsp:cNvSpPr/>
      </dsp:nvSpPr>
      <dsp:spPr>
        <a:xfrm>
          <a:off x="768315" y="641"/>
          <a:ext cx="1738695" cy="1738695"/>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890E45C1-486D-435C-8336-3EF329437E9F}">
      <dsp:nvSpPr>
        <dsp:cNvPr id="0" name=""/>
        <dsp:cNvSpPr/>
      </dsp:nvSpPr>
      <dsp:spPr>
        <a:xfrm rot="10800000">
          <a:off x="1637662" y="2258350"/>
          <a:ext cx="4776045" cy="1738695"/>
        </a:xfrm>
        <a:prstGeom prst="homePlat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6716" tIns="64770" rIns="120904" bIns="64770" numCol="1" spcCol="1270" anchor="ctr" anchorCtr="0">
          <a:noAutofit/>
        </a:bodyPr>
        <a:lstStyle/>
        <a:p>
          <a:pPr lvl="0" algn="ctr" defTabSz="755650" rtl="0">
            <a:lnSpc>
              <a:spcPct val="90000"/>
            </a:lnSpc>
            <a:spcBef>
              <a:spcPct val="0"/>
            </a:spcBef>
            <a:spcAft>
              <a:spcPct val="35000"/>
            </a:spcAft>
          </a:pPr>
          <a:r>
            <a:rPr lang="en-GB" sz="1700" kern="1200" smtClean="0"/>
            <a:t>These are the implementation of the curriculum, the school environment, parent participation.</a:t>
          </a:r>
          <a:endParaRPr lang="en-GB" sz="1700" kern="1200"/>
        </a:p>
      </dsp:txBody>
      <dsp:txXfrm rot="10800000">
        <a:off x="1637662" y="2258350"/>
        <a:ext cx="4776045" cy="1738695"/>
      </dsp:txXfrm>
    </dsp:sp>
    <dsp:sp modelId="{754F68EE-A6B7-437A-AF92-E17933F185B8}">
      <dsp:nvSpPr>
        <dsp:cNvPr id="0" name=""/>
        <dsp:cNvSpPr/>
      </dsp:nvSpPr>
      <dsp:spPr>
        <a:xfrm>
          <a:off x="768315" y="2258350"/>
          <a:ext cx="1738695" cy="1738695"/>
        </a:xfrm>
        <a:prstGeom prst="ellipse">
          <a:avLst/>
        </a:prstGeom>
        <a:solidFill>
          <a:schemeClr val="accent1">
            <a:tint val="50000"/>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1DCACDB7-3A45-4933-BC8D-83C8066BDEF7}">
      <dsp:nvSpPr>
        <dsp:cNvPr id="0" name=""/>
        <dsp:cNvSpPr/>
      </dsp:nvSpPr>
      <dsp:spPr>
        <a:xfrm>
          <a:off x="0" y="864095"/>
          <a:ext cx="8336904" cy="1152128"/>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231EE60-CFE0-4861-B071-64DBFDDEDFA4}">
      <dsp:nvSpPr>
        <dsp:cNvPr id="0" name=""/>
        <dsp:cNvSpPr/>
      </dsp:nvSpPr>
      <dsp:spPr>
        <a:xfrm>
          <a:off x="3755" y="0"/>
          <a:ext cx="1806193" cy="1152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b" anchorCtr="0">
          <a:noAutofit/>
        </a:bodyPr>
        <a:lstStyle/>
        <a:p>
          <a:pPr lvl="0" algn="ctr" defTabSz="577850" rtl="0">
            <a:lnSpc>
              <a:spcPct val="90000"/>
            </a:lnSpc>
            <a:spcBef>
              <a:spcPct val="0"/>
            </a:spcBef>
            <a:spcAft>
              <a:spcPct val="35000"/>
            </a:spcAft>
          </a:pPr>
          <a:r>
            <a:rPr lang="tr-TR" sz="1300" kern="1200" dirty="0" smtClean="0"/>
            <a:t>1.EMPOWERMENT IN ACQUIRING NEW METHODS OF TEACHING,</a:t>
          </a:r>
          <a:endParaRPr lang="en-GB" sz="1300" kern="1200" dirty="0"/>
        </a:p>
      </dsp:txBody>
      <dsp:txXfrm>
        <a:off x="3755" y="0"/>
        <a:ext cx="1806193" cy="1152128"/>
      </dsp:txXfrm>
    </dsp:sp>
    <dsp:sp modelId="{822574CC-0816-49B3-A52C-CF4B4D5F55B6}">
      <dsp:nvSpPr>
        <dsp:cNvPr id="0" name=""/>
        <dsp:cNvSpPr/>
      </dsp:nvSpPr>
      <dsp:spPr>
        <a:xfrm>
          <a:off x="762836" y="1296143"/>
          <a:ext cx="288032" cy="28803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28B464A-29C3-4F9B-BCC7-092C082ED1D2}">
      <dsp:nvSpPr>
        <dsp:cNvPr id="0" name=""/>
        <dsp:cNvSpPr/>
      </dsp:nvSpPr>
      <dsp:spPr>
        <a:xfrm>
          <a:off x="1900258" y="1728191"/>
          <a:ext cx="1806193" cy="1152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t" anchorCtr="0">
          <a:noAutofit/>
        </a:bodyPr>
        <a:lstStyle/>
        <a:p>
          <a:pPr lvl="0" algn="ctr" defTabSz="577850" rtl="0">
            <a:lnSpc>
              <a:spcPct val="90000"/>
            </a:lnSpc>
            <a:spcBef>
              <a:spcPct val="0"/>
            </a:spcBef>
            <a:spcAft>
              <a:spcPct val="35000"/>
            </a:spcAft>
          </a:pPr>
          <a:r>
            <a:rPr lang="tr-TR" sz="1300" kern="1200" dirty="0" smtClean="0"/>
            <a:t>2.</a:t>
          </a:r>
          <a:r>
            <a:rPr lang="en-US" sz="1300" kern="1200" dirty="0" smtClean="0"/>
            <a:t> EMPOWERMENT IN PEDAGOGICAL CONTENT KNOWLEDGE, </a:t>
          </a:r>
          <a:endParaRPr lang="en-GB" sz="1300" kern="1200" dirty="0"/>
        </a:p>
      </dsp:txBody>
      <dsp:txXfrm>
        <a:off x="1900258" y="1728191"/>
        <a:ext cx="1806193" cy="1152128"/>
      </dsp:txXfrm>
    </dsp:sp>
    <dsp:sp modelId="{3AFFCF73-C477-4FD7-B9CF-4DDA37676002}">
      <dsp:nvSpPr>
        <dsp:cNvPr id="0" name=""/>
        <dsp:cNvSpPr/>
      </dsp:nvSpPr>
      <dsp:spPr>
        <a:xfrm>
          <a:off x="2659339" y="1296143"/>
          <a:ext cx="288032" cy="28803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4BD8721-CF79-4EE7-BAF9-0D20843433F9}">
      <dsp:nvSpPr>
        <dsp:cNvPr id="0" name=""/>
        <dsp:cNvSpPr/>
      </dsp:nvSpPr>
      <dsp:spPr>
        <a:xfrm>
          <a:off x="3796761" y="0"/>
          <a:ext cx="1806193" cy="1152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b" anchorCtr="0">
          <a:noAutofit/>
        </a:bodyPr>
        <a:lstStyle/>
        <a:p>
          <a:pPr lvl="0" algn="ctr" defTabSz="577850" rtl="0">
            <a:lnSpc>
              <a:spcPct val="90000"/>
            </a:lnSpc>
            <a:spcBef>
              <a:spcPct val="0"/>
            </a:spcBef>
            <a:spcAft>
              <a:spcPct val="35000"/>
            </a:spcAft>
          </a:pPr>
          <a:r>
            <a:rPr lang="tr-TR" sz="1300" kern="1200" dirty="0" smtClean="0"/>
            <a:t>3.</a:t>
          </a:r>
          <a:r>
            <a:rPr lang="en-US" sz="1300" kern="1200" dirty="0" smtClean="0"/>
            <a:t> EMPOWERMENT IN WORKING WITH COLLEAGUES COLLABORATEVELY </a:t>
          </a:r>
          <a:endParaRPr lang="en-GB" sz="1300" kern="1200" dirty="0"/>
        </a:p>
      </dsp:txBody>
      <dsp:txXfrm>
        <a:off x="3796761" y="0"/>
        <a:ext cx="1806193" cy="1152128"/>
      </dsp:txXfrm>
    </dsp:sp>
    <dsp:sp modelId="{719DE7E4-2BD9-4F4F-8384-ECF662649D42}">
      <dsp:nvSpPr>
        <dsp:cNvPr id="0" name=""/>
        <dsp:cNvSpPr/>
      </dsp:nvSpPr>
      <dsp:spPr>
        <a:xfrm>
          <a:off x="4555842" y="1296143"/>
          <a:ext cx="288032" cy="28803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69967ED-DD9E-4BF1-9DEC-4FB6DB6BE85F}">
      <dsp:nvSpPr>
        <dsp:cNvPr id="0" name=""/>
        <dsp:cNvSpPr/>
      </dsp:nvSpPr>
      <dsp:spPr>
        <a:xfrm>
          <a:off x="5240560" y="1728191"/>
          <a:ext cx="1806193" cy="115212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2456" tIns="92456" rIns="92456" bIns="92456" numCol="1" spcCol="1270" anchor="t" anchorCtr="0">
          <a:noAutofit/>
        </a:bodyPr>
        <a:lstStyle/>
        <a:p>
          <a:pPr lvl="0" algn="ctr" defTabSz="577850" rtl="0">
            <a:lnSpc>
              <a:spcPct val="90000"/>
            </a:lnSpc>
            <a:spcBef>
              <a:spcPct val="0"/>
            </a:spcBef>
            <a:spcAft>
              <a:spcPct val="35000"/>
            </a:spcAft>
          </a:pPr>
          <a:r>
            <a:rPr lang="tr-TR" sz="1300" kern="1200" dirty="0" smtClean="0"/>
            <a:t>4.</a:t>
          </a:r>
          <a:r>
            <a:rPr lang="en-US" sz="1300" kern="1200" dirty="0" smtClean="0"/>
            <a:t> EMPOWERMENT IN DEALING WITH PARENTS, </a:t>
          </a:r>
          <a:endParaRPr lang="en-GB" sz="1300" kern="1200" dirty="0"/>
        </a:p>
      </dsp:txBody>
      <dsp:txXfrm>
        <a:off x="5240560" y="1728191"/>
        <a:ext cx="1806193" cy="1152128"/>
      </dsp:txXfrm>
    </dsp:sp>
    <dsp:sp modelId="{5837752C-CD8D-4D0A-A06E-B428F41C614D}">
      <dsp:nvSpPr>
        <dsp:cNvPr id="0" name=""/>
        <dsp:cNvSpPr/>
      </dsp:nvSpPr>
      <dsp:spPr>
        <a:xfrm>
          <a:off x="6032648" y="1329282"/>
          <a:ext cx="288032" cy="288032"/>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AC38366D-15B2-44CC-ADA7-1E009B7C1475}">
      <dsp:nvSpPr>
        <dsp:cNvPr id="0" name=""/>
        <dsp:cNvSpPr/>
      </dsp:nvSpPr>
      <dsp:spPr>
        <a:xfrm>
          <a:off x="0" y="98331"/>
          <a:ext cx="7772400" cy="561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tr-TR" sz="2000" kern="1200" dirty="0" smtClean="0"/>
            <a:t>2.</a:t>
          </a:r>
          <a:r>
            <a:rPr lang="en-US" sz="2000" kern="1200" dirty="0" smtClean="0"/>
            <a:t>EMPOWERMENT IN PEDAGOGICAL CONTENT KNOWLEDGE</a:t>
          </a:r>
          <a:endParaRPr lang="en-GB" sz="2000" kern="1200" dirty="0"/>
        </a:p>
      </dsp:txBody>
      <dsp:txXfrm>
        <a:off x="0" y="98331"/>
        <a:ext cx="7772400" cy="561600"/>
      </dsp:txXfrm>
    </dsp:sp>
    <dsp:sp modelId="{42D0D120-0919-43AA-8305-F4A65A18E477}">
      <dsp:nvSpPr>
        <dsp:cNvPr id="0" name=""/>
        <dsp:cNvSpPr/>
      </dsp:nvSpPr>
      <dsp:spPr>
        <a:xfrm>
          <a:off x="0" y="659931"/>
          <a:ext cx="7772400" cy="28566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774" tIns="38100" rIns="213360" bIns="38100" numCol="1" spcCol="1270" anchor="t" anchorCtr="0">
          <a:noAutofit/>
        </a:bodyPr>
        <a:lstStyle/>
        <a:p>
          <a:pPr marL="228600" lvl="1" indent="-228600" algn="l" defTabSz="1022350" rtl="0">
            <a:lnSpc>
              <a:spcPct val="90000"/>
            </a:lnSpc>
            <a:spcBef>
              <a:spcPct val="0"/>
            </a:spcBef>
            <a:spcAft>
              <a:spcPct val="20000"/>
            </a:spcAft>
            <a:buChar char="••"/>
          </a:pPr>
          <a:r>
            <a:rPr lang="tr-TR" sz="2300" kern="1200" dirty="0" smtClean="0"/>
            <a:t>Through </a:t>
          </a:r>
          <a:r>
            <a:rPr lang="tr-TR" sz="2300" kern="1200" dirty="0" err="1" smtClean="0"/>
            <a:t>new</a:t>
          </a:r>
          <a:r>
            <a:rPr lang="tr-TR" sz="2300" kern="1200" dirty="0" smtClean="0"/>
            <a:t> </a:t>
          </a:r>
          <a:r>
            <a:rPr lang="tr-TR" sz="2300" kern="1200" dirty="0" err="1" smtClean="0"/>
            <a:t>lesson</a:t>
          </a:r>
          <a:r>
            <a:rPr lang="tr-TR" sz="2300" kern="1200" dirty="0" smtClean="0"/>
            <a:t> </a:t>
          </a:r>
          <a:r>
            <a:rPr lang="tr-TR" sz="2300" kern="1200" dirty="0" err="1" smtClean="0"/>
            <a:t>plans</a:t>
          </a:r>
          <a:r>
            <a:rPr lang="tr-TR" sz="2300" kern="1200" dirty="0" smtClean="0"/>
            <a:t>,</a:t>
          </a:r>
          <a:endParaRPr lang="en-GB" sz="2300" kern="1200" dirty="0"/>
        </a:p>
        <a:p>
          <a:pPr marL="228600" lvl="1" indent="-228600" algn="l" defTabSz="1022350" rtl="0">
            <a:lnSpc>
              <a:spcPct val="90000"/>
            </a:lnSpc>
            <a:spcBef>
              <a:spcPct val="0"/>
            </a:spcBef>
            <a:spcAft>
              <a:spcPct val="20000"/>
            </a:spcAft>
            <a:buChar char="••"/>
          </a:pPr>
          <a:r>
            <a:rPr lang="tr-TR" sz="2300" kern="1200" dirty="0" smtClean="0"/>
            <a:t>C</a:t>
          </a:r>
          <a:r>
            <a:rPr lang="en-GB" sz="2300" kern="1200" dirty="0" err="1" smtClean="0"/>
            <a:t>ollaborative</a:t>
          </a:r>
          <a:r>
            <a:rPr lang="en-GB" sz="2300" kern="1200" dirty="0" smtClean="0"/>
            <a:t> work with guidance unit</a:t>
          </a:r>
          <a:r>
            <a:rPr lang="tr-TR" sz="2300" kern="1200" dirty="0" smtClean="0"/>
            <a:t>,</a:t>
          </a:r>
          <a:endParaRPr lang="en-GB" sz="2300" kern="1200" dirty="0"/>
        </a:p>
        <a:p>
          <a:pPr marL="228600" lvl="1" indent="-228600" algn="l" defTabSz="1022350" rtl="0">
            <a:lnSpc>
              <a:spcPct val="90000"/>
            </a:lnSpc>
            <a:spcBef>
              <a:spcPct val="0"/>
            </a:spcBef>
            <a:spcAft>
              <a:spcPct val="20000"/>
            </a:spcAft>
            <a:buChar char="••"/>
          </a:pPr>
          <a:r>
            <a:rPr lang="tr-TR" sz="2300" kern="1200" dirty="0" err="1" smtClean="0"/>
            <a:t>Having</a:t>
          </a:r>
          <a:r>
            <a:rPr lang="tr-TR" sz="2300" kern="1200" dirty="0" smtClean="0"/>
            <a:t> </a:t>
          </a:r>
          <a:r>
            <a:rPr lang="tr-TR" sz="2300" kern="1200" dirty="0" err="1" smtClean="0"/>
            <a:t>new</a:t>
          </a:r>
          <a:r>
            <a:rPr lang="tr-TR" sz="2300" kern="1200" dirty="0" smtClean="0"/>
            <a:t> </a:t>
          </a:r>
          <a:r>
            <a:rPr lang="tr-TR" sz="2300" kern="1200" dirty="0" err="1" smtClean="0"/>
            <a:t>cognitive</a:t>
          </a:r>
          <a:r>
            <a:rPr lang="tr-TR" sz="2300" kern="1200" dirty="0" smtClean="0"/>
            <a:t> </a:t>
          </a:r>
          <a:r>
            <a:rPr lang="tr-TR" sz="2300" kern="1200" dirty="0" err="1" smtClean="0"/>
            <a:t>empowerment</a:t>
          </a:r>
          <a:r>
            <a:rPr lang="tr-TR" sz="2300" kern="1200" dirty="0" smtClean="0"/>
            <a:t> </a:t>
          </a:r>
          <a:r>
            <a:rPr lang="tr-TR" sz="2300" kern="1200" dirty="0" err="1" smtClean="0"/>
            <a:t>after</a:t>
          </a:r>
          <a:r>
            <a:rPr lang="tr-TR" sz="2300" kern="1200" dirty="0" smtClean="0"/>
            <a:t> </a:t>
          </a:r>
          <a:r>
            <a:rPr lang="tr-TR" sz="2300" kern="1200" dirty="0" err="1" smtClean="0"/>
            <a:t>studying</a:t>
          </a:r>
          <a:r>
            <a:rPr lang="tr-TR" sz="2300" kern="1200" dirty="0" smtClean="0"/>
            <a:t> </a:t>
          </a:r>
          <a:r>
            <a:rPr lang="tr-TR" sz="2300" kern="1200" dirty="0" err="1" smtClean="0"/>
            <a:t>and</a:t>
          </a:r>
          <a:r>
            <a:rPr lang="tr-TR" sz="2300" kern="1200" dirty="0" smtClean="0"/>
            <a:t> </a:t>
          </a:r>
          <a:r>
            <a:rPr lang="tr-TR" sz="2300" kern="1200" dirty="0" err="1" smtClean="0"/>
            <a:t>discussing</a:t>
          </a:r>
          <a:r>
            <a:rPr lang="tr-TR" sz="2300" kern="1200" dirty="0" smtClean="0"/>
            <a:t> </a:t>
          </a:r>
          <a:r>
            <a:rPr lang="en-GB" sz="2300" kern="1200" dirty="0" smtClean="0"/>
            <a:t>conclusions of interventions  based on VT4P project current work</a:t>
          </a:r>
          <a:r>
            <a:rPr lang="tr-TR" sz="2300" kern="1200" dirty="0" smtClean="0"/>
            <a:t>,</a:t>
          </a:r>
          <a:endParaRPr lang="en-GB" sz="2300" kern="1200" dirty="0"/>
        </a:p>
        <a:p>
          <a:pPr marL="228600" lvl="1" indent="-228600" algn="l" defTabSz="1022350" rtl="0">
            <a:lnSpc>
              <a:spcPct val="90000"/>
            </a:lnSpc>
            <a:spcBef>
              <a:spcPct val="0"/>
            </a:spcBef>
            <a:spcAft>
              <a:spcPct val="20000"/>
            </a:spcAft>
            <a:buChar char="••"/>
          </a:pPr>
          <a:r>
            <a:rPr lang="tr-TR" sz="2300" kern="1200" dirty="0" smtClean="0"/>
            <a:t>Self-</a:t>
          </a:r>
          <a:r>
            <a:rPr lang="tr-TR" sz="2300" kern="1200" dirty="0" err="1" smtClean="0"/>
            <a:t>regulation</a:t>
          </a:r>
          <a:r>
            <a:rPr lang="tr-TR" sz="2300" kern="1200" dirty="0" smtClean="0"/>
            <a:t> </a:t>
          </a:r>
          <a:r>
            <a:rPr lang="tr-TR" sz="2300" kern="1200" dirty="0" err="1" smtClean="0"/>
            <a:t>strategies</a:t>
          </a:r>
          <a:r>
            <a:rPr lang="tr-TR" sz="2300" kern="1200" dirty="0" smtClean="0"/>
            <a:t>,</a:t>
          </a:r>
          <a:endParaRPr lang="en-GB" sz="2300" kern="1200" dirty="0"/>
        </a:p>
        <a:p>
          <a:pPr marL="228600" lvl="1" indent="-228600" algn="l" defTabSz="1022350" rtl="0">
            <a:lnSpc>
              <a:spcPct val="90000"/>
            </a:lnSpc>
            <a:spcBef>
              <a:spcPct val="0"/>
            </a:spcBef>
            <a:spcAft>
              <a:spcPct val="20000"/>
            </a:spcAft>
            <a:buChar char="••"/>
          </a:pPr>
          <a:r>
            <a:rPr lang="tr-TR" sz="2300" kern="1200" dirty="0" smtClean="0"/>
            <a:t>P</a:t>
          </a:r>
          <a:r>
            <a:rPr lang="en-GB" sz="2300" kern="1200" dirty="0" err="1" smtClean="0"/>
            <a:t>erceive</a:t>
          </a:r>
          <a:r>
            <a:rPr lang="en-GB" sz="2300" kern="1200" dirty="0" smtClean="0"/>
            <a:t> mistakes as an opportunity</a:t>
          </a:r>
          <a:r>
            <a:rPr lang="tr-TR" sz="2300" kern="1200" dirty="0" smtClean="0"/>
            <a:t>,</a:t>
          </a:r>
          <a:endParaRPr lang="en-GB" sz="2300" kern="1200" dirty="0"/>
        </a:p>
        <a:p>
          <a:pPr marL="228600" lvl="1" indent="-228600" algn="l" defTabSz="1022350" rtl="0">
            <a:lnSpc>
              <a:spcPct val="90000"/>
            </a:lnSpc>
            <a:spcBef>
              <a:spcPct val="0"/>
            </a:spcBef>
            <a:spcAft>
              <a:spcPct val="20000"/>
            </a:spcAft>
            <a:buChar char="••"/>
          </a:pPr>
          <a:r>
            <a:rPr lang="tr-TR" sz="2300" kern="1200" dirty="0" err="1" smtClean="0"/>
            <a:t>Every</a:t>
          </a:r>
          <a:r>
            <a:rPr lang="tr-TR" sz="2300" kern="1200" dirty="0" smtClean="0"/>
            <a:t> </a:t>
          </a:r>
          <a:r>
            <a:rPr lang="tr-TR" sz="2300" kern="1200" dirty="0" err="1" smtClean="0"/>
            <a:t>mistake</a:t>
          </a:r>
          <a:r>
            <a:rPr lang="tr-TR" sz="2300" kern="1200" dirty="0" smtClean="0"/>
            <a:t> is a </a:t>
          </a:r>
          <a:r>
            <a:rPr lang="tr-TR" sz="2300" kern="1200" dirty="0" err="1" smtClean="0"/>
            <a:t>learning</a:t>
          </a:r>
          <a:r>
            <a:rPr lang="tr-TR" sz="2300" kern="1200" dirty="0" smtClean="0"/>
            <a:t>.</a:t>
          </a:r>
          <a:endParaRPr lang="en-GB" sz="2300" kern="1200" dirty="0"/>
        </a:p>
      </dsp:txBody>
      <dsp:txXfrm>
        <a:off x="0" y="659931"/>
        <a:ext cx="7772400" cy="2856600"/>
      </dsp:txXfrm>
    </dsp:sp>
    <dsp:sp modelId="{11DBC168-D469-4365-91EA-9672098C1041}">
      <dsp:nvSpPr>
        <dsp:cNvPr id="0" name=""/>
        <dsp:cNvSpPr/>
      </dsp:nvSpPr>
      <dsp:spPr>
        <a:xfrm>
          <a:off x="0" y="3516532"/>
          <a:ext cx="7772400" cy="56160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114300" rIns="114300" bIns="114300" numCol="1" spcCol="1270" anchor="ctr" anchorCtr="0">
          <a:noAutofit/>
        </a:bodyPr>
        <a:lstStyle/>
        <a:p>
          <a:pPr lvl="0" algn="l" defTabSz="1333500" rtl="0">
            <a:lnSpc>
              <a:spcPct val="90000"/>
            </a:lnSpc>
            <a:spcBef>
              <a:spcPct val="0"/>
            </a:spcBef>
            <a:spcAft>
              <a:spcPct val="35000"/>
            </a:spcAft>
          </a:pPr>
          <a:endParaRPr lang="en-GB" sz="3000" kern="1200"/>
        </a:p>
      </dsp:txBody>
      <dsp:txXfrm>
        <a:off x="0" y="3516532"/>
        <a:ext cx="7772400" cy="561600"/>
      </dsp:txXfrm>
    </dsp:sp>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445954D4-E475-46D8-8A7D-1BAFF4DC3702}">
      <dsp:nvSpPr>
        <dsp:cNvPr id="0" name=""/>
        <dsp:cNvSpPr/>
      </dsp:nvSpPr>
      <dsp:spPr>
        <a:xfrm>
          <a:off x="0" y="144032"/>
          <a:ext cx="7772400" cy="7581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tr-TR" sz="2000" kern="1200" dirty="0" smtClean="0"/>
            <a:t>3.</a:t>
          </a:r>
          <a:r>
            <a:rPr lang="en-US" sz="2000" kern="1200" dirty="0" smtClean="0"/>
            <a:t>EMPOWERMENT IN WORKING WITH COLLEAGUES COLLABORATEVELY </a:t>
          </a:r>
          <a:endParaRPr lang="en-GB" sz="2000" kern="1200" dirty="0"/>
        </a:p>
      </dsp:txBody>
      <dsp:txXfrm>
        <a:off x="0" y="144032"/>
        <a:ext cx="7772400" cy="758160"/>
      </dsp:txXfrm>
    </dsp:sp>
    <dsp:sp modelId="{57CEF7BF-B922-47E1-BDA7-E22B04592ABF}">
      <dsp:nvSpPr>
        <dsp:cNvPr id="0" name=""/>
        <dsp:cNvSpPr/>
      </dsp:nvSpPr>
      <dsp:spPr>
        <a:xfrm>
          <a:off x="0" y="902192"/>
          <a:ext cx="7772400" cy="20120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774" tIns="34290" rIns="192024" bIns="34290" numCol="1" spcCol="1270" anchor="t" anchorCtr="0">
          <a:noAutofit/>
        </a:bodyPr>
        <a:lstStyle/>
        <a:p>
          <a:pPr marL="228600" lvl="1" indent="-228600" algn="l" defTabSz="933450" rtl="0">
            <a:lnSpc>
              <a:spcPct val="90000"/>
            </a:lnSpc>
            <a:spcBef>
              <a:spcPct val="0"/>
            </a:spcBef>
            <a:spcAft>
              <a:spcPct val="20000"/>
            </a:spcAft>
            <a:buChar char="••"/>
          </a:pPr>
          <a:r>
            <a:rPr lang="en-GB" sz="2100" kern="1200" dirty="0" smtClean="0"/>
            <a:t>Teachers are acquainted with strong and weak promoters of sustainable learning according to Hattie’s research</a:t>
          </a:r>
          <a:r>
            <a:rPr lang="tr-TR" sz="2100" kern="1200" dirty="0" smtClean="0"/>
            <a:t>,</a:t>
          </a:r>
          <a:endParaRPr lang="en-GB" sz="2100" kern="1200" dirty="0"/>
        </a:p>
        <a:p>
          <a:pPr marL="228600" lvl="1" indent="-228600" algn="l" defTabSz="933450" rtl="0">
            <a:lnSpc>
              <a:spcPct val="90000"/>
            </a:lnSpc>
            <a:spcBef>
              <a:spcPct val="0"/>
            </a:spcBef>
            <a:spcAft>
              <a:spcPct val="20000"/>
            </a:spcAft>
            <a:buChar char="••"/>
          </a:pPr>
          <a:r>
            <a:rPr lang="en-GB" sz="2100" kern="1200" dirty="0" smtClean="0"/>
            <a:t>Teachers </a:t>
          </a:r>
          <a:r>
            <a:rPr lang="tr-TR" sz="2100" kern="1200" dirty="0" err="1" smtClean="0"/>
            <a:t>stronger</a:t>
          </a:r>
          <a:r>
            <a:rPr lang="tr-TR" sz="2100" kern="1200" dirty="0" smtClean="0"/>
            <a:t> </a:t>
          </a:r>
          <a:r>
            <a:rPr lang="en-GB" sz="2100" kern="1200" dirty="0" smtClean="0"/>
            <a:t>cooperate</a:t>
          </a:r>
          <a:r>
            <a:rPr lang="tr-TR" sz="2100" kern="1200" dirty="0" smtClean="0"/>
            <a:t>,</a:t>
          </a:r>
          <a:endParaRPr lang="en-GB" sz="2100" kern="1200" dirty="0"/>
        </a:p>
        <a:p>
          <a:pPr marL="228600" lvl="1" indent="-228600" algn="l" defTabSz="933450" rtl="0">
            <a:lnSpc>
              <a:spcPct val="90000"/>
            </a:lnSpc>
            <a:spcBef>
              <a:spcPct val="0"/>
            </a:spcBef>
            <a:spcAft>
              <a:spcPct val="20000"/>
            </a:spcAft>
            <a:buChar char="••"/>
          </a:pPr>
          <a:r>
            <a:rPr lang="en-GB" sz="2100" kern="1200" dirty="0" smtClean="0"/>
            <a:t>Teachers </a:t>
          </a:r>
          <a:r>
            <a:rPr lang="tr-TR" sz="2100" kern="1200" dirty="0" err="1" smtClean="0"/>
            <a:t>are</a:t>
          </a:r>
          <a:r>
            <a:rPr lang="tr-TR" sz="2100" kern="1200" dirty="0" smtClean="0"/>
            <a:t> </a:t>
          </a:r>
          <a:r>
            <a:rPr lang="tr-TR" sz="2100" kern="1200" dirty="0" err="1" smtClean="0"/>
            <a:t>also</a:t>
          </a:r>
          <a:r>
            <a:rPr lang="en-GB" sz="2100" kern="1200" dirty="0" smtClean="0"/>
            <a:t> learners</a:t>
          </a:r>
          <a:r>
            <a:rPr lang="tr-TR" sz="2100" kern="1200" dirty="0" smtClean="0"/>
            <a:t>,</a:t>
          </a:r>
          <a:endParaRPr lang="en-GB" sz="2100" kern="1200" dirty="0"/>
        </a:p>
        <a:p>
          <a:pPr marL="228600" lvl="1" indent="-228600" algn="l" defTabSz="933450" rtl="0">
            <a:lnSpc>
              <a:spcPct val="90000"/>
            </a:lnSpc>
            <a:spcBef>
              <a:spcPct val="0"/>
            </a:spcBef>
            <a:spcAft>
              <a:spcPct val="20000"/>
            </a:spcAft>
            <a:buChar char="••"/>
          </a:pPr>
          <a:r>
            <a:rPr lang="tr-TR" sz="2100" kern="1200" dirty="0" err="1" smtClean="0"/>
            <a:t>Teachers</a:t>
          </a:r>
          <a:r>
            <a:rPr lang="tr-TR" sz="2100" kern="1200" dirty="0" smtClean="0"/>
            <a:t> </a:t>
          </a:r>
          <a:r>
            <a:rPr lang="tr-TR" sz="2100" kern="1200" dirty="0" err="1" smtClean="0"/>
            <a:t>are</a:t>
          </a:r>
          <a:r>
            <a:rPr lang="tr-TR" sz="2100" kern="1200" dirty="0" smtClean="0"/>
            <a:t> </a:t>
          </a:r>
          <a:r>
            <a:rPr lang="tr-TR" sz="2100" kern="1200" dirty="0" err="1" smtClean="0"/>
            <a:t>brave</a:t>
          </a:r>
          <a:r>
            <a:rPr lang="tr-TR" sz="2100" kern="1200" dirty="0" smtClean="0"/>
            <a:t> </a:t>
          </a:r>
          <a:r>
            <a:rPr lang="tr-TR" sz="2100" kern="1200" dirty="0" err="1" smtClean="0"/>
            <a:t>enough</a:t>
          </a:r>
          <a:r>
            <a:rPr lang="tr-TR" sz="2100" kern="1200" dirty="0" smtClean="0"/>
            <a:t> </a:t>
          </a:r>
          <a:r>
            <a:rPr lang="tr-TR" sz="2100" kern="1200" dirty="0" err="1" smtClean="0"/>
            <a:t>to</a:t>
          </a:r>
          <a:r>
            <a:rPr lang="tr-TR" sz="2100" kern="1200" dirty="0" smtClean="0"/>
            <a:t> </a:t>
          </a:r>
          <a:r>
            <a:rPr lang="tr-TR" sz="2100" kern="1200" dirty="0" err="1" smtClean="0"/>
            <a:t>accept</a:t>
          </a:r>
          <a:r>
            <a:rPr lang="tr-TR" sz="2100" kern="1200" dirty="0" smtClean="0"/>
            <a:t> </a:t>
          </a:r>
          <a:r>
            <a:rPr lang="tr-TR" sz="2100" kern="1200" dirty="0" err="1" smtClean="0"/>
            <a:t>changing</a:t>
          </a:r>
          <a:r>
            <a:rPr lang="tr-TR" sz="2100" kern="1200" dirty="0" smtClean="0"/>
            <a:t> </a:t>
          </a:r>
          <a:r>
            <a:rPr lang="tr-TR" sz="2100" kern="1200" dirty="0" err="1" smtClean="0"/>
            <a:t>their</a:t>
          </a:r>
          <a:r>
            <a:rPr lang="tr-TR" sz="2100" kern="1200" dirty="0" smtClean="0"/>
            <a:t> </a:t>
          </a:r>
          <a:r>
            <a:rPr lang="tr-TR" sz="2100" kern="1200" dirty="0" err="1" smtClean="0"/>
            <a:t>skills</a:t>
          </a:r>
          <a:r>
            <a:rPr lang="tr-TR" sz="2100" kern="1200" dirty="0" smtClean="0"/>
            <a:t>,</a:t>
          </a:r>
          <a:endParaRPr lang="en-GB" sz="2100" kern="1200" dirty="0"/>
        </a:p>
        <a:p>
          <a:pPr marL="228600" lvl="1" indent="-228600" algn="l" defTabSz="933450" rtl="0">
            <a:lnSpc>
              <a:spcPct val="90000"/>
            </a:lnSpc>
            <a:spcBef>
              <a:spcPct val="0"/>
            </a:spcBef>
            <a:spcAft>
              <a:spcPct val="20000"/>
            </a:spcAft>
            <a:buChar char="••"/>
          </a:pPr>
          <a:r>
            <a:rPr lang="tr-TR" sz="2100" kern="1200" dirty="0" err="1" smtClean="0"/>
            <a:t>Positive</a:t>
          </a:r>
          <a:r>
            <a:rPr lang="tr-TR" sz="2100" kern="1200" dirty="0" smtClean="0"/>
            <a:t> </a:t>
          </a:r>
          <a:r>
            <a:rPr lang="tr-TR" sz="2100" kern="1200" dirty="0" err="1" smtClean="0"/>
            <a:t>feedback</a:t>
          </a:r>
          <a:r>
            <a:rPr lang="tr-TR" sz="2100" kern="1200" dirty="0" smtClean="0"/>
            <a:t> (</a:t>
          </a:r>
          <a:r>
            <a:rPr lang="tr-TR" sz="2100" kern="1200" dirty="0" err="1" smtClean="0"/>
            <a:t>observations</a:t>
          </a:r>
          <a:r>
            <a:rPr lang="tr-TR" sz="2100" kern="1200" dirty="0" smtClean="0"/>
            <a:t>).</a:t>
          </a:r>
          <a:endParaRPr lang="en-GB" sz="2100" kern="1200" dirty="0"/>
        </a:p>
      </dsp:txBody>
      <dsp:txXfrm>
        <a:off x="0" y="902192"/>
        <a:ext cx="7772400" cy="2012039"/>
      </dsp:txXfrm>
    </dsp:sp>
    <dsp:sp modelId="{7C3EE353-0101-4970-A81D-EEF71905DF23}">
      <dsp:nvSpPr>
        <dsp:cNvPr id="0" name=""/>
        <dsp:cNvSpPr/>
      </dsp:nvSpPr>
      <dsp:spPr>
        <a:xfrm>
          <a:off x="0" y="2914231"/>
          <a:ext cx="7772400" cy="75816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2870" tIns="102870" rIns="102870" bIns="102870" numCol="1" spcCol="1270" anchor="ctr" anchorCtr="0">
          <a:noAutofit/>
        </a:bodyPr>
        <a:lstStyle/>
        <a:p>
          <a:pPr lvl="0" algn="l" defTabSz="1200150" rtl="0">
            <a:lnSpc>
              <a:spcPct val="90000"/>
            </a:lnSpc>
            <a:spcBef>
              <a:spcPct val="0"/>
            </a:spcBef>
            <a:spcAft>
              <a:spcPct val="35000"/>
            </a:spcAft>
          </a:pPr>
          <a:endParaRPr lang="en-GB" sz="2700" kern="1200"/>
        </a:p>
      </dsp:txBody>
      <dsp:txXfrm>
        <a:off x="0" y="2914231"/>
        <a:ext cx="7772400" cy="758160"/>
      </dsp:txXfrm>
    </dsp:sp>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15B2C4D-72C3-4FE3-93F9-858431A35DC7}">
      <dsp:nvSpPr>
        <dsp:cNvPr id="0" name=""/>
        <dsp:cNvSpPr/>
      </dsp:nvSpPr>
      <dsp:spPr>
        <a:xfrm>
          <a:off x="0" y="20977"/>
          <a:ext cx="7772400" cy="580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tr-TR" sz="2000" kern="1200" dirty="0" smtClean="0"/>
            <a:t>4.</a:t>
          </a:r>
          <a:r>
            <a:rPr lang="en-US" sz="2000" kern="1200" dirty="0" smtClean="0"/>
            <a:t> EMPOWERMENT IN DEALING WITH PARENTS, </a:t>
          </a:r>
          <a:endParaRPr lang="en-GB" sz="2000" kern="1200" dirty="0"/>
        </a:p>
      </dsp:txBody>
      <dsp:txXfrm>
        <a:off x="0" y="20977"/>
        <a:ext cx="7772400" cy="580320"/>
      </dsp:txXfrm>
    </dsp:sp>
    <dsp:sp modelId="{80DEBA89-4CD6-4C80-922B-5D74FF4A61E6}">
      <dsp:nvSpPr>
        <dsp:cNvPr id="0" name=""/>
        <dsp:cNvSpPr/>
      </dsp:nvSpPr>
      <dsp:spPr>
        <a:xfrm>
          <a:off x="0" y="601297"/>
          <a:ext cx="7772400" cy="21817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774" tIns="39370" rIns="220472" bIns="39370" numCol="1" spcCol="1270" anchor="t" anchorCtr="0">
          <a:noAutofit/>
        </a:bodyPr>
        <a:lstStyle/>
        <a:p>
          <a:pPr marL="228600" lvl="1" indent="-228600" algn="l" defTabSz="1066800" rtl="0">
            <a:lnSpc>
              <a:spcPct val="90000"/>
            </a:lnSpc>
            <a:spcBef>
              <a:spcPct val="0"/>
            </a:spcBef>
            <a:spcAft>
              <a:spcPct val="20000"/>
            </a:spcAft>
            <a:buChar char="••"/>
          </a:pPr>
          <a:r>
            <a:rPr lang="en-GB" sz="2400" kern="1200" dirty="0" smtClean="0"/>
            <a:t>Students are able to talk about their learning strategies</a:t>
          </a:r>
          <a:r>
            <a:rPr lang="tr-TR" sz="2400" kern="1200" dirty="0" smtClean="0"/>
            <a:t> </a:t>
          </a:r>
          <a:r>
            <a:rPr lang="tr-TR" sz="2400" kern="1200" dirty="0" err="1" smtClean="0"/>
            <a:t>with</a:t>
          </a:r>
          <a:r>
            <a:rPr lang="tr-TR" sz="2400" kern="1200" dirty="0" smtClean="0"/>
            <a:t> </a:t>
          </a:r>
          <a:r>
            <a:rPr lang="tr-TR" sz="2400" kern="1200" dirty="0" err="1" smtClean="0"/>
            <a:t>their</a:t>
          </a:r>
          <a:r>
            <a:rPr lang="tr-TR" sz="2400" kern="1200" dirty="0" smtClean="0"/>
            <a:t> </a:t>
          </a:r>
          <a:r>
            <a:rPr lang="tr-TR" sz="2400" kern="1200" dirty="0" err="1" smtClean="0"/>
            <a:t>parents</a:t>
          </a:r>
          <a:r>
            <a:rPr lang="tr-TR" sz="2400" kern="1200" dirty="0" smtClean="0"/>
            <a:t> (</a:t>
          </a:r>
          <a:r>
            <a:rPr lang="tr-TR" sz="2400" kern="1200" dirty="0" err="1" smtClean="0"/>
            <a:t>indirect</a:t>
          </a:r>
          <a:r>
            <a:rPr lang="tr-TR" sz="2400" kern="1200" dirty="0" smtClean="0"/>
            <a:t> </a:t>
          </a:r>
          <a:r>
            <a:rPr lang="tr-TR" sz="2400" kern="1200" dirty="0" err="1" smtClean="0"/>
            <a:t>cooperation</a:t>
          </a:r>
          <a:r>
            <a:rPr lang="tr-TR" sz="2400" kern="1200" dirty="0" smtClean="0"/>
            <a:t> </a:t>
          </a:r>
          <a:r>
            <a:rPr lang="tr-TR" sz="2400" kern="1200" dirty="0" err="1" smtClean="0"/>
            <a:t>with</a:t>
          </a:r>
          <a:r>
            <a:rPr lang="tr-TR" sz="2400" kern="1200" dirty="0" smtClean="0"/>
            <a:t> </a:t>
          </a:r>
          <a:r>
            <a:rPr lang="tr-TR" sz="2400" kern="1200" dirty="0" err="1" smtClean="0"/>
            <a:t>parents</a:t>
          </a:r>
          <a:r>
            <a:rPr lang="tr-TR" sz="2400" kern="1200" dirty="0" smtClean="0"/>
            <a:t>), </a:t>
          </a:r>
          <a:endParaRPr lang="en-GB" sz="2400" kern="1200" dirty="0"/>
        </a:p>
        <a:p>
          <a:pPr marL="228600" lvl="1" indent="-228600" algn="l" defTabSz="1066800" rtl="0">
            <a:lnSpc>
              <a:spcPct val="90000"/>
            </a:lnSpc>
            <a:spcBef>
              <a:spcPct val="0"/>
            </a:spcBef>
            <a:spcAft>
              <a:spcPct val="20000"/>
            </a:spcAft>
            <a:buChar char="••"/>
          </a:pPr>
          <a:r>
            <a:rPr lang="tr-TR" sz="2400" kern="1200" dirty="0" err="1" smtClean="0"/>
            <a:t>Fostering</a:t>
          </a:r>
          <a:r>
            <a:rPr lang="tr-TR" sz="2400" kern="1200" dirty="0" smtClean="0"/>
            <a:t> </a:t>
          </a:r>
          <a:r>
            <a:rPr lang="tr-TR" sz="2400" kern="1200" dirty="0" err="1" smtClean="0"/>
            <a:t>collaboration</a:t>
          </a:r>
          <a:r>
            <a:rPr lang="tr-TR" sz="2400" kern="1200" dirty="0" smtClean="0"/>
            <a:t> </a:t>
          </a:r>
          <a:r>
            <a:rPr lang="tr-TR" sz="2400" kern="1200" dirty="0" err="1" smtClean="0"/>
            <a:t>with</a:t>
          </a:r>
          <a:r>
            <a:rPr lang="tr-TR" sz="2400" kern="1200" dirty="0" smtClean="0"/>
            <a:t> </a:t>
          </a:r>
          <a:r>
            <a:rPr lang="tr-TR" sz="2400" kern="1200" dirty="0" err="1" smtClean="0"/>
            <a:t>parents</a:t>
          </a:r>
          <a:r>
            <a:rPr lang="tr-TR" sz="2400" kern="1200" dirty="0" smtClean="0"/>
            <a:t>,</a:t>
          </a:r>
          <a:endParaRPr lang="en-GB" sz="2400" kern="1200" dirty="0"/>
        </a:p>
        <a:p>
          <a:pPr marL="228600" lvl="1" indent="-228600" algn="l" defTabSz="1066800" rtl="0">
            <a:lnSpc>
              <a:spcPct val="90000"/>
            </a:lnSpc>
            <a:spcBef>
              <a:spcPct val="0"/>
            </a:spcBef>
            <a:spcAft>
              <a:spcPct val="20000"/>
            </a:spcAft>
            <a:buChar char="••"/>
          </a:pPr>
          <a:r>
            <a:rPr lang="tr-TR" sz="2400" kern="1200" dirty="0" err="1" smtClean="0"/>
            <a:t>Involving</a:t>
          </a:r>
          <a:r>
            <a:rPr lang="tr-TR" sz="2400" kern="1200" dirty="0" smtClean="0"/>
            <a:t> </a:t>
          </a:r>
          <a:r>
            <a:rPr lang="tr-TR" sz="2400" kern="1200" dirty="0" err="1" smtClean="0"/>
            <a:t>parents</a:t>
          </a:r>
          <a:r>
            <a:rPr lang="tr-TR" sz="2400" kern="1200" dirty="0" smtClean="0"/>
            <a:t> </a:t>
          </a:r>
          <a:r>
            <a:rPr lang="tr-TR" sz="2400" kern="1200" dirty="0" err="1" smtClean="0"/>
            <a:t>to</a:t>
          </a:r>
          <a:r>
            <a:rPr lang="tr-TR" sz="2400" kern="1200" dirty="0" smtClean="0"/>
            <a:t> </a:t>
          </a:r>
          <a:r>
            <a:rPr lang="tr-TR" sz="2400" kern="1200" dirty="0" err="1" smtClean="0"/>
            <a:t>education</a:t>
          </a:r>
          <a:r>
            <a:rPr lang="tr-TR" sz="2400" kern="1200" dirty="0" smtClean="0"/>
            <a:t>,</a:t>
          </a:r>
          <a:endParaRPr lang="en-GB" sz="2400" kern="1200" dirty="0"/>
        </a:p>
        <a:p>
          <a:pPr marL="228600" lvl="1" indent="-228600" algn="l" defTabSz="1066800" rtl="0">
            <a:lnSpc>
              <a:spcPct val="90000"/>
            </a:lnSpc>
            <a:spcBef>
              <a:spcPct val="0"/>
            </a:spcBef>
            <a:spcAft>
              <a:spcPct val="20000"/>
            </a:spcAft>
            <a:buChar char="••"/>
          </a:pPr>
          <a:r>
            <a:rPr lang="tr-TR" sz="2400" kern="1200" dirty="0" err="1" smtClean="0"/>
            <a:t>Big</a:t>
          </a:r>
          <a:r>
            <a:rPr lang="tr-TR" sz="2400" kern="1200" dirty="0" smtClean="0"/>
            <a:t> </a:t>
          </a:r>
          <a:r>
            <a:rPr lang="tr-TR" sz="2400" kern="1200" dirty="0" err="1" smtClean="0"/>
            <a:t>community-big</a:t>
          </a:r>
          <a:r>
            <a:rPr lang="tr-TR" sz="2400" kern="1200" dirty="0" smtClean="0"/>
            <a:t> </a:t>
          </a:r>
          <a:r>
            <a:rPr lang="tr-TR" sz="2400" kern="1200" dirty="0" err="1" smtClean="0"/>
            <a:t>family</a:t>
          </a:r>
          <a:r>
            <a:rPr lang="tr-TR" sz="2400" kern="1200" dirty="0" smtClean="0"/>
            <a:t>  </a:t>
          </a:r>
          <a:r>
            <a:rPr lang="tr-TR" sz="2400" kern="1200" dirty="0" err="1" smtClean="0"/>
            <a:t>opportunity</a:t>
          </a:r>
          <a:r>
            <a:rPr lang="tr-TR" sz="2400" kern="1200" dirty="0" smtClean="0"/>
            <a:t>.</a:t>
          </a:r>
          <a:endParaRPr lang="en-GB" sz="2400" kern="1200" dirty="0"/>
        </a:p>
      </dsp:txBody>
      <dsp:txXfrm>
        <a:off x="0" y="601297"/>
        <a:ext cx="7772400" cy="2181780"/>
      </dsp:txXfrm>
    </dsp:sp>
    <dsp:sp modelId="{87B3D7FF-1839-425E-9690-03B1C63043CF}">
      <dsp:nvSpPr>
        <dsp:cNvPr id="0" name=""/>
        <dsp:cNvSpPr/>
      </dsp:nvSpPr>
      <dsp:spPr>
        <a:xfrm>
          <a:off x="0" y="2783078"/>
          <a:ext cx="7772400" cy="58032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18110" tIns="118110" rIns="118110" bIns="118110" numCol="1" spcCol="1270" anchor="ctr" anchorCtr="0">
          <a:noAutofit/>
        </a:bodyPr>
        <a:lstStyle/>
        <a:p>
          <a:pPr lvl="0" algn="l" defTabSz="1377950" rtl="0">
            <a:lnSpc>
              <a:spcPct val="90000"/>
            </a:lnSpc>
            <a:spcBef>
              <a:spcPct val="0"/>
            </a:spcBef>
            <a:spcAft>
              <a:spcPct val="35000"/>
            </a:spcAft>
          </a:pPr>
          <a:endParaRPr lang="en-GB" sz="3100" kern="1200"/>
        </a:p>
      </dsp:txBody>
      <dsp:txXfrm>
        <a:off x="0" y="2783078"/>
        <a:ext cx="7772400" cy="580320"/>
      </dsp:txXfrm>
    </dsp:sp>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715B2C4D-72C3-4FE3-93F9-858431A35DC7}">
      <dsp:nvSpPr>
        <dsp:cNvPr id="0" name=""/>
        <dsp:cNvSpPr/>
      </dsp:nvSpPr>
      <dsp:spPr>
        <a:xfrm>
          <a:off x="0" y="23259"/>
          <a:ext cx="7772400" cy="599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lvl="0" algn="l" defTabSz="889000" rtl="0">
            <a:lnSpc>
              <a:spcPct val="90000"/>
            </a:lnSpc>
            <a:spcBef>
              <a:spcPct val="0"/>
            </a:spcBef>
            <a:spcAft>
              <a:spcPct val="35000"/>
            </a:spcAft>
          </a:pPr>
          <a:r>
            <a:rPr lang="tr-TR" sz="2000" kern="1200" dirty="0" smtClean="0"/>
            <a:t>5.</a:t>
          </a:r>
          <a:r>
            <a:rPr lang="en-US" sz="2000" kern="1200" dirty="0" smtClean="0"/>
            <a:t> </a:t>
          </a:r>
          <a:r>
            <a:rPr lang="en-US" sz="2000" b="1" kern="1200" dirty="0" smtClean="0"/>
            <a:t>EMPOWERMENT IN SETTING SCHOOL POLICIES</a:t>
          </a:r>
          <a:r>
            <a:rPr lang="en-US" sz="2000" kern="1200" dirty="0" smtClean="0"/>
            <a:t>, </a:t>
          </a:r>
          <a:endParaRPr lang="en-GB" sz="2000" kern="1200" dirty="0"/>
        </a:p>
      </dsp:txBody>
      <dsp:txXfrm>
        <a:off x="0" y="23259"/>
        <a:ext cx="7772400" cy="599040"/>
      </dsp:txXfrm>
    </dsp:sp>
    <dsp:sp modelId="{80DEBA89-4CD6-4C80-922B-5D74FF4A61E6}">
      <dsp:nvSpPr>
        <dsp:cNvPr id="0" name=""/>
        <dsp:cNvSpPr/>
      </dsp:nvSpPr>
      <dsp:spPr>
        <a:xfrm>
          <a:off x="0" y="622300"/>
          <a:ext cx="7772400" cy="271583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46774" tIns="40640" rIns="227584" bIns="40640" numCol="1" spcCol="1270" anchor="t" anchorCtr="0">
          <a:noAutofit/>
        </a:bodyPr>
        <a:lstStyle/>
        <a:p>
          <a:pPr marL="228600" lvl="1" indent="-228600" algn="l" defTabSz="1111250" rtl="0">
            <a:lnSpc>
              <a:spcPct val="90000"/>
            </a:lnSpc>
            <a:spcBef>
              <a:spcPct val="0"/>
            </a:spcBef>
            <a:spcAft>
              <a:spcPct val="20000"/>
            </a:spcAft>
            <a:buChar char="••"/>
          </a:pPr>
          <a:r>
            <a:rPr lang="tr-TR" sz="2500" kern="1200" dirty="0" smtClean="0"/>
            <a:t>New </a:t>
          </a:r>
          <a:r>
            <a:rPr lang="tr-TR" sz="2500" kern="1200" dirty="0" err="1" smtClean="0"/>
            <a:t>school</a:t>
          </a:r>
          <a:r>
            <a:rPr lang="tr-TR" sz="2500" kern="1200" dirty="0" smtClean="0"/>
            <a:t> </a:t>
          </a:r>
          <a:r>
            <a:rPr lang="tr-TR" sz="2500" kern="1200" dirty="0" err="1" smtClean="0"/>
            <a:t>policies</a:t>
          </a:r>
          <a:r>
            <a:rPr lang="tr-TR" sz="2500" kern="1200" dirty="0" smtClean="0"/>
            <a:t> </a:t>
          </a:r>
          <a:r>
            <a:rPr lang="tr-TR" sz="2500" kern="1200" dirty="0" err="1" smtClean="0"/>
            <a:t>after</a:t>
          </a:r>
          <a:r>
            <a:rPr lang="tr-TR" sz="2500" kern="1200" dirty="0" smtClean="0"/>
            <a:t> </a:t>
          </a:r>
          <a:r>
            <a:rPr lang="tr-TR" sz="2500" kern="1200" dirty="0" err="1" smtClean="0"/>
            <a:t>feedbacks</a:t>
          </a:r>
          <a:r>
            <a:rPr lang="tr-TR" sz="2500" kern="1200" dirty="0" smtClean="0"/>
            <a:t> of </a:t>
          </a:r>
          <a:r>
            <a:rPr lang="tr-TR" sz="2500" kern="1200" dirty="0" err="1" smtClean="0"/>
            <a:t>teachers</a:t>
          </a:r>
          <a:r>
            <a:rPr lang="tr-TR" sz="2500" kern="1200" dirty="0" smtClean="0"/>
            <a:t>,</a:t>
          </a:r>
          <a:endParaRPr lang="en-GB" sz="2500" kern="1200" dirty="0"/>
        </a:p>
        <a:p>
          <a:pPr marL="228600" lvl="1" indent="-228600" algn="l" defTabSz="1111250" rtl="0">
            <a:lnSpc>
              <a:spcPct val="90000"/>
            </a:lnSpc>
            <a:spcBef>
              <a:spcPct val="0"/>
            </a:spcBef>
            <a:spcAft>
              <a:spcPct val="20000"/>
            </a:spcAft>
            <a:buChar char="••"/>
          </a:pPr>
          <a:r>
            <a:rPr lang="tr-TR" sz="2500" kern="1200" dirty="0" err="1" smtClean="0"/>
            <a:t>Fostering</a:t>
          </a:r>
          <a:r>
            <a:rPr lang="tr-TR" sz="2500" kern="1200" dirty="0" smtClean="0"/>
            <a:t> </a:t>
          </a:r>
          <a:r>
            <a:rPr lang="tr-TR" sz="2500" kern="1200" dirty="0" err="1" smtClean="0"/>
            <a:t>collaboration</a:t>
          </a:r>
          <a:r>
            <a:rPr lang="tr-TR" sz="2500" kern="1200" dirty="0" smtClean="0"/>
            <a:t> </a:t>
          </a:r>
          <a:r>
            <a:rPr lang="tr-TR" sz="2500" kern="1200" dirty="0" err="1" smtClean="0"/>
            <a:t>with</a:t>
          </a:r>
          <a:r>
            <a:rPr lang="tr-TR" sz="2500" kern="1200" dirty="0" smtClean="0"/>
            <a:t> </a:t>
          </a:r>
          <a:r>
            <a:rPr lang="tr-TR" sz="2500" kern="1200" dirty="0" err="1" smtClean="0"/>
            <a:t>school</a:t>
          </a:r>
          <a:r>
            <a:rPr lang="tr-TR" sz="2500" kern="1200" dirty="0" smtClean="0"/>
            <a:t> </a:t>
          </a:r>
          <a:r>
            <a:rPr lang="tr-TR" sz="2500" kern="1200" dirty="0" err="1" smtClean="0"/>
            <a:t>principal</a:t>
          </a:r>
          <a:r>
            <a:rPr lang="tr-TR" sz="2500" kern="1200" dirty="0" smtClean="0"/>
            <a:t>,</a:t>
          </a:r>
          <a:endParaRPr lang="en-GB" sz="2500" kern="1200" dirty="0"/>
        </a:p>
        <a:p>
          <a:pPr marL="228600" lvl="1" indent="-228600" algn="l" defTabSz="1111250" rtl="0">
            <a:lnSpc>
              <a:spcPct val="90000"/>
            </a:lnSpc>
            <a:spcBef>
              <a:spcPct val="0"/>
            </a:spcBef>
            <a:spcAft>
              <a:spcPct val="20000"/>
            </a:spcAft>
            <a:buChar char="••"/>
          </a:pPr>
          <a:r>
            <a:rPr lang="tr-TR" sz="2500" kern="1200" dirty="0" err="1" smtClean="0"/>
            <a:t>Involving</a:t>
          </a:r>
          <a:r>
            <a:rPr lang="tr-TR" sz="2500" kern="1200" dirty="0" smtClean="0"/>
            <a:t> </a:t>
          </a:r>
          <a:r>
            <a:rPr lang="tr-TR" sz="2500" kern="1200" dirty="0" err="1" smtClean="0"/>
            <a:t>school</a:t>
          </a:r>
          <a:r>
            <a:rPr lang="tr-TR" sz="2500" kern="1200" dirty="0" smtClean="0"/>
            <a:t> </a:t>
          </a:r>
          <a:r>
            <a:rPr lang="tr-TR" sz="2500" kern="1200" dirty="0" err="1" smtClean="0"/>
            <a:t>principal</a:t>
          </a:r>
          <a:r>
            <a:rPr lang="tr-TR" sz="2500" kern="1200" dirty="0" smtClean="0"/>
            <a:t> </a:t>
          </a:r>
          <a:r>
            <a:rPr lang="tr-TR" sz="2500" kern="1200" dirty="0" err="1" smtClean="0"/>
            <a:t>to</a:t>
          </a:r>
          <a:r>
            <a:rPr lang="tr-TR" sz="2500" kern="1200" dirty="0" smtClean="0"/>
            <a:t> </a:t>
          </a:r>
          <a:r>
            <a:rPr lang="tr-TR" sz="2500" kern="1200" dirty="0" err="1" smtClean="0"/>
            <a:t>support</a:t>
          </a:r>
          <a:r>
            <a:rPr lang="tr-TR" sz="2500" kern="1200" dirty="0" smtClean="0"/>
            <a:t> </a:t>
          </a:r>
          <a:r>
            <a:rPr lang="tr-TR" sz="2500" kern="1200" dirty="0" err="1" smtClean="0"/>
            <a:t>sustainable</a:t>
          </a:r>
          <a:r>
            <a:rPr lang="tr-TR" sz="2500" kern="1200" dirty="0" smtClean="0"/>
            <a:t> </a:t>
          </a:r>
          <a:r>
            <a:rPr lang="tr-TR" sz="2500" kern="1200" dirty="0" err="1" smtClean="0"/>
            <a:t>empowerment</a:t>
          </a:r>
          <a:r>
            <a:rPr lang="tr-TR" sz="2500" kern="1200" dirty="0" smtClean="0"/>
            <a:t> of </a:t>
          </a:r>
          <a:r>
            <a:rPr lang="tr-TR" sz="2500" kern="1200" dirty="0" err="1" smtClean="0"/>
            <a:t>teachers</a:t>
          </a:r>
          <a:r>
            <a:rPr lang="tr-TR" sz="2500" kern="1200" dirty="0" smtClean="0"/>
            <a:t> </a:t>
          </a:r>
          <a:r>
            <a:rPr lang="tr-TR" sz="2500" kern="1200" dirty="0" err="1" smtClean="0"/>
            <a:t>by</a:t>
          </a:r>
          <a:r>
            <a:rPr lang="tr-TR" sz="2500" kern="1200" dirty="0" smtClean="0"/>
            <a:t> </a:t>
          </a:r>
          <a:r>
            <a:rPr lang="tr-TR" sz="2500" kern="1200" dirty="0" err="1" smtClean="0"/>
            <a:t>new</a:t>
          </a:r>
          <a:r>
            <a:rPr lang="tr-TR" sz="2500" kern="1200" dirty="0" smtClean="0"/>
            <a:t> </a:t>
          </a:r>
          <a:r>
            <a:rPr lang="tr-TR" sz="2500" kern="1200" dirty="0" err="1" smtClean="0"/>
            <a:t>policies</a:t>
          </a:r>
          <a:r>
            <a:rPr lang="tr-TR" sz="2500" kern="1200" dirty="0" smtClean="0"/>
            <a:t>,</a:t>
          </a:r>
          <a:endParaRPr lang="en-GB" sz="2500" kern="1200" dirty="0"/>
        </a:p>
        <a:p>
          <a:pPr marL="228600" lvl="1" indent="-228600" algn="l" defTabSz="1111250" rtl="0">
            <a:lnSpc>
              <a:spcPct val="90000"/>
            </a:lnSpc>
            <a:spcBef>
              <a:spcPct val="0"/>
            </a:spcBef>
            <a:spcAft>
              <a:spcPct val="20000"/>
            </a:spcAft>
            <a:buChar char="••"/>
          </a:pPr>
          <a:r>
            <a:rPr lang="tr-TR" sz="2500" kern="1200" dirty="0" smtClean="0"/>
            <a:t>E</a:t>
          </a:r>
          <a:r>
            <a:rPr lang="en-US" sz="2500" kern="1200" dirty="0" err="1" smtClean="0"/>
            <a:t>nhancing</a:t>
          </a:r>
          <a:r>
            <a:rPr lang="en-US" sz="2500" kern="1200" dirty="0" smtClean="0"/>
            <a:t> knowledge of school management and policies</a:t>
          </a:r>
          <a:r>
            <a:rPr lang="tr-TR" sz="2500" kern="1200" dirty="0" smtClean="0"/>
            <a:t>,</a:t>
          </a:r>
          <a:endParaRPr lang="en-GB" sz="2500" kern="1200" dirty="0"/>
        </a:p>
        <a:p>
          <a:pPr marL="228600" lvl="1" indent="-228600" algn="l" defTabSz="1111250" rtl="0">
            <a:lnSpc>
              <a:spcPct val="90000"/>
            </a:lnSpc>
            <a:spcBef>
              <a:spcPct val="0"/>
            </a:spcBef>
            <a:spcAft>
              <a:spcPct val="20000"/>
            </a:spcAft>
            <a:buChar char="••"/>
          </a:pPr>
          <a:r>
            <a:rPr lang="tr-TR" sz="2500" kern="1200" dirty="0" smtClean="0"/>
            <a:t>New </a:t>
          </a:r>
          <a:r>
            <a:rPr lang="tr-TR" sz="2500" kern="1200" dirty="0" err="1" smtClean="0"/>
            <a:t>school’s</a:t>
          </a:r>
          <a:r>
            <a:rPr lang="tr-TR" sz="2500" kern="1200" dirty="0" smtClean="0"/>
            <a:t> </a:t>
          </a:r>
          <a:r>
            <a:rPr lang="tr-TR" sz="2500" kern="1200" dirty="0" err="1" smtClean="0"/>
            <a:t>administrative</a:t>
          </a:r>
          <a:r>
            <a:rPr lang="tr-TR" sz="2500" kern="1200" dirty="0" smtClean="0"/>
            <a:t> body.</a:t>
          </a:r>
          <a:endParaRPr lang="en-GB" sz="2500" kern="1200" dirty="0"/>
        </a:p>
      </dsp:txBody>
      <dsp:txXfrm>
        <a:off x="0" y="622300"/>
        <a:ext cx="7772400" cy="2715839"/>
      </dsp:txXfrm>
    </dsp:sp>
    <dsp:sp modelId="{87B3D7FF-1839-425E-9690-03B1C63043CF}">
      <dsp:nvSpPr>
        <dsp:cNvPr id="0" name=""/>
        <dsp:cNvSpPr/>
      </dsp:nvSpPr>
      <dsp:spPr>
        <a:xfrm>
          <a:off x="0" y="3338139"/>
          <a:ext cx="7772400" cy="599040"/>
        </a:xfrm>
        <a:prstGeom prst="roundRect">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1920" tIns="121920" rIns="121920" bIns="121920" numCol="1" spcCol="1270" anchor="ctr" anchorCtr="0">
          <a:noAutofit/>
        </a:bodyPr>
        <a:lstStyle/>
        <a:p>
          <a:pPr lvl="0" algn="l" defTabSz="1422400" rtl="0">
            <a:lnSpc>
              <a:spcPct val="90000"/>
            </a:lnSpc>
            <a:spcBef>
              <a:spcPct val="0"/>
            </a:spcBef>
            <a:spcAft>
              <a:spcPct val="35000"/>
            </a:spcAft>
          </a:pPr>
          <a:endParaRPr lang="en-GB" sz="3200" kern="1200"/>
        </a:p>
      </dsp:txBody>
      <dsp:txXfrm>
        <a:off x="0" y="3338139"/>
        <a:ext cx="7772400" cy="599040"/>
      </dsp:txXfrm>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3D1B956-9077-4B45-8815-B6CA8D419E2C}" type="datetimeFigureOut">
              <a:rPr lang="tr-TR" smtClean="0"/>
              <a:pPr/>
              <a:t>8.06.2020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70A805B9-7280-43FD-ABB1-F53186D05612}" type="slidenum">
              <a:rPr lang="tr-TR" smtClean="0"/>
              <a:pPr/>
              <a:t>‹#›</a:t>
            </a:fld>
            <a:endParaRPr lang="tr-TR"/>
          </a:p>
        </p:txBody>
      </p:sp>
    </p:spTree>
    <p:extLst>
      <p:ext uri="{BB962C8B-B14F-4D97-AF65-F5344CB8AC3E}">
        <p14:creationId xmlns:p14="http://schemas.microsoft.com/office/powerpoint/2010/main" xmlns="" val="1210215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70A805B9-7280-43FD-ABB1-F53186D05612}" type="slidenum">
              <a:rPr lang="tr-TR" smtClean="0"/>
              <a:pPr/>
              <a:t>1</a:t>
            </a:fld>
            <a:endParaRPr lang="tr-TR"/>
          </a:p>
        </p:txBody>
      </p:sp>
    </p:spTree>
    <p:extLst>
      <p:ext uri="{BB962C8B-B14F-4D97-AF65-F5344CB8AC3E}">
        <p14:creationId xmlns:p14="http://schemas.microsoft.com/office/powerpoint/2010/main" xmlns="" val="211947041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3" name="Not Yer Tutucusu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a:p>
        </p:txBody>
      </p:sp>
      <p:sp>
        <p:nvSpPr>
          <p:cNvPr id="25604" name="Slayt Numarası Yer Tutucusu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9C2F545-6A8F-4EC2-B575-C939BF278722}" type="slidenum">
              <a:rPr lang="tr-TR" altLang="tr-TR" smtClean="0"/>
              <a:pPr/>
              <a:t>13</a:t>
            </a:fld>
            <a:endParaRPr lang="tr-TR" altLang="tr-TR"/>
          </a:p>
        </p:txBody>
      </p:sp>
    </p:spTree>
    <p:extLst>
      <p:ext uri="{BB962C8B-B14F-4D97-AF65-F5344CB8AC3E}">
        <p14:creationId xmlns:p14="http://schemas.microsoft.com/office/powerpoint/2010/main" xmlns="" val="14710311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3" name="Not Yer Tutucusu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25604" name="Slayt Numarası Yer Tutucusu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9C2F545-6A8F-4EC2-B575-C939BF278722}" type="slidenum">
              <a:rPr lang="tr-TR" altLang="tr-TR" smtClean="0"/>
              <a:pPr/>
              <a:t>14</a:t>
            </a:fld>
            <a:endParaRPr lang="tr-TR" altLang="tr-TR"/>
          </a:p>
        </p:txBody>
      </p:sp>
    </p:spTree>
    <p:extLst>
      <p:ext uri="{BB962C8B-B14F-4D97-AF65-F5344CB8AC3E}">
        <p14:creationId xmlns:p14="http://schemas.microsoft.com/office/powerpoint/2010/main" xmlns="" val="11580719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2 Not Yer Tutucusu"/>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a:p>
        </p:txBody>
      </p:sp>
      <p:sp>
        <p:nvSpPr>
          <p:cNvPr id="23556" name="3 Slayt Numarası Yer Tutucusu"/>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D797AAF-920A-471A-8BC3-78EBD9870EE4}" type="slidenum">
              <a:rPr lang="tr-TR" altLang="tr-TR" smtClean="0">
                <a:latin typeface="Arial" panose="020B0604020202020204" pitchFamily="34" charset="0"/>
              </a:rPr>
              <a:pPr>
                <a:spcBef>
                  <a:spcPct val="0"/>
                </a:spcBef>
              </a:pPr>
              <a:t>2</a:t>
            </a:fld>
            <a:endParaRPr lang="tr-TR" altLang="tr-TR">
              <a:latin typeface="Arial" panose="020B0604020202020204" pitchFamily="34" charset="0"/>
            </a:endParaRPr>
          </a:p>
        </p:txBody>
      </p:sp>
    </p:spTree>
    <p:extLst>
      <p:ext uri="{BB962C8B-B14F-4D97-AF65-F5344CB8AC3E}">
        <p14:creationId xmlns:p14="http://schemas.microsoft.com/office/powerpoint/2010/main" xmlns="" val="6098647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1 Slayt Görüntüsü Yer Tutucusu"/>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3555" name="2 Not Yer Tutucusu"/>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a:p>
        </p:txBody>
      </p:sp>
      <p:sp>
        <p:nvSpPr>
          <p:cNvPr id="23556" name="3 Slayt Numarası Yer Tutucusu"/>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AD797AAF-920A-471A-8BC3-78EBD9870EE4}" type="slidenum">
              <a:rPr lang="tr-TR" altLang="tr-TR" smtClean="0">
                <a:latin typeface="Arial" panose="020B0604020202020204" pitchFamily="34" charset="0"/>
              </a:rPr>
              <a:pPr>
                <a:spcBef>
                  <a:spcPct val="0"/>
                </a:spcBef>
              </a:pPr>
              <a:t>3</a:t>
            </a:fld>
            <a:endParaRPr lang="tr-TR" altLang="tr-TR">
              <a:latin typeface="Arial" panose="020B0604020202020204" pitchFamily="34" charset="0"/>
            </a:endParaRPr>
          </a:p>
        </p:txBody>
      </p:sp>
    </p:spTree>
    <p:extLst>
      <p:ext uri="{BB962C8B-B14F-4D97-AF65-F5344CB8AC3E}">
        <p14:creationId xmlns:p14="http://schemas.microsoft.com/office/powerpoint/2010/main" xmlns="" val="3244019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yt Görüntüsü Yer Tutucusu 1"/>
          <p:cNvSpPr>
            <a:spLocks noGrp="1" noRot="1" noChangeAspect="1"/>
          </p:cNvSpPr>
          <p:nvPr>
            <p:ph type="sldImg"/>
          </p:nvPr>
        </p:nvSpPr>
        <p:spPr/>
      </p:sp>
      <p:sp>
        <p:nvSpPr>
          <p:cNvPr id="3" name="Not Yer Tutucusu 2"/>
          <p:cNvSpPr>
            <a:spLocks noGrp="1"/>
          </p:cNvSpPr>
          <p:nvPr>
            <p:ph type="body" idx="1"/>
          </p:nvPr>
        </p:nvSpPr>
        <p:spPr/>
        <p:txBody>
          <a:bodyPr/>
          <a:lstStyle/>
          <a:p>
            <a:endParaRPr lang="en-GB" dirty="0"/>
          </a:p>
        </p:txBody>
      </p:sp>
      <p:sp>
        <p:nvSpPr>
          <p:cNvPr id="4" name="Slayt Numarası Yer Tutucusu 3"/>
          <p:cNvSpPr>
            <a:spLocks noGrp="1"/>
          </p:cNvSpPr>
          <p:nvPr>
            <p:ph type="sldNum" sz="quarter" idx="10"/>
          </p:nvPr>
        </p:nvSpPr>
        <p:spPr/>
        <p:txBody>
          <a:bodyPr/>
          <a:lstStyle/>
          <a:p>
            <a:fld id="{70A805B9-7280-43FD-ABB1-F53186D05612}" type="slidenum">
              <a:rPr lang="tr-TR" smtClean="0"/>
              <a:pPr/>
              <a:t>5</a:t>
            </a:fld>
            <a:endParaRPr lang="tr-TR"/>
          </a:p>
        </p:txBody>
      </p:sp>
    </p:spTree>
    <p:extLst>
      <p:ext uri="{BB962C8B-B14F-4D97-AF65-F5344CB8AC3E}">
        <p14:creationId xmlns:p14="http://schemas.microsoft.com/office/powerpoint/2010/main" xmlns="" val="34022778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3" name="Not Yer Tutucusu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a:p>
        </p:txBody>
      </p:sp>
      <p:sp>
        <p:nvSpPr>
          <p:cNvPr id="25604" name="Slayt Numarası Yer Tutucusu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9C2F545-6A8F-4EC2-B575-C939BF278722}" type="slidenum">
              <a:rPr lang="tr-TR" altLang="tr-TR" smtClean="0"/>
              <a:pPr/>
              <a:t>8</a:t>
            </a:fld>
            <a:endParaRPr lang="tr-TR" altLang="tr-TR"/>
          </a:p>
        </p:txBody>
      </p:sp>
    </p:spTree>
    <p:extLst>
      <p:ext uri="{BB962C8B-B14F-4D97-AF65-F5344CB8AC3E}">
        <p14:creationId xmlns:p14="http://schemas.microsoft.com/office/powerpoint/2010/main" xmlns="" val="230464044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3" name="Not Yer Tutucusu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dirty="0"/>
          </a:p>
        </p:txBody>
      </p:sp>
      <p:sp>
        <p:nvSpPr>
          <p:cNvPr id="25604" name="Slayt Numarası Yer Tutucusu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9C2F545-6A8F-4EC2-B575-C939BF278722}" type="slidenum">
              <a:rPr lang="tr-TR" altLang="tr-TR" smtClean="0"/>
              <a:pPr/>
              <a:t>9</a:t>
            </a:fld>
            <a:endParaRPr lang="tr-TR" altLang="tr-TR"/>
          </a:p>
        </p:txBody>
      </p:sp>
    </p:spTree>
    <p:extLst>
      <p:ext uri="{BB962C8B-B14F-4D97-AF65-F5344CB8AC3E}">
        <p14:creationId xmlns:p14="http://schemas.microsoft.com/office/powerpoint/2010/main" xmlns="" val="32795340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3" name="Not Yer Tutucusu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25604" name="Slayt Numarası Yer Tutucusu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9C2F545-6A8F-4EC2-B575-C939BF278722}" type="slidenum">
              <a:rPr lang="tr-TR" altLang="tr-TR" smtClean="0"/>
              <a:pPr/>
              <a:t>10</a:t>
            </a:fld>
            <a:endParaRPr lang="tr-TR" altLang="tr-TR"/>
          </a:p>
        </p:txBody>
      </p:sp>
    </p:spTree>
    <p:extLst>
      <p:ext uri="{BB962C8B-B14F-4D97-AF65-F5344CB8AC3E}">
        <p14:creationId xmlns:p14="http://schemas.microsoft.com/office/powerpoint/2010/main" xmlns="" val="31915165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3" name="Not Yer Tutucusu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25604" name="Slayt Numarası Yer Tutucusu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9C2F545-6A8F-4EC2-B575-C939BF278722}" type="slidenum">
              <a:rPr lang="tr-TR" altLang="tr-TR" smtClean="0"/>
              <a:pPr/>
              <a:t>11</a:t>
            </a:fld>
            <a:endParaRPr lang="tr-TR" altLang="tr-TR"/>
          </a:p>
        </p:txBody>
      </p:sp>
    </p:spTree>
    <p:extLst>
      <p:ext uri="{BB962C8B-B14F-4D97-AF65-F5344CB8AC3E}">
        <p14:creationId xmlns:p14="http://schemas.microsoft.com/office/powerpoint/2010/main" xmlns="" val="20386211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ayt Görüntüsü Yer Tutucusu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xmlns="">
                <a:solidFill>
                  <a:srgbClr val="FFFFFF"/>
                </a:solidFill>
              </a14:hiddenFill>
            </a:ext>
          </a:extLst>
        </p:spPr>
      </p:sp>
      <p:sp>
        <p:nvSpPr>
          <p:cNvPr id="25603" name="Not Yer Tutucusu 2"/>
          <p:cNvSpPr>
            <a:spLocks noGrp="1"/>
          </p:cNvSpPr>
          <p:nvPr>
            <p:ph type="body" idx="1"/>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wrap="square" numCol="1" anchor="t" anchorCtr="0" compatLnSpc="1">
            <a:prstTxWarp prst="textNoShape">
              <a:avLst/>
            </a:prstTxWarp>
          </a:bodyPr>
          <a:lstStyle/>
          <a:p>
            <a:endParaRPr lang="tr-TR" altLang="tr-TR"/>
          </a:p>
        </p:txBody>
      </p:sp>
      <p:sp>
        <p:nvSpPr>
          <p:cNvPr id="25604" name="Slayt Numarası Yer Tutucusu 3"/>
          <p:cNvSpPr>
            <a:spLocks noGrp="1"/>
          </p:cNvSpPr>
          <p:nvPr>
            <p:ph type="sldNum" sz="quarter" idx="5"/>
          </p:nvPr>
        </p:nvSpPr>
        <p:spPr bwMode="auto">
          <a:noFill/>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fld id="{79C2F545-6A8F-4EC2-B575-C939BF278722}" type="slidenum">
              <a:rPr lang="tr-TR" altLang="tr-TR" smtClean="0"/>
              <a:pPr/>
              <a:t>12</a:t>
            </a:fld>
            <a:endParaRPr lang="tr-TR" altLang="tr-TR"/>
          </a:p>
        </p:txBody>
      </p:sp>
    </p:spTree>
    <p:extLst>
      <p:ext uri="{BB962C8B-B14F-4D97-AF65-F5344CB8AC3E}">
        <p14:creationId xmlns:p14="http://schemas.microsoft.com/office/powerpoint/2010/main" xmlns="" val="432853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a:t>Asıl başlık stili için tıklatın</a:t>
            </a: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Veri Yer Tutucusu 3"/>
          <p:cNvSpPr>
            <a:spLocks noGrp="1"/>
          </p:cNvSpPr>
          <p:nvPr>
            <p:ph type="dt" sz="half" idx="10"/>
          </p:nvPr>
        </p:nvSpPr>
        <p:spPr/>
        <p:txBody>
          <a:bodyPr/>
          <a:lstStyle/>
          <a:p>
            <a:fld id="{29E9AD9C-5D5E-4BC1-878F-569EAEF014FA}" type="datetimeFigureOut">
              <a:rPr lang="tr-TR" smtClean="0"/>
              <a:pPr/>
              <a:t>8.06.2020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F57C1B3-813E-462A-91C0-A8D9E600C8E4}" type="slidenum">
              <a:rPr lang="tr-TR" smtClean="0"/>
              <a:pPr/>
              <a:t>‹#›</a:t>
            </a:fld>
            <a:endParaRPr lang="tr-TR"/>
          </a:p>
        </p:txBody>
      </p:sp>
    </p:spTree>
    <p:extLst>
      <p:ext uri="{BB962C8B-B14F-4D97-AF65-F5344CB8AC3E}">
        <p14:creationId xmlns:p14="http://schemas.microsoft.com/office/powerpoint/2010/main" xmlns="" val="2243707153"/>
      </p:ext>
    </p:extLst>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1_Özel Düze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29E9AD9C-5D5E-4BC1-878F-569EAEF014FA}" type="datetimeFigureOut">
              <a:rPr lang="tr-TR" smtClean="0"/>
              <a:pPr/>
              <a:t>8.06.2020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F57C1B3-813E-462A-91C0-A8D9E600C8E4}" type="slidenum">
              <a:rPr lang="tr-TR" smtClean="0"/>
              <a:pPr/>
              <a:t>‹#›</a:t>
            </a:fld>
            <a:endParaRPr lang="tr-TR"/>
          </a:p>
        </p:txBody>
      </p:sp>
    </p:spTree>
    <p:extLst>
      <p:ext uri="{BB962C8B-B14F-4D97-AF65-F5344CB8AC3E}">
        <p14:creationId xmlns:p14="http://schemas.microsoft.com/office/powerpoint/2010/main" xmlns="" val="2052916819"/>
      </p:ext>
    </p:extLst>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Dikey Metin Yer Tutucusu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29E9AD9C-5D5E-4BC1-878F-569EAEF014FA}" type="datetimeFigureOut">
              <a:rPr lang="tr-TR" smtClean="0"/>
              <a:pPr/>
              <a:t>8.06.2020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F57C1B3-813E-462A-91C0-A8D9E600C8E4}" type="slidenum">
              <a:rPr lang="tr-TR" smtClean="0"/>
              <a:pPr/>
              <a:t>‹#›</a:t>
            </a:fld>
            <a:endParaRPr lang="tr-TR"/>
          </a:p>
        </p:txBody>
      </p:sp>
    </p:spTree>
    <p:extLst>
      <p:ext uri="{BB962C8B-B14F-4D97-AF65-F5344CB8AC3E}">
        <p14:creationId xmlns:p14="http://schemas.microsoft.com/office/powerpoint/2010/main" xmlns="" val="3440947080"/>
      </p:ext>
    </p:extLst>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29E9AD9C-5D5E-4BC1-878F-569EAEF014FA}" type="datetimeFigureOut">
              <a:rPr lang="tr-TR" smtClean="0"/>
              <a:pPr/>
              <a:t>8.06.2020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F57C1B3-813E-462A-91C0-A8D9E600C8E4}" type="slidenum">
              <a:rPr lang="tr-TR" smtClean="0"/>
              <a:pPr/>
              <a:t>‹#›</a:t>
            </a:fld>
            <a:endParaRPr lang="tr-TR"/>
          </a:p>
        </p:txBody>
      </p:sp>
    </p:spTree>
    <p:extLst>
      <p:ext uri="{BB962C8B-B14F-4D97-AF65-F5344CB8AC3E}">
        <p14:creationId xmlns:p14="http://schemas.microsoft.com/office/powerpoint/2010/main" xmlns="" val="2229935181"/>
      </p:ext>
    </p:extLst>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Özel Düze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29E9AD9C-5D5E-4BC1-878F-569EAEF014FA}" type="datetimeFigureOut">
              <a:rPr lang="tr-TR" smtClean="0"/>
              <a:pPr/>
              <a:t>8.06.2020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F57C1B3-813E-462A-91C0-A8D9E600C8E4}" type="slidenum">
              <a:rPr lang="tr-TR" smtClean="0"/>
              <a:pPr/>
              <a:t>‹#›</a:t>
            </a:fld>
            <a:endParaRPr lang="tr-TR"/>
          </a:p>
        </p:txBody>
      </p:sp>
    </p:spTree>
    <p:extLst>
      <p:ext uri="{BB962C8B-B14F-4D97-AF65-F5344CB8AC3E}">
        <p14:creationId xmlns:p14="http://schemas.microsoft.com/office/powerpoint/2010/main" xmlns="" val="1257708641"/>
      </p:ext>
    </p:extLst>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3">
        <a:schemeClr val="bg1"/>
      </p:bgRef>
    </p:bg>
    <p:spTree>
      <p:nvGrpSpPr>
        <p:cNvPr id="1" name=""/>
        <p:cNvGrpSpPr/>
        <p:nvPr/>
      </p:nvGrpSpPr>
      <p:grpSpPr>
        <a:xfrm>
          <a:off x="0" y="0"/>
          <a:ext cx="0" cy="0"/>
          <a:chOff x="0" y="0"/>
          <a:chExt cx="0" cy="0"/>
        </a:xfrm>
      </p:grpSpPr>
      <p:sp>
        <p:nvSpPr>
          <p:cNvPr id="12" name="Dikdörtgen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Yuvarlatılmış Dikdörtgen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Alt Başlık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a:t>Asıl alt başlık stilini düzenlemek için tıklatın</a:t>
            </a:r>
            <a:endParaRPr kumimoji="0" lang="en-US"/>
          </a:p>
        </p:txBody>
      </p:sp>
      <p:sp>
        <p:nvSpPr>
          <p:cNvPr id="28" name="Veri Yer Tutucusu 27"/>
          <p:cNvSpPr>
            <a:spLocks noGrp="1"/>
          </p:cNvSpPr>
          <p:nvPr>
            <p:ph type="dt" sz="half" idx="10"/>
          </p:nvPr>
        </p:nvSpPr>
        <p:spPr/>
        <p:txBody>
          <a:bodyPr/>
          <a:lstStyle/>
          <a:p>
            <a:fld id="{A23720DD-5B6D-40BF-8493-A6B52D484E6B}" type="datetimeFigureOut">
              <a:rPr lang="tr-TR" smtClean="0"/>
              <a:pPr/>
              <a:t>8.06.2020</a:t>
            </a:fld>
            <a:endParaRPr lang="tr-TR"/>
          </a:p>
        </p:txBody>
      </p:sp>
      <p:sp>
        <p:nvSpPr>
          <p:cNvPr id="17" name="Altbilgi Yer Tutucusu 16"/>
          <p:cNvSpPr>
            <a:spLocks noGrp="1"/>
          </p:cNvSpPr>
          <p:nvPr>
            <p:ph type="ftr" sz="quarter" idx="11"/>
          </p:nvPr>
        </p:nvSpPr>
        <p:spPr/>
        <p:txBody>
          <a:bodyPr/>
          <a:lstStyle/>
          <a:p>
            <a:endParaRPr lang="tr-TR"/>
          </a:p>
        </p:txBody>
      </p:sp>
      <p:sp>
        <p:nvSpPr>
          <p:cNvPr id="29" name="Slayt Numarası Yer Tutucusu 28"/>
          <p:cNvSpPr>
            <a:spLocks noGrp="1"/>
          </p:cNvSpPr>
          <p:nvPr>
            <p:ph type="sldNum" sz="quarter" idx="12"/>
          </p:nvPr>
        </p:nvSpPr>
        <p:spPr/>
        <p:txBody>
          <a:bodyPr lIns="0" tIns="0" rIns="0" bIns="0">
            <a:noAutofit/>
          </a:bodyPr>
          <a:lstStyle>
            <a:lvl1pPr>
              <a:defRPr sz="1400">
                <a:solidFill>
                  <a:srgbClr val="FFFFFF"/>
                </a:solidFill>
              </a:defRPr>
            </a:lvl1pPr>
          </a:lstStyle>
          <a:p>
            <a:fld id="{F302176B-0E47-46AC-8F43-DAB4B8A37D06}" type="slidenum">
              <a:rPr lang="tr-TR" smtClean="0"/>
              <a:pPr/>
              <a:t>‹#›</a:t>
            </a:fld>
            <a:endParaRPr lang="tr-TR"/>
          </a:p>
        </p:txBody>
      </p:sp>
      <p:sp>
        <p:nvSpPr>
          <p:cNvPr id="7" name="Dikdörtgen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Dikdörtgen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Dikdörtgen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Başlık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tr-TR"/>
              <a:t>Asıl başlık stili için tıklatın</a:t>
            </a:r>
            <a:endParaRPr kumimoji="0"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pPr/>
              <a:t>8.06.2020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pPr/>
              <a:t>‹#›</a:t>
            </a:fld>
            <a:endParaRPr lang="tr-TR"/>
          </a:p>
        </p:txBody>
      </p:sp>
      <p:sp>
        <p:nvSpPr>
          <p:cNvPr id="8" name="İçerik Yer Tutucusu 7"/>
          <p:cNvSpPr>
            <a:spLocks noGrp="1"/>
          </p:cNvSpPr>
          <p:nvPr>
            <p:ph sz="quarter" idx="1"/>
          </p:nvPr>
        </p:nvSpPr>
        <p:spPr>
          <a:xfrm>
            <a:off x="914400" y="1447800"/>
            <a:ext cx="7772400" cy="4572000"/>
          </a:xfrm>
        </p:spPr>
        <p:txBody>
          <a:bodyPr vert="horz"/>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3">
        <a:schemeClr val="bg1"/>
      </p:bgRef>
    </p:bg>
    <p:spTree>
      <p:nvGrpSpPr>
        <p:cNvPr id="1" name=""/>
        <p:cNvGrpSpPr/>
        <p:nvPr/>
      </p:nvGrpSpPr>
      <p:grpSpPr>
        <a:xfrm>
          <a:off x="0" y="0"/>
          <a:ext cx="0" cy="0"/>
          <a:chOff x="0" y="0"/>
          <a:chExt cx="0" cy="0"/>
        </a:xfrm>
      </p:grpSpPr>
      <p:sp>
        <p:nvSpPr>
          <p:cNvPr id="11" name="Dikdörtgen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Yuvarlatılmış Dikdörtgen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722313" y="952500"/>
            <a:ext cx="7772400" cy="1362075"/>
          </a:xfrm>
        </p:spPr>
        <p:txBody>
          <a:bodyPr anchor="b" anchorCtr="0"/>
          <a:lstStyle>
            <a:lvl1pPr algn="l">
              <a:buNone/>
              <a:defRPr sz="4000" b="0" cap="none"/>
            </a:lvl1pPr>
          </a:lstStyle>
          <a:p>
            <a:r>
              <a:rPr kumimoji="0" lang="tr-TR"/>
              <a:t>Asıl başlık stili için tıklatın</a:t>
            </a:r>
            <a:endParaRPr kumimoji="0" lang="en-US"/>
          </a:p>
        </p:txBody>
      </p:sp>
      <p:sp>
        <p:nvSpPr>
          <p:cNvPr id="3" name="Metin Yer Tutucusu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a:t>Asıl metin stillerini düzenlemek için tıklatın</a:t>
            </a:r>
          </a:p>
        </p:txBody>
      </p:sp>
      <p:sp>
        <p:nvSpPr>
          <p:cNvPr id="4" name="Veri Yer Tutucusu 3"/>
          <p:cNvSpPr>
            <a:spLocks noGrp="1"/>
          </p:cNvSpPr>
          <p:nvPr>
            <p:ph type="dt" sz="half" idx="10"/>
          </p:nvPr>
        </p:nvSpPr>
        <p:spPr/>
        <p:txBody>
          <a:bodyPr/>
          <a:lstStyle/>
          <a:p>
            <a:fld id="{A23720DD-5B6D-40BF-8493-A6B52D484E6B}" type="datetimeFigureOut">
              <a:rPr lang="tr-TR" smtClean="0"/>
              <a:pPr/>
              <a:t>8.06.2020</a:t>
            </a:fld>
            <a:endParaRPr lang="tr-TR"/>
          </a:p>
        </p:txBody>
      </p:sp>
      <p:sp>
        <p:nvSpPr>
          <p:cNvPr id="5" name="Altbilgi Yer Tutucusu 4"/>
          <p:cNvSpPr>
            <a:spLocks noGrp="1"/>
          </p:cNvSpPr>
          <p:nvPr>
            <p:ph type="ftr" sz="quarter" idx="11"/>
          </p:nvPr>
        </p:nvSpPr>
        <p:spPr>
          <a:xfrm>
            <a:off x="800100" y="6172200"/>
            <a:ext cx="4000500" cy="457200"/>
          </a:xfrm>
        </p:spPr>
        <p:txBody>
          <a:bodyPr/>
          <a:lstStyle/>
          <a:p>
            <a:endParaRPr lang="tr-TR"/>
          </a:p>
        </p:txBody>
      </p:sp>
      <p:sp>
        <p:nvSpPr>
          <p:cNvPr id="7" name="Dikdörtgen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Dikdörtgen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Dikdörtgen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ayt Numarası Yer Tutucusu 5"/>
          <p:cNvSpPr>
            <a:spLocks noGrp="1"/>
          </p:cNvSpPr>
          <p:nvPr>
            <p:ph type="sldNum" sz="quarter" idx="12"/>
          </p:nvPr>
        </p:nvSpPr>
        <p:spPr>
          <a:xfrm>
            <a:off x="146304" y="6208776"/>
            <a:ext cx="457200" cy="457200"/>
          </a:xfrm>
        </p:spPr>
        <p:txBody>
          <a:bodyPr/>
          <a:lstStyle/>
          <a:p>
            <a:fld id="{F302176B-0E47-46AC-8F43-DAB4B8A37D06}"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5" name="Veri Yer Tutucusu 4"/>
          <p:cNvSpPr>
            <a:spLocks noGrp="1"/>
          </p:cNvSpPr>
          <p:nvPr>
            <p:ph type="dt" sz="half" idx="10"/>
          </p:nvPr>
        </p:nvSpPr>
        <p:spPr/>
        <p:txBody>
          <a:bodyPr/>
          <a:lstStyle/>
          <a:p>
            <a:fld id="{A23720DD-5B6D-40BF-8493-A6B52D484E6B}" type="datetimeFigureOut">
              <a:rPr lang="tr-TR" smtClean="0"/>
              <a:pPr/>
              <a:t>8.06.2020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pPr/>
              <a:t>‹#›</a:t>
            </a:fld>
            <a:endParaRPr lang="tr-TR"/>
          </a:p>
        </p:txBody>
      </p:sp>
      <p:sp>
        <p:nvSpPr>
          <p:cNvPr id="9" name="İçerik Yer Tutucusu 8"/>
          <p:cNvSpPr>
            <a:spLocks noGrp="1"/>
          </p:cNvSpPr>
          <p:nvPr>
            <p:ph sz="quarter" idx="1"/>
          </p:nvPr>
        </p:nvSpPr>
        <p:spPr>
          <a:xfrm>
            <a:off x="914400" y="1447800"/>
            <a:ext cx="3749040" cy="4572000"/>
          </a:xfrm>
        </p:spPr>
        <p:txBody>
          <a:bodyPr vert="horz"/>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1" name="İçerik Yer Tutucusu 10"/>
          <p:cNvSpPr>
            <a:spLocks noGrp="1"/>
          </p:cNvSpPr>
          <p:nvPr>
            <p:ph sz="quarter" idx="2"/>
          </p:nvPr>
        </p:nvSpPr>
        <p:spPr>
          <a:xfrm>
            <a:off x="4933950" y="1447800"/>
            <a:ext cx="3749040" cy="4572000"/>
          </a:xfrm>
        </p:spPr>
        <p:txBody>
          <a:bodyPr vert="horz"/>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a:xfrm>
            <a:off x="914400" y="273050"/>
            <a:ext cx="7772400" cy="1143000"/>
          </a:xfrm>
        </p:spPr>
        <p:txBody>
          <a:bodyPr anchor="b" anchorCtr="0"/>
          <a:lstStyle>
            <a:lvl1pPr>
              <a:defRPr/>
            </a:lvl1pPr>
          </a:lstStyle>
          <a:p>
            <a:r>
              <a:rPr kumimoji="0" lang="tr-TR"/>
              <a:t>Asıl başlık stili için tıklatın</a:t>
            </a:r>
            <a:endParaRPr kumimoji="0" lang="en-US"/>
          </a:p>
        </p:txBody>
      </p:sp>
      <p:sp>
        <p:nvSpPr>
          <p:cNvPr id="3" name="Metin Yer Tutucusu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4" name="Metin Yer Tutucusu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tr-TR"/>
              <a:t>Asıl metin stillerini düzenlemek için tıklatın</a:t>
            </a:r>
          </a:p>
        </p:txBody>
      </p:sp>
      <p:sp>
        <p:nvSpPr>
          <p:cNvPr id="7" name="Veri Yer Tutucusu 6"/>
          <p:cNvSpPr>
            <a:spLocks noGrp="1"/>
          </p:cNvSpPr>
          <p:nvPr>
            <p:ph type="dt" sz="half" idx="10"/>
          </p:nvPr>
        </p:nvSpPr>
        <p:spPr/>
        <p:txBody>
          <a:bodyPr/>
          <a:lstStyle/>
          <a:p>
            <a:fld id="{A23720DD-5B6D-40BF-8493-A6B52D484E6B}" type="datetimeFigureOut">
              <a:rPr lang="tr-TR" smtClean="0"/>
              <a:pPr/>
              <a:t>8.06.2020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F302176B-0E47-46AC-8F43-DAB4B8A37D06}" type="slidenum">
              <a:rPr lang="tr-TR" smtClean="0"/>
              <a:pPr/>
              <a:t>‹#›</a:t>
            </a:fld>
            <a:endParaRPr lang="tr-TR"/>
          </a:p>
        </p:txBody>
      </p:sp>
      <p:sp>
        <p:nvSpPr>
          <p:cNvPr id="11" name="İçerik Yer Tutucusu 10"/>
          <p:cNvSpPr>
            <a:spLocks noGrp="1"/>
          </p:cNvSpPr>
          <p:nvPr>
            <p:ph sz="half" idx="2"/>
          </p:nvPr>
        </p:nvSpPr>
        <p:spPr>
          <a:xfrm>
            <a:off x="914400" y="2247900"/>
            <a:ext cx="3733800" cy="3886200"/>
          </a:xfrm>
        </p:spPr>
        <p:txBody>
          <a:bodyPr vert="horz"/>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13" name="İçerik Yer Tutucusu 12"/>
          <p:cNvSpPr>
            <a:spLocks noGrp="1"/>
          </p:cNvSpPr>
          <p:nvPr>
            <p:ph sz="half" idx="4"/>
          </p:nvPr>
        </p:nvSpPr>
        <p:spPr>
          <a:xfrm>
            <a:off x="4953000" y="2247900"/>
            <a:ext cx="3733800" cy="3886200"/>
          </a:xfrm>
        </p:spPr>
        <p:txBody>
          <a:bodyPr vert="horz"/>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3" name="Veri Yer Tutucusu 2"/>
          <p:cNvSpPr>
            <a:spLocks noGrp="1"/>
          </p:cNvSpPr>
          <p:nvPr>
            <p:ph type="dt" sz="half" idx="10"/>
          </p:nvPr>
        </p:nvSpPr>
        <p:spPr/>
        <p:txBody>
          <a:bodyPr/>
          <a:lstStyle/>
          <a:p>
            <a:fld id="{A23720DD-5B6D-40BF-8493-A6B52D484E6B}" type="datetimeFigureOut">
              <a:rPr lang="tr-TR" smtClean="0"/>
              <a:pPr/>
              <a:t>8.06.2020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10"/>
          </p:nvPr>
        </p:nvSpPr>
        <p:spPr/>
        <p:txBody>
          <a:bodyPr/>
          <a:lstStyle/>
          <a:p>
            <a:fld id="{29E9AD9C-5D5E-4BC1-878F-569EAEF014FA}" type="datetimeFigureOut">
              <a:rPr lang="tr-TR" smtClean="0"/>
              <a:pPr/>
              <a:t>8.06.2020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F57C1B3-813E-462A-91C0-A8D9E600C8E4}" type="slidenum">
              <a:rPr lang="tr-TR" smtClean="0"/>
              <a:pPr/>
              <a:t>‹#›</a:t>
            </a:fld>
            <a:endParaRPr lang="tr-TR"/>
          </a:p>
        </p:txBody>
      </p:sp>
    </p:spTree>
    <p:extLst>
      <p:ext uri="{BB962C8B-B14F-4D97-AF65-F5344CB8AC3E}">
        <p14:creationId xmlns:p14="http://schemas.microsoft.com/office/powerpoint/2010/main" xmlns="" val="1878866619"/>
      </p:ext>
    </p:extLst>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23720DD-5B6D-40BF-8493-A6B52D484E6B}" type="datetimeFigureOut">
              <a:rPr lang="tr-TR" smtClean="0"/>
              <a:pPr/>
              <a:t>8.06.2020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8" name="Dikdörtgen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Yuvarlatılmış Dikdörtgen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Başlık 1"/>
          <p:cNvSpPr>
            <a:spLocks noGrp="1"/>
          </p:cNvSpPr>
          <p:nvPr>
            <p:ph type="title"/>
          </p:nvPr>
        </p:nvSpPr>
        <p:spPr>
          <a:xfrm>
            <a:off x="914400" y="273050"/>
            <a:ext cx="7772400" cy="1143000"/>
          </a:xfrm>
        </p:spPr>
        <p:txBody>
          <a:bodyPr anchor="b" anchorCtr="0"/>
          <a:lstStyle>
            <a:lvl1pPr algn="l">
              <a:buNone/>
              <a:defRPr sz="4000" b="0"/>
            </a:lvl1pPr>
          </a:lstStyle>
          <a:p>
            <a:r>
              <a:rPr kumimoji="0" lang="tr-TR"/>
              <a:t>Asıl başlık stili için tıklatın</a:t>
            </a:r>
            <a:endParaRPr kumimoji="0" lang="en-US"/>
          </a:p>
        </p:txBody>
      </p:sp>
      <p:sp>
        <p:nvSpPr>
          <p:cNvPr id="3" name="Metin Yer Tutucusu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tr-TR"/>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pPr/>
              <a:t>8.06.2020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F302176B-0E47-46AC-8F43-DAB4B8A37D06}" type="slidenum">
              <a:rPr lang="tr-TR" smtClean="0"/>
              <a:pPr/>
              <a:t>‹#›</a:t>
            </a:fld>
            <a:endParaRPr lang="tr-TR"/>
          </a:p>
        </p:txBody>
      </p:sp>
      <p:sp>
        <p:nvSpPr>
          <p:cNvPr id="11" name="İçerik Yer Tutucusu 10"/>
          <p:cNvSpPr>
            <a:spLocks noGrp="1"/>
          </p:cNvSpPr>
          <p:nvPr>
            <p:ph sz="quarter" idx="1"/>
          </p:nvPr>
        </p:nvSpPr>
        <p:spPr>
          <a:xfrm>
            <a:off x="2971800" y="1600200"/>
            <a:ext cx="5715000" cy="4495800"/>
          </a:xfrm>
        </p:spPr>
        <p:txBody>
          <a:bodyPr vert="horz"/>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Tree>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tr-TR"/>
              <a:t>Asıl başlık stili için tıklatın</a:t>
            </a:r>
            <a:endParaRPr kumimoji="0" lang="en-US"/>
          </a:p>
        </p:txBody>
      </p:sp>
      <p:sp>
        <p:nvSpPr>
          <p:cNvPr id="4" name="Metin Yer Tutucusu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tr-TR"/>
              <a:t>Asıl metin stillerini düzenlemek için tıklatın</a:t>
            </a:r>
          </a:p>
        </p:txBody>
      </p:sp>
      <p:sp>
        <p:nvSpPr>
          <p:cNvPr id="5" name="Veri Yer Tutucusu 4"/>
          <p:cNvSpPr>
            <a:spLocks noGrp="1"/>
          </p:cNvSpPr>
          <p:nvPr>
            <p:ph type="dt" sz="half" idx="10"/>
          </p:nvPr>
        </p:nvSpPr>
        <p:spPr/>
        <p:txBody>
          <a:bodyPr/>
          <a:lstStyle/>
          <a:p>
            <a:fld id="{A23720DD-5B6D-40BF-8493-A6B52D484E6B}" type="datetimeFigureOut">
              <a:rPr lang="tr-TR" smtClean="0"/>
              <a:pPr/>
              <a:t>8.06.2020</a:t>
            </a:fld>
            <a:endParaRPr lang="tr-TR"/>
          </a:p>
        </p:txBody>
      </p:sp>
      <p:sp>
        <p:nvSpPr>
          <p:cNvPr id="6" name="Altbilgi Yer Tutucusu 5"/>
          <p:cNvSpPr>
            <a:spLocks noGrp="1"/>
          </p:cNvSpPr>
          <p:nvPr>
            <p:ph type="ftr" sz="quarter" idx="11"/>
          </p:nvPr>
        </p:nvSpPr>
        <p:spPr>
          <a:xfrm>
            <a:off x="914400" y="6172200"/>
            <a:ext cx="3886200" cy="457200"/>
          </a:xfrm>
        </p:spPr>
        <p:txBody>
          <a:bodyPr/>
          <a:lstStyle/>
          <a:p>
            <a:endParaRPr lang="tr-TR"/>
          </a:p>
        </p:txBody>
      </p:sp>
      <p:sp>
        <p:nvSpPr>
          <p:cNvPr id="7" name="Slayt Numarası Yer Tutucusu 6"/>
          <p:cNvSpPr>
            <a:spLocks noGrp="1"/>
          </p:cNvSpPr>
          <p:nvPr>
            <p:ph type="sldNum" sz="quarter" idx="12"/>
          </p:nvPr>
        </p:nvSpPr>
        <p:spPr>
          <a:xfrm>
            <a:off x="146304" y="6208776"/>
            <a:ext cx="457200" cy="457200"/>
          </a:xfrm>
        </p:spPr>
        <p:txBody>
          <a:bodyPr/>
          <a:lstStyle/>
          <a:p>
            <a:fld id="{F302176B-0E47-46AC-8F43-DAB4B8A37D06}" type="slidenum">
              <a:rPr lang="tr-TR" smtClean="0"/>
              <a:pPr/>
              <a:t>‹#›</a:t>
            </a:fld>
            <a:endParaRPr lang="tr-TR"/>
          </a:p>
        </p:txBody>
      </p:sp>
      <p:sp>
        <p:nvSpPr>
          <p:cNvPr id="11" name="Dikdörtgen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ikdörtgen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Dikdörtgen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Resim Yer Tutucusu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tr-TR"/>
              <a:t>Resim eklemek için simgeyi tıklatın</a:t>
            </a:r>
            <a:endParaRPr kumimoji="0" lang="en-US" dirty="0"/>
          </a:p>
        </p:txBody>
      </p:sp>
    </p:spTree>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sldLayout>
</file>

<file path=ppt/slideLayouts/slideLayout23.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kumimoji="0" lang="tr-TR"/>
              <a:t>Asıl başlık stili için tıklatın</a:t>
            </a:r>
            <a:endParaRPr kumimoji="0" lang="en-US"/>
          </a:p>
        </p:txBody>
      </p:sp>
      <p:sp>
        <p:nvSpPr>
          <p:cNvPr id="3" name="Dikey Metin Yer Tutucusu 2"/>
          <p:cNvSpPr>
            <a:spLocks noGrp="1"/>
          </p:cNvSpPr>
          <p:nvPr>
            <p:ph type="body" orient="vert" idx="1"/>
          </p:nvPr>
        </p:nvSpPr>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pPr/>
              <a:t>8.06.2020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sldLayout>
</file>

<file path=ppt/slideLayouts/slideLayout24.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41"/>
            <a:ext cx="2011680" cy="5851525"/>
          </a:xfrm>
        </p:spPr>
        <p:txBody>
          <a:bodyPr vert="eaVert"/>
          <a:lstStyle/>
          <a:p>
            <a:r>
              <a:rPr kumimoji="0" lang="tr-TR"/>
              <a:t>Asıl başlık stili için tıklatın</a:t>
            </a:r>
            <a:endParaRPr kumimoji="0" lang="en-US"/>
          </a:p>
        </p:txBody>
      </p:sp>
      <p:sp>
        <p:nvSpPr>
          <p:cNvPr id="3" name="Dikey Metin Yer Tutucusu 2"/>
          <p:cNvSpPr>
            <a:spLocks noGrp="1"/>
          </p:cNvSpPr>
          <p:nvPr>
            <p:ph type="body" orient="vert" idx="1"/>
          </p:nvPr>
        </p:nvSpPr>
        <p:spPr>
          <a:xfrm>
            <a:off x="914400" y="274640"/>
            <a:ext cx="5562600" cy="5851525"/>
          </a:xfrm>
        </p:spPr>
        <p:txBody>
          <a:bodyPr vert="eaVert"/>
          <a:lstStyle/>
          <a:p>
            <a:pPr lvl="0" eaLnBrk="1" latinLnBrk="0" hangingPunct="1"/>
            <a:r>
              <a:rPr lang="tr-TR"/>
              <a:t>Asıl metin stillerini düzenlemek için tıklatın</a:t>
            </a:r>
          </a:p>
          <a:p>
            <a:pPr lvl="1" eaLnBrk="1" latinLnBrk="0" hangingPunct="1"/>
            <a:r>
              <a:rPr lang="tr-TR"/>
              <a:t>İkinci düzey</a:t>
            </a:r>
          </a:p>
          <a:p>
            <a:pPr lvl="2" eaLnBrk="1" latinLnBrk="0" hangingPunct="1"/>
            <a:r>
              <a:rPr lang="tr-TR"/>
              <a:t>Üçüncü düzey</a:t>
            </a:r>
          </a:p>
          <a:p>
            <a:pPr lvl="3" eaLnBrk="1" latinLnBrk="0" hangingPunct="1"/>
            <a:r>
              <a:rPr lang="tr-TR"/>
              <a:t>Dördüncü düzey</a:t>
            </a:r>
          </a:p>
          <a:p>
            <a:pPr lvl="4" eaLnBrk="1" latinLnBrk="0" hangingPunct="1"/>
            <a:r>
              <a:rPr lang="tr-TR"/>
              <a:t>Beşinci düzey</a:t>
            </a:r>
            <a:endParaRPr kumimoji="0" lang="en-US"/>
          </a:p>
        </p:txBody>
      </p:sp>
      <p:sp>
        <p:nvSpPr>
          <p:cNvPr id="4" name="Veri Yer Tutucusu 3"/>
          <p:cNvSpPr>
            <a:spLocks noGrp="1"/>
          </p:cNvSpPr>
          <p:nvPr>
            <p:ph type="dt" sz="half" idx="10"/>
          </p:nvPr>
        </p:nvSpPr>
        <p:spPr/>
        <p:txBody>
          <a:bodyPr/>
          <a:lstStyle/>
          <a:p>
            <a:fld id="{A23720DD-5B6D-40BF-8493-A6B52D484E6B}" type="datetimeFigureOut">
              <a:rPr lang="tr-TR" smtClean="0"/>
              <a:pPr/>
              <a:t>8.06.2020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F302176B-0E47-46AC-8F43-DAB4B8A37D06}" type="slidenum">
              <a:rPr lang="tr-TR" smtClean="0"/>
              <a:pPr/>
              <a:t>‹#›</a:t>
            </a:fld>
            <a:endParaRPr lang="tr-TR"/>
          </a:p>
        </p:txBody>
      </p:sp>
    </p:spTree>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Veri Yer Tutucusu 3"/>
          <p:cNvSpPr>
            <a:spLocks noGrp="1"/>
          </p:cNvSpPr>
          <p:nvPr>
            <p:ph type="dt" sz="half" idx="10"/>
          </p:nvPr>
        </p:nvSpPr>
        <p:spPr/>
        <p:txBody>
          <a:bodyPr/>
          <a:lstStyle/>
          <a:p>
            <a:fld id="{29E9AD9C-5D5E-4BC1-878F-569EAEF014FA}" type="datetimeFigureOut">
              <a:rPr lang="tr-TR" smtClean="0"/>
              <a:pPr/>
              <a:t>8.06.2020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F57C1B3-813E-462A-91C0-A8D9E600C8E4}" type="slidenum">
              <a:rPr lang="tr-TR" smtClean="0"/>
              <a:pPr/>
              <a:t>‹#›</a:t>
            </a:fld>
            <a:endParaRPr lang="tr-TR"/>
          </a:p>
        </p:txBody>
      </p:sp>
    </p:spTree>
    <p:extLst>
      <p:ext uri="{BB962C8B-B14F-4D97-AF65-F5344CB8AC3E}">
        <p14:creationId xmlns:p14="http://schemas.microsoft.com/office/powerpoint/2010/main" xmlns="" val="1405547067"/>
      </p:ext>
    </p:extLst>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Veri Yer Tutucusu 4"/>
          <p:cNvSpPr>
            <a:spLocks noGrp="1"/>
          </p:cNvSpPr>
          <p:nvPr>
            <p:ph type="dt" sz="half" idx="10"/>
          </p:nvPr>
        </p:nvSpPr>
        <p:spPr/>
        <p:txBody>
          <a:bodyPr/>
          <a:lstStyle/>
          <a:p>
            <a:fld id="{29E9AD9C-5D5E-4BC1-878F-569EAEF014FA}" type="datetimeFigureOut">
              <a:rPr lang="tr-TR" smtClean="0"/>
              <a:pPr/>
              <a:t>8.06.2020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F57C1B3-813E-462A-91C0-A8D9E600C8E4}" type="slidenum">
              <a:rPr lang="tr-TR" smtClean="0"/>
              <a:pPr/>
              <a:t>‹#›</a:t>
            </a:fld>
            <a:endParaRPr lang="tr-TR"/>
          </a:p>
        </p:txBody>
      </p:sp>
    </p:spTree>
    <p:extLst>
      <p:ext uri="{BB962C8B-B14F-4D97-AF65-F5344CB8AC3E}">
        <p14:creationId xmlns:p14="http://schemas.microsoft.com/office/powerpoint/2010/main" xmlns="" val="596414980"/>
      </p:ext>
    </p:extLst>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a:t>Asıl başlık stili için tıklatın</a:t>
            </a: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Veri Yer Tutucusu 6"/>
          <p:cNvSpPr>
            <a:spLocks noGrp="1"/>
          </p:cNvSpPr>
          <p:nvPr>
            <p:ph type="dt" sz="half" idx="10"/>
          </p:nvPr>
        </p:nvSpPr>
        <p:spPr/>
        <p:txBody>
          <a:bodyPr/>
          <a:lstStyle/>
          <a:p>
            <a:fld id="{29E9AD9C-5D5E-4BC1-878F-569EAEF014FA}" type="datetimeFigureOut">
              <a:rPr lang="tr-TR" smtClean="0"/>
              <a:pPr/>
              <a:t>8.06.2020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F57C1B3-813E-462A-91C0-A8D9E600C8E4}" type="slidenum">
              <a:rPr lang="tr-TR" smtClean="0"/>
              <a:pPr/>
              <a:t>‹#›</a:t>
            </a:fld>
            <a:endParaRPr lang="tr-TR"/>
          </a:p>
        </p:txBody>
      </p:sp>
    </p:spTree>
    <p:extLst>
      <p:ext uri="{BB962C8B-B14F-4D97-AF65-F5344CB8AC3E}">
        <p14:creationId xmlns:p14="http://schemas.microsoft.com/office/powerpoint/2010/main" xmlns="" val="2121970757"/>
      </p:ext>
    </p:extLst>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a:t>Asıl başlık stili için tıklatın</a:t>
            </a:r>
          </a:p>
        </p:txBody>
      </p:sp>
      <p:sp>
        <p:nvSpPr>
          <p:cNvPr id="3" name="Veri Yer Tutucusu 2"/>
          <p:cNvSpPr>
            <a:spLocks noGrp="1"/>
          </p:cNvSpPr>
          <p:nvPr>
            <p:ph type="dt" sz="half" idx="10"/>
          </p:nvPr>
        </p:nvSpPr>
        <p:spPr/>
        <p:txBody>
          <a:bodyPr/>
          <a:lstStyle/>
          <a:p>
            <a:fld id="{29E9AD9C-5D5E-4BC1-878F-569EAEF014FA}" type="datetimeFigureOut">
              <a:rPr lang="tr-TR" smtClean="0"/>
              <a:pPr/>
              <a:t>8.06.2020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F57C1B3-813E-462A-91C0-A8D9E600C8E4}" type="slidenum">
              <a:rPr lang="tr-TR" smtClean="0"/>
              <a:pPr/>
              <a:t>‹#›</a:t>
            </a:fld>
            <a:endParaRPr lang="tr-TR"/>
          </a:p>
        </p:txBody>
      </p:sp>
    </p:spTree>
    <p:extLst>
      <p:ext uri="{BB962C8B-B14F-4D97-AF65-F5344CB8AC3E}">
        <p14:creationId xmlns:p14="http://schemas.microsoft.com/office/powerpoint/2010/main" xmlns="" val="2569643164"/>
      </p:ext>
    </p:extLst>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29E9AD9C-5D5E-4BC1-878F-569EAEF014FA}" type="datetimeFigureOut">
              <a:rPr lang="tr-TR" smtClean="0"/>
              <a:pPr/>
              <a:t>8.06.2020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F57C1B3-813E-462A-91C0-A8D9E600C8E4}" type="slidenum">
              <a:rPr lang="tr-TR" smtClean="0"/>
              <a:pPr/>
              <a:t>‹#›</a:t>
            </a:fld>
            <a:endParaRPr lang="tr-TR"/>
          </a:p>
        </p:txBody>
      </p:sp>
    </p:spTree>
    <p:extLst>
      <p:ext uri="{BB962C8B-B14F-4D97-AF65-F5344CB8AC3E}">
        <p14:creationId xmlns:p14="http://schemas.microsoft.com/office/powerpoint/2010/main" xmlns="" val="40649870"/>
      </p:ext>
    </p:extLst>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29E9AD9C-5D5E-4BC1-878F-569EAEF014FA}" type="datetimeFigureOut">
              <a:rPr lang="tr-TR" smtClean="0"/>
              <a:pPr/>
              <a:t>8.06.2020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F57C1B3-813E-462A-91C0-A8D9E600C8E4}" type="slidenum">
              <a:rPr lang="tr-TR" smtClean="0"/>
              <a:pPr/>
              <a:t>‹#›</a:t>
            </a:fld>
            <a:endParaRPr lang="tr-TR"/>
          </a:p>
        </p:txBody>
      </p:sp>
    </p:spTree>
    <p:extLst>
      <p:ext uri="{BB962C8B-B14F-4D97-AF65-F5344CB8AC3E}">
        <p14:creationId xmlns:p14="http://schemas.microsoft.com/office/powerpoint/2010/main" xmlns="" val="3929693349"/>
      </p:ext>
    </p:extLst>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Veri Yer Tutucusu 4"/>
          <p:cNvSpPr>
            <a:spLocks noGrp="1"/>
          </p:cNvSpPr>
          <p:nvPr>
            <p:ph type="dt" sz="half" idx="10"/>
          </p:nvPr>
        </p:nvSpPr>
        <p:spPr/>
        <p:txBody>
          <a:bodyPr/>
          <a:lstStyle/>
          <a:p>
            <a:fld id="{29E9AD9C-5D5E-4BC1-878F-569EAEF014FA}" type="datetimeFigureOut">
              <a:rPr lang="tr-TR" smtClean="0"/>
              <a:pPr/>
              <a:t>8.06.2020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F57C1B3-813E-462A-91C0-A8D9E600C8E4}" type="slidenum">
              <a:rPr lang="tr-TR" smtClean="0"/>
              <a:pPr/>
              <a:t>‹#›</a:t>
            </a:fld>
            <a:endParaRPr lang="tr-TR"/>
          </a:p>
        </p:txBody>
      </p:sp>
    </p:spTree>
    <p:extLst>
      <p:ext uri="{BB962C8B-B14F-4D97-AF65-F5344CB8AC3E}">
        <p14:creationId xmlns:p14="http://schemas.microsoft.com/office/powerpoint/2010/main" xmlns="" val="3591428262"/>
      </p:ext>
    </p:extLst>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Metin Yer Tutucusu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Veri Yer Tutucusu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9E9AD9C-5D5E-4BC1-878F-569EAEF014FA}" type="datetimeFigureOut">
              <a:rPr lang="tr-TR" smtClean="0"/>
              <a:pPr/>
              <a:t>8.06.2020</a:t>
            </a:fld>
            <a:endParaRPr lang="tr-TR"/>
          </a:p>
        </p:txBody>
      </p:sp>
      <p:sp>
        <p:nvSpPr>
          <p:cNvPr id="5" name="Altbilgi Yer Tutucusu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57C1B3-813E-462A-91C0-A8D9E600C8E4}" type="slidenum">
              <a:rPr lang="tr-TR" smtClean="0"/>
              <a:pPr/>
              <a:t>‹#›</a:t>
            </a:fld>
            <a:endParaRPr lang="tr-TR"/>
          </a:p>
        </p:txBody>
      </p:sp>
    </p:spTree>
    <p:extLst>
      <p:ext uri="{BB962C8B-B14F-4D97-AF65-F5344CB8AC3E}">
        <p14:creationId xmlns:p14="http://schemas.microsoft.com/office/powerpoint/2010/main" xmlns="" val="3794010897"/>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72" r:id="rId10"/>
    <p:sldLayoutId id="2147483669" r:id="rId11"/>
    <p:sldLayoutId id="2147483670" r:id="rId12"/>
    <p:sldLayoutId id="2147483671" r:id="rId13"/>
  </p:sldLayoutIdLst>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Dikdörtgen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Yuvarlatılmış Dikdörtgen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Başlık Yer Tutucusu 21"/>
          <p:cNvSpPr>
            <a:spLocks noGrp="1"/>
          </p:cNvSpPr>
          <p:nvPr>
            <p:ph type="title"/>
          </p:nvPr>
        </p:nvSpPr>
        <p:spPr>
          <a:xfrm>
            <a:off x="914400" y="274638"/>
            <a:ext cx="7772400" cy="1143000"/>
          </a:xfrm>
          <a:prstGeom prst="rect">
            <a:avLst/>
          </a:prstGeom>
        </p:spPr>
        <p:txBody>
          <a:bodyPr bIns="91440" anchor="b" anchorCtr="0">
            <a:normAutofit/>
          </a:bodyPr>
          <a:lstStyle/>
          <a:p>
            <a:r>
              <a:rPr kumimoji="0" lang="tr-TR"/>
              <a:t>Asıl başlık stili için tıklatın</a:t>
            </a:r>
            <a:endParaRPr kumimoji="0" lang="en-US"/>
          </a:p>
        </p:txBody>
      </p:sp>
      <p:sp>
        <p:nvSpPr>
          <p:cNvPr id="13" name="Metin Yer Tutucusu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tr-TR"/>
              <a:t>Asıl metin stillerini düzenlemek için tıklatın</a:t>
            </a:r>
          </a:p>
          <a:p>
            <a:pPr lvl="1" eaLnBrk="1" latinLnBrk="0" hangingPunct="1"/>
            <a:r>
              <a:rPr kumimoji="0" lang="tr-TR"/>
              <a:t>İkinci düzey</a:t>
            </a:r>
          </a:p>
          <a:p>
            <a:pPr lvl="2" eaLnBrk="1" latinLnBrk="0" hangingPunct="1"/>
            <a:r>
              <a:rPr kumimoji="0" lang="tr-TR"/>
              <a:t>Üçüncü düzey</a:t>
            </a:r>
          </a:p>
          <a:p>
            <a:pPr lvl="3" eaLnBrk="1" latinLnBrk="0" hangingPunct="1"/>
            <a:r>
              <a:rPr kumimoji="0" lang="tr-TR"/>
              <a:t>Dördüncü düzey</a:t>
            </a:r>
          </a:p>
          <a:p>
            <a:pPr lvl="4" eaLnBrk="1" latinLnBrk="0" hangingPunct="1"/>
            <a:r>
              <a:rPr kumimoji="0" lang="tr-TR"/>
              <a:t>Beşinci düzey</a:t>
            </a:r>
            <a:endParaRPr kumimoji="0" lang="en-US"/>
          </a:p>
        </p:txBody>
      </p:sp>
      <p:sp>
        <p:nvSpPr>
          <p:cNvPr id="14" name="Veri Yer Tutucusu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29E9AD9C-5D5E-4BC1-878F-569EAEF014FA}" type="datetimeFigureOut">
              <a:rPr lang="tr-TR" smtClean="0"/>
              <a:pPr/>
              <a:t>8.06.2020</a:t>
            </a:fld>
            <a:endParaRPr lang="tr-TR"/>
          </a:p>
        </p:txBody>
      </p:sp>
      <p:sp>
        <p:nvSpPr>
          <p:cNvPr id="3" name="Altbilgi Yer Tutucusu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tr-TR"/>
          </a:p>
        </p:txBody>
      </p:sp>
      <p:sp>
        <p:nvSpPr>
          <p:cNvPr id="23" name="Slayt Numarası Yer Tutucusu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1F57C1B3-813E-462A-91C0-A8D9E600C8E4}"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4.xml"/><Relationship Id="rId6" Type="http://schemas.openxmlformats.org/officeDocument/2006/relationships/image" Target="../media/image4.jpeg"/><Relationship Id="rId5" Type="http://schemas.openxmlformats.org/officeDocument/2006/relationships/hyperlink" Target="http://elazigeml.meb.k12.tr/" TargetMode="External"/><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0.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0.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0.xml"/><Relationship Id="rId4" Type="http://schemas.openxmlformats.org/officeDocument/2006/relationships/image" Target="../media/image7.gif"/></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0.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0.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0.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0.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15.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0.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0.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5.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124941" y="1713524"/>
            <a:ext cx="9468544" cy="879741"/>
          </a:xfrm>
        </p:spPr>
        <p:txBody>
          <a:bodyPr>
            <a:noAutofit/>
          </a:bodyPr>
          <a:lstStyle/>
          <a:p>
            <a:r>
              <a:rPr lang="pl-PL" sz="2000" b="1" dirty="0">
                <a:solidFill>
                  <a:srgbClr val="002060"/>
                </a:solidFill>
              </a:rPr>
              <a:t>Visible </a:t>
            </a:r>
            <a:r>
              <a:rPr lang="pl-PL" sz="2000" b="1" dirty="0" smtClean="0">
                <a:solidFill>
                  <a:srgbClr val="002060"/>
                </a:solidFill>
              </a:rPr>
              <a:t>Teaching4Performance</a:t>
            </a:r>
            <a:r>
              <a:rPr lang="tr-TR" sz="2000" b="1" dirty="0" smtClean="0">
                <a:solidFill>
                  <a:srgbClr val="002060"/>
                </a:solidFill>
              </a:rPr>
              <a:t> </a:t>
            </a:r>
            <a:br>
              <a:rPr lang="tr-TR" sz="2000" b="1" dirty="0" smtClean="0">
                <a:solidFill>
                  <a:srgbClr val="002060"/>
                </a:solidFill>
              </a:rPr>
            </a:br>
            <a:r>
              <a:rPr lang="tr-TR" sz="2000" dirty="0" smtClean="0">
                <a:solidFill>
                  <a:schemeClr val="bg1"/>
                </a:solidFill>
              </a:rPr>
              <a:t>(</a:t>
            </a:r>
            <a:r>
              <a:rPr lang="en-GB" sz="1400" dirty="0" smtClean="0"/>
              <a:t>2017-1-PL01-KA219-038284_1</a:t>
            </a:r>
            <a:r>
              <a:rPr lang="tr-TR" sz="1400" dirty="0" smtClean="0"/>
              <a:t>)</a:t>
            </a:r>
            <a:r>
              <a:rPr lang="pl-PL" sz="2000" b="1" dirty="0">
                <a:solidFill>
                  <a:srgbClr val="002060"/>
                </a:solidFill>
              </a:rPr>
              <a:t/>
            </a:r>
            <a:br>
              <a:rPr lang="pl-PL" sz="2000" b="1" dirty="0">
                <a:solidFill>
                  <a:srgbClr val="002060"/>
                </a:solidFill>
              </a:rPr>
            </a:br>
            <a:r>
              <a:rPr lang="tr-TR" sz="2000" b="1" dirty="0" smtClean="0">
                <a:solidFill>
                  <a:srgbClr val="002060"/>
                </a:solidFill>
              </a:rPr>
              <a:t>Elazığ Mesleki ve Teknik Anadolu Lisesi (EMTAL)</a:t>
            </a:r>
            <a:endParaRPr lang="tr-TR" sz="2000" dirty="0">
              <a:latin typeface="Arial Narrow" panose="020B0606020202030204" pitchFamily="34" charset="0"/>
            </a:endParaRPr>
          </a:p>
        </p:txBody>
      </p:sp>
      <p:pic>
        <p:nvPicPr>
          <p:cNvPr id="5" name="Picture 2" descr="C:\Users\meb3\Desktop\Sunu foto\[2939760]vizyon1.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547664" y="3339478"/>
            <a:ext cx="2197100" cy="24336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6" name="Picture 2" descr="C:\Users\meb3\Desktop\Sunu foto\vizyon.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6156176" y="3656184"/>
            <a:ext cx="2062163" cy="1800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4" name="Sağ Ok 3"/>
          <p:cNvSpPr/>
          <p:nvPr/>
        </p:nvSpPr>
        <p:spPr>
          <a:xfrm>
            <a:off x="3995936" y="4149080"/>
            <a:ext cx="1656184" cy="40721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7" name="Dikdörtgen 6"/>
          <p:cNvSpPr/>
          <p:nvPr/>
        </p:nvSpPr>
        <p:spPr>
          <a:xfrm>
            <a:off x="2452432" y="5616647"/>
            <a:ext cx="4813562" cy="1077218"/>
          </a:xfrm>
          <a:prstGeom prst="rect">
            <a:avLst/>
          </a:prstGeom>
        </p:spPr>
        <p:txBody>
          <a:bodyPr wrap="none">
            <a:spAutoFit/>
          </a:bodyPr>
          <a:lstStyle/>
          <a:p>
            <a:r>
              <a:rPr lang="pl-PL" sz="3200" b="1" dirty="0">
                <a:solidFill>
                  <a:srgbClr val="0070C0"/>
                </a:solidFill>
              </a:rPr>
              <a:t>School </a:t>
            </a:r>
            <a:r>
              <a:rPr lang="tr-TR" sz="3200" b="1" dirty="0" smtClean="0">
                <a:solidFill>
                  <a:srgbClr val="0070C0"/>
                </a:solidFill>
              </a:rPr>
              <a:t>D</a:t>
            </a:r>
            <a:r>
              <a:rPr lang="pl-PL" sz="3200" b="1" dirty="0" smtClean="0">
                <a:solidFill>
                  <a:srgbClr val="0070C0"/>
                </a:solidFill>
              </a:rPr>
              <a:t>evelopment </a:t>
            </a:r>
            <a:r>
              <a:rPr lang="tr-TR" sz="3200" b="1" dirty="0">
                <a:solidFill>
                  <a:srgbClr val="0070C0"/>
                </a:solidFill>
              </a:rPr>
              <a:t>P</a:t>
            </a:r>
            <a:r>
              <a:rPr lang="pl-PL" sz="3200" b="1" dirty="0" smtClean="0">
                <a:solidFill>
                  <a:srgbClr val="0070C0"/>
                </a:solidFill>
              </a:rPr>
              <a:t>lan</a:t>
            </a:r>
            <a:endParaRPr lang="tr-TR" sz="3200" b="1" dirty="0" smtClean="0">
              <a:solidFill>
                <a:srgbClr val="0070C0"/>
              </a:solidFill>
            </a:endParaRPr>
          </a:p>
          <a:p>
            <a:r>
              <a:rPr lang="en-GB" sz="3200" dirty="0" smtClean="0">
                <a:hlinkClick r:id="rId5"/>
              </a:rPr>
              <a:t> </a:t>
            </a:r>
            <a:r>
              <a:rPr lang="en-GB" sz="3200" dirty="0">
                <a:hlinkClick r:id="rId5"/>
              </a:rPr>
              <a:t>http://elazigeml.meb.k12.tr/</a:t>
            </a:r>
            <a:endParaRPr lang="tr-TR" sz="3200" b="1" dirty="0">
              <a:latin typeface="+mj-lt"/>
            </a:endParaRPr>
          </a:p>
        </p:txBody>
      </p:sp>
      <p:pic>
        <p:nvPicPr>
          <p:cNvPr id="8" name="Picture 4" descr="English glass.jpg"/>
          <p:cNvPicPr>
            <a:picLocks noChangeAspect="1"/>
          </p:cNvPicPr>
          <p:nvPr/>
        </p:nvPicPr>
        <p:blipFill>
          <a:blip r:embed="rId6" cstate="print"/>
          <a:srcRect/>
          <a:stretch>
            <a:fillRect/>
          </a:stretch>
        </p:blipFill>
        <p:spPr bwMode="auto">
          <a:xfrm>
            <a:off x="7750287" y="80500"/>
            <a:ext cx="936104" cy="1247005"/>
          </a:xfrm>
          <a:prstGeom prst="rect">
            <a:avLst/>
          </a:prstGeom>
          <a:noFill/>
          <a:ln w="9525">
            <a:noFill/>
            <a:miter lim="800000"/>
            <a:headEnd/>
            <a:tailEnd/>
          </a:ln>
        </p:spPr>
      </p:pic>
      <p:pic>
        <p:nvPicPr>
          <p:cNvPr id="9" name="Immagine 6" descr="C:\Users\Utente\Desktop\GESTIONE ERASMUS KA1\erasmusplus-800x445.png"/>
          <p:cNvPicPr>
            <a:picLocks noChangeAspect="1" noChangeArrowheads="1"/>
          </p:cNvPicPr>
          <p:nvPr/>
        </p:nvPicPr>
        <p:blipFill>
          <a:blip r:embed="rId7" cstate="print"/>
          <a:srcRect/>
          <a:stretch>
            <a:fillRect/>
          </a:stretch>
        </p:blipFill>
        <p:spPr bwMode="auto">
          <a:xfrm>
            <a:off x="114764" y="157709"/>
            <a:ext cx="2101078" cy="1169796"/>
          </a:xfrm>
          <a:prstGeom prst="rect">
            <a:avLst/>
          </a:prstGeom>
          <a:noFill/>
          <a:ln w="9525">
            <a:noFill/>
            <a:miter lim="800000"/>
            <a:headEnd/>
            <a:tailEnd/>
          </a:ln>
        </p:spPr>
      </p:pic>
    </p:spTree>
    <p:extLst>
      <p:ext uri="{BB962C8B-B14F-4D97-AF65-F5344CB8AC3E}">
        <p14:creationId xmlns:p14="http://schemas.microsoft.com/office/powerpoint/2010/main" xmlns="" val="3501281933"/>
      </p:ext>
    </p:extLst>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179388" y="188913"/>
            <a:ext cx="8785225" cy="6480175"/>
          </a:xfrm>
          <a:prstGeom prst="rect">
            <a:avLst/>
          </a:prstGeom>
          <a:solidFill>
            <a:srgbClr val="F8F6F6"/>
          </a:solidFill>
          <a:ln w="76200"/>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tr-TR"/>
          </a:p>
        </p:txBody>
      </p:sp>
      <p:cxnSp>
        <p:nvCxnSpPr>
          <p:cNvPr id="12" name="11 Düz Bağlayıcı"/>
          <p:cNvCxnSpPr/>
          <p:nvPr/>
        </p:nvCxnSpPr>
        <p:spPr>
          <a:xfrm flipV="1">
            <a:off x="1619250" y="764704"/>
            <a:ext cx="6985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4580" name="2 İçerik Yer Tutucusu"/>
          <p:cNvSpPr>
            <a:spLocks noGrp="1"/>
          </p:cNvSpPr>
          <p:nvPr>
            <p:ph sz="quarter" idx="1"/>
          </p:nvPr>
        </p:nvSpPr>
        <p:spPr>
          <a:xfrm>
            <a:off x="684213" y="1484313"/>
            <a:ext cx="7668108" cy="3673475"/>
          </a:xfrm>
        </p:spPr>
        <p:txBody>
          <a:bodyPr>
            <a:noAutofit/>
          </a:bodyPr>
          <a:lstStyle/>
          <a:p>
            <a:r>
              <a:rPr lang="en-GB" sz="2400" dirty="0">
                <a:latin typeface="Times New Roman" panose="02020603050405020304" pitchFamily="18" charset="0"/>
                <a:cs typeface="Times New Roman" panose="02020603050405020304" pitchFamily="18" charset="0"/>
              </a:rPr>
              <a:t>Provide support and continuous professional development opportunities to the personnel in following the strategies determined in the plan,</a:t>
            </a:r>
          </a:p>
          <a:p>
            <a:endParaRPr lang="tr-TR" sz="2400" dirty="0" smtClean="0">
              <a:latin typeface="Times New Roman" panose="02020603050405020304" pitchFamily="18" charset="0"/>
              <a:cs typeface="Times New Roman" panose="02020603050405020304" pitchFamily="18" charset="0"/>
            </a:endParaRPr>
          </a:p>
          <a:p>
            <a:r>
              <a:rPr lang="en-GB" sz="2400" dirty="0" smtClean="0">
                <a:latin typeface="Times New Roman" panose="02020603050405020304" pitchFamily="18" charset="0"/>
                <a:cs typeface="Times New Roman" panose="02020603050405020304" pitchFamily="18" charset="0"/>
              </a:rPr>
              <a:t>As </a:t>
            </a:r>
            <a:r>
              <a:rPr lang="en-GB" sz="2400" dirty="0">
                <a:latin typeface="Times New Roman" panose="02020603050405020304" pitchFamily="18" charset="0"/>
                <a:cs typeface="Times New Roman" panose="02020603050405020304" pitchFamily="18" charset="0"/>
              </a:rPr>
              <a:t>part of the audit and evaluation process of the plan, the student should convey the information collected about student success to other</a:t>
            </a:r>
            <a:r>
              <a:rPr lang="tr-TR" sz="2400" dirty="0">
                <a:latin typeface="Times New Roman" panose="02020603050405020304" pitchFamily="18" charset="0"/>
                <a:cs typeface="Times New Roman" panose="02020603050405020304" pitchFamily="18" charset="0"/>
              </a:rPr>
              <a:t> </a:t>
            </a:r>
            <a:r>
              <a:rPr lang="en-GB" sz="2400" dirty="0">
                <a:latin typeface="Times New Roman" panose="02020603050405020304" pitchFamily="18" charset="0"/>
                <a:cs typeface="Times New Roman" panose="02020603050405020304" pitchFamily="18" charset="0"/>
              </a:rPr>
              <a:t>members of the community.</a:t>
            </a:r>
            <a:r>
              <a:rPr lang="tr-TR" sz="2400" dirty="0">
                <a:latin typeface="Times New Roman" panose="02020603050405020304" pitchFamily="18" charset="0"/>
                <a:cs typeface="Times New Roman" panose="02020603050405020304" pitchFamily="18" charset="0"/>
              </a:rPr>
              <a:t> </a:t>
            </a:r>
            <a:endParaRPr lang="tr-TR" sz="2400" dirty="0" smtClean="0">
              <a:latin typeface="Times New Roman" panose="02020603050405020304" pitchFamily="18" charset="0"/>
              <a:cs typeface="Times New Roman" panose="02020603050405020304" pitchFamily="18" charset="0"/>
            </a:endParaRPr>
          </a:p>
          <a:p>
            <a:endParaRPr lang="tr-TR" altLang="tr-TR" sz="2400" dirty="0">
              <a:latin typeface="Times New Roman" panose="02020603050405020304" pitchFamily="18" charset="0"/>
              <a:cs typeface="Times New Roman" panose="02020603050405020304" pitchFamily="18" charset="0"/>
            </a:endParaRPr>
          </a:p>
          <a:p>
            <a:r>
              <a:rPr lang="en-GB" altLang="tr-TR" sz="2400" dirty="0" smtClean="0">
                <a:latin typeface="Times New Roman" panose="02020603050405020304" pitchFamily="18" charset="0"/>
                <a:cs typeface="Times New Roman" panose="02020603050405020304" pitchFamily="18" charset="0"/>
              </a:rPr>
              <a:t>Make </a:t>
            </a:r>
            <a:r>
              <a:rPr lang="en-GB" altLang="tr-TR" sz="2400" dirty="0">
                <a:latin typeface="Times New Roman" panose="02020603050405020304" pitchFamily="18" charset="0"/>
                <a:cs typeface="Times New Roman" panose="02020603050405020304" pitchFamily="18" charset="0"/>
              </a:rPr>
              <a:t>sure that the school budget reflects and supports the objectives and implementation strategies of the plan</a:t>
            </a:r>
            <a:r>
              <a:rPr lang="en-GB" altLang="tr-TR" sz="2400" dirty="0" smtClean="0">
                <a:latin typeface="Times New Roman" panose="02020603050405020304" pitchFamily="18" charset="0"/>
                <a:cs typeface="Times New Roman" panose="02020603050405020304" pitchFamily="18" charset="0"/>
              </a:rPr>
              <a:t>,</a:t>
            </a:r>
            <a:endParaRPr lang="en-GB" altLang="tr-TR" sz="2400" dirty="0">
              <a:latin typeface="Times New Roman" panose="02020603050405020304" pitchFamily="18" charset="0"/>
              <a:cs typeface="Times New Roman" panose="02020603050405020304" pitchFamily="18" charset="0"/>
            </a:endParaRPr>
          </a:p>
        </p:txBody>
      </p:sp>
      <p:cxnSp>
        <p:nvCxnSpPr>
          <p:cNvPr id="15" name="14 Düz Bağlayıcı"/>
          <p:cNvCxnSpPr/>
          <p:nvPr/>
        </p:nvCxnSpPr>
        <p:spPr>
          <a:xfrm>
            <a:off x="8604250" y="719855"/>
            <a:ext cx="0" cy="5112221"/>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 name="6 Yuvarlatılmış Dikdörtgen"/>
          <p:cNvSpPr/>
          <p:nvPr/>
        </p:nvSpPr>
        <p:spPr>
          <a:xfrm>
            <a:off x="684213" y="333875"/>
            <a:ext cx="4428393" cy="988656"/>
          </a:xfrm>
          <a:prstGeom prst="round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800" b="1" i="1" dirty="0" err="1" smtClean="0">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t>Duties</a:t>
            </a:r>
            <a:r>
              <a:rPr lang="tr-TR" sz="2800" b="1" i="1" dirty="0" smtClean="0">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t> of EMTAL </a:t>
            </a:r>
            <a:r>
              <a:rPr lang="tr-TR" sz="2800" b="1" i="1" dirty="0" err="1" smtClean="0">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t>principal</a:t>
            </a:r>
            <a:endParaRPr lang="tr-TR" sz="2800" b="1" i="1" dirty="0">
              <a:solidFill>
                <a:srgbClr val="FF33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3745468841"/>
      </p:ext>
    </p:extLst>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179388" y="188913"/>
            <a:ext cx="8785225" cy="6480175"/>
          </a:xfrm>
          <a:prstGeom prst="rect">
            <a:avLst/>
          </a:prstGeom>
          <a:solidFill>
            <a:srgbClr val="F8F6F6"/>
          </a:solidFill>
          <a:ln w="76200"/>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tr-TR"/>
          </a:p>
        </p:txBody>
      </p:sp>
      <p:cxnSp>
        <p:nvCxnSpPr>
          <p:cNvPr id="12" name="11 Düz Bağlayıcı"/>
          <p:cNvCxnSpPr/>
          <p:nvPr/>
        </p:nvCxnSpPr>
        <p:spPr>
          <a:xfrm flipV="1">
            <a:off x="1619250" y="764704"/>
            <a:ext cx="6985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4580" name="2 İçerik Yer Tutucusu"/>
          <p:cNvSpPr>
            <a:spLocks noGrp="1"/>
          </p:cNvSpPr>
          <p:nvPr>
            <p:ph sz="quarter" idx="1"/>
          </p:nvPr>
        </p:nvSpPr>
        <p:spPr>
          <a:xfrm>
            <a:off x="684213" y="1879043"/>
            <a:ext cx="7668108" cy="3673475"/>
          </a:xfrm>
        </p:spPr>
        <p:txBody>
          <a:bodyPr>
            <a:noAutofit/>
          </a:bodyPr>
          <a:lstStyle/>
          <a:p>
            <a:r>
              <a:rPr lang="tr-TR" sz="2000" dirty="0" err="1" smtClean="0">
                <a:latin typeface="Times New Roman" panose="02020603050405020304" pitchFamily="18" charset="0"/>
                <a:cs typeface="Times New Roman" panose="02020603050405020304" pitchFamily="18" charset="0"/>
              </a:rPr>
              <a:t>They</a:t>
            </a:r>
            <a:r>
              <a:rPr lang="tr-TR" sz="2000" dirty="0" smtClean="0">
                <a:latin typeface="Times New Roman" panose="02020603050405020304" pitchFamily="18" charset="0"/>
                <a:cs typeface="Times New Roman" panose="02020603050405020304" pitchFamily="18" charset="0"/>
              </a:rPr>
              <a:t> </a:t>
            </a:r>
            <a:r>
              <a:rPr lang="en-GB" sz="2000" dirty="0" smtClean="0">
                <a:latin typeface="Times New Roman" panose="02020603050405020304" pitchFamily="18" charset="0"/>
                <a:cs typeface="Times New Roman" panose="02020603050405020304" pitchFamily="18" charset="0"/>
              </a:rPr>
              <a:t>should </a:t>
            </a:r>
            <a:r>
              <a:rPr lang="en-GB" sz="2000" dirty="0">
                <a:latin typeface="Times New Roman" panose="02020603050405020304" pitchFamily="18" charset="0"/>
                <a:cs typeface="Times New Roman" panose="02020603050405020304" pitchFamily="18" charset="0"/>
              </a:rPr>
              <a:t>be actively involved in the plan and take roles in setting priorities, setting goals and developing implementation strategies for planning,</a:t>
            </a:r>
          </a:p>
          <a:p>
            <a:endParaRPr lang="en-GB" sz="2000" dirty="0">
              <a:latin typeface="Times New Roman" panose="02020603050405020304" pitchFamily="18" charset="0"/>
              <a:cs typeface="Times New Roman" panose="02020603050405020304" pitchFamily="18" charset="0"/>
            </a:endParaRPr>
          </a:p>
          <a:p>
            <a:r>
              <a:rPr lang="en-GB" sz="2000" dirty="0">
                <a:latin typeface="Times New Roman" panose="02020603050405020304" pitchFamily="18" charset="0"/>
                <a:cs typeface="Times New Roman" panose="02020603050405020304" pitchFamily="18" charset="0"/>
              </a:rPr>
              <a:t>In order to implement planning, </a:t>
            </a:r>
            <a:r>
              <a:rPr lang="en-GB" sz="2000" dirty="0" smtClean="0">
                <a:latin typeface="Times New Roman" panose="02020603050405020304" pitchFamily="18" charset="0"/>
                <a:cs typeface="Times New Roman" panose="02020603050405020304" pitchFamily="18" charset="0"/>
              </a:rPr>
              <a:t>the</a:t>
            </a:r>
            <a:r>
              <a:rPr lang="tr-TR" sz="2000" dirty="0" smtClean="0">
                <a:latin typeface="Times New Roman" panose="02020603050405020304" pitchFamily="18" charset="0"/>
                <a:cs typeface="Times New Roman" panose="02020603050405020304" pitchFamily="18" charset="0"/>
              </a:rPr>
              <a:t>y </a:t>
            </a:r>
            <a:r>
              <a:rPr lang="en-GB" sz="2000" dirty="0" smtClean="0">
                <a:latin typeface="Times New Roman" panose="02020603050405020304" pitchFamily="18" charset="0"/>
                <a:cs typeface="Times New Roman" panose="02020603050405020304" pitchFamily="18" charset="0"/>
              </a:rPr>
              <a:t>should </a:t>
            </a:r>
            <a:r>
              <a:rPr lang="en-GB" sz="2000" dirty="0">
                <a:latin typeface="Times New Roman" panose="02020603050405020304" pitchFamily="18" charset="0"/>
                <a:cs typeface="Times New Roman" panose="02020603050405020304" pitchFamily="18" charset="0"/>
              </a:rPr>
              <a:t>work closely with family associations and parents,</a:t>
            </a:r>
          </a:p>
          <a:p>
            <a:endParaRPr lang="en-GB" sz="2000" dirty="0">
              <a:latin typeface="Times New Roman" panose="02020603050405020304" pitchFamily="18" charset="0"/>
              <a:cs typeface="Times New Roman" panose="02020603050405020304" pitchFamily="18" charset="0"/>
            </a:endParaRPr>
          </a:p>
          <a:p>
            <a:r>
              <a:rPr lang="en-GB" sz="2000" dirty="0">
                <a:latin typeface="Times New Roman" panose="02020603050405020304" pitchFamily="18" charset="0"/>
                <a:cs typeface="Times New Roman" panose="02020603050405020304" pitchFamily="18" charset="0"/>
              </a:rPr>
              <a:t>Ensure that classroom strategies for school development address the needs of students at all learning levels,</a:t>
            </a:r>
            <a:endParaRPr lang="tr-TR" sz="2000" dirty="0">
              <a:latin typeface="Times New Roman" panose="02020603050405020304" pitchFamily="18" charset="0"/>
              <a:cs typeface="Times New Roman" panose="02020603050405020304" pitchFamily="18" charset="0"/>
            </a:endParaRPr>
          </a:p>
        </p:txBody>
      </p:sp>
      <p:cxnSp>
        <p:nvCxnSpPr>
          <p:cNvPr id="15" name="14 Düz Bağlayıcı"/>
          <p:cNvCxnSpPr/>
          <p:nvPr/>
        </p:nvCxnSpPr>
        <p:spPr>
          <a:xfrm>
            <a:off x="8604250" y="719855"/>
            <a:ext cx="0" cy="5112221"/>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 name="6 Yuvarlatılmış Dikdörtgen"/>
          <p:cNvSpPr/>
          <p:nvPr/>
        </p:nvSpPr>
        <p:spPr>
          <a:xfrm>
            <a:off x="684213" y="333875"/>
            <a:ext cx="4428393" cy="988656"/>
          </a:xfrm>
          <a:prstGeom prst="roundRect">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tr-TR" sz="2800" b="1" i="1" dirty="0" err="1" smtClean="0">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t>Duties</a:t>
            </a:r>
            <a:r>
              <a:rPr lang="tr-TR" sz="2800" b="1" i="1" dirty="0" smtClean="0">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t> of </a:t>
            </a:r>
            <a:r>
              <a:rPr lang="tr-TR" sz="2800" b="1" i="1" dirty="0" err="1" smtClean="0">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t>Teachers</a:t>
            </a:r>
            <a:endParaRPr lang="tr-TR" sz="2800" b="1" i="1" dirty="0">
              <a:solidFill>
                <a:srgbClr val="FF33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1235506635"/>
      </p:ext>
    </p:extLst>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179388" y="188913"/>
            <a:ext cx="8785225" cy="6480175"/>
          </a:xfrm>
          <a:prstGeom prst="rect">
            <a:avLst/>
          </a:prstGeom>
          <a:solidFill>
            <a:srgbClr val="F8F6F6"/>
          </a:solidFill>
          <a:ln w="76200"/>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tr-TR"/>
          </a:p>
        </p:txBody>
      </p:sp>
      <p:cxnSp>
        <p:nvCxnSpPr>
          <p:cNvPr id="12" name="11 Düz Bağlayıcı"/>
          <p:cNvCxnSpPr/>
          <p:nvPr/>
        </p:nvCxnSpPr>
        <p:spPr>
          <a:xfrm flipV="1">
            <a:off x="1619250" y="764704"/>
            <a:ext cx="6985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4580" name="2 İçerik Yer Tutucusu"/>
          <p:cNvSpPr>
            <a:spLocks noGrp="1"/>
          </p:cNvSpPr>
          <p:nvPr>
            <p:ph sz="quarter" idx="1"/>
          </p:nvPr>
        </p:nvSpPr>
        <p:spPr>
          <a:xfrm>
            <a:off x="684213" y="2037413"/>
            <a:ext cx="7668108" cy="3673475"/>
          </a:xfrm>
        </p:spPr>
        <p:txBody>
          <a:bodyPr>
            <a:noAutofit/>
          </a:bodyPr>
          <a:lstStyle/>
          <a:p>
            <a:r>
              <a:rPr lang="en-GB" sz="2000" dirty="0">
                <a:latin typeface="Times New Roman" panose="02020603050405020304" pitchFamily="18" charset="0"/>
                <a:cs typeface="Times New Roman" panose="02020603050405020304" pitchFamily="18" charset="0"/>
              </a:rPr>
              <a:t>Evaluate students from different aspects and develop strategies to increase student achievement level,</a:t>
            </a:r>
          </a:p>
          <a:p>
            <a:endParaRPr lang="en-GB" sz="2000" dirty="0">
              <a:latin typeface="Times New Roman" panose="02020603050405020304" pitchFamily="18" charset="0"/>
              <a:cs typeface="Times New Roman" panose="02020603050405020304" pitchFamily="18" charset="0"/>
            </a:endParaRPr>
          </a:p>
          <a:p>
            <a:r>
              <a:rPr lang="en-GB" sz="2000" dirty="0">
                <a:latin typeface="Times New Roman" panose="02020603050405020304" pitchFamily="18" charset="0"/>
                <a:cs typeface="Times New Roman" panose="02020603050405020304" pitchFamily="18" charset="0"/>
              </a:rPr>
              <a:t>Support the assessment of planning by providing up-to-date information on student learning, school environment and parent feedback,</a:t>
            </a:r>
          </a:p>
          <a:p>
            <a:endParaRPr lang="en-GB" sz="2000" dirty="0">
              <a:latin typeface="Times New Roman" panose="02020603050405020304" pitchFamily="18" charset="0"/>
              <a:cs typeface="Times New Roman" panose="02020603050405020304" pitchFamily="18" charset="0"/>
            </a:endParaRPr>
          </a:p>
          <a:p>
            <a:r>
              <a:rPr lang="en-GB" sz="2000" dirty="0">
                <a:latin typeface="Times New Roman" panose="02020603050405020304" pitchFamily="18" charset="0"/>
                <a:cs typeface="Times New Roman" panose="02020603050405020304" pitchFamily="18" charset="0"/>
              </a:rPr>
              <a:t>It should set and follow professional development goals, focusing on the strategies and goals set in the development plan.</a:t>
            </a:r>
            <a:endParaRPr lang="tr-TR" sz="2000" dirty="0">
              <a:latin typeface="Times New Roman" panose="02020603050405020304" pitchFamily="18" charset="0"/>
              <a:cs typeface="Times New Roman" panose="02020603050405020304" pitchFamily="18" charset="0"/>
            </a:endParaRPr>
          </a:p>
        </p:txBody>
      </p:sp>
      <p:cxnSp>
        <p:nvCxnSpPr>
          <p:cNvPr id="15" name="14 Düz Bağlayıcı"/>
          <p:cNvCxnSpPr/>
          <p:nvPr/>
        </p:nvCxnSpPr>
        <p:spPr>
          <a:xfrm>
            <a:off x="8604250" y="719855"/>
            <a:ext cx="0" cy="5112221"/>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 name="6 Yuvarlatılmış Dikdörtgen"/>
          <p:cNvSpPr/>
          <p:nvPr/>
        </p:nvSpPr>
        <p:spPr>
          <a:xfrm>
            <a:off x="684213" y="333875"/>
            <a:ext cx="4428393" cy="988656"/>
          </a:xfrm>
          <a:prstGeom prst="roundRect">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r>
              <a:rPr lang="tr-TR" sz="2800" b="1" i="1" dirty="0" err="1" smtClean="0">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t>Duties</a:t>
            </a:r>
            <a:r>
              <a:rPr lang="tr-TR" sz="2800" b="1" i="1" dirty="0" smtClean="0">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t> of </a:t>
            </a:r>
            <a:r>
              <a:rPr lang="tr-TR" sz="2800" b="1" i="1" dirty="0" err="1" smtClean="0">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t>Teachers</a:t>
            </a:r>
            <a:endParaRPr lang="tr-TR" sz="2800" b="1" i="1" dirty="0">
              <a:solidFill>
                <a:srgbClr val="FF33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2627307786"/>
      </p:ext>
    </p:extLst>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179388" y="188913"/>
            <a:ext cx="8785225" cy="6480175"/>
          </a:xfrm>
          <a:prstGeom prst="rect">
            <a:avLst/>
          </a:prstGeom>
          <a:solidFill>
            <a:srgbClr val="F8F6F6"/>
          </a:solidFill>
          <a:ln w="76200"/>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tr-TR"/>
          </a:p>
        </p:txBody>
      </p:sp>
      <p:cxnSp>
        <p:nvCxnSpPr>
          <p:cNvPr id="12" name="11 Düz Bağlayıcı"/>
          <p:cNvCxnSpPr/>
          <p:nvPr/>
        </p:nvCxnSpPr>
        <p:spPr>
          <a:xfrm flipV="1">
            <a:off x="1619250" y="764704"/>
            <a:ext cx="6985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4580" name="2 İçerik Yer Tutucusu"/>
          <p:cNvSpPr>
            <a:spLocks noGrp="1"/>
          </p:cNvSpPr>
          <p:nvPr>
            <p:ph sz="quarter" idx="1"/>
          </p:nvPr>
        </p:nvSpPr>
        <p:spPr>
          <a:xfrm>
            <a:off x="737946" y="1592262"/>
            <a:ext cx="7668108" cy="4789066"/>
          </a:xfrm>
        </p:spPr>
        <p:txBody>
          <a:bodyPr>
            <a:noAutofit/>
          </a:bodyPr>
          <a:lstStyle/>
          <a:p>
            <a:r>
              <a:rPr lang="en-GB" sz="2000" dirty="0">
                <a:latin typeface="Times New Roman" panose="02020603050405020304" pitchFamily="18" charset="0"/>
                <a:cs typeface="Times New Roman" panose="02020603050405020304" pitchFamily="18" charset="0"/>
              </a:rPr>
              <a:t>Should be involved in setting strategies and goals for school development and setting priorities,</a:t>
            </a:r>
          </a:p>
          <a:p>
            <a:endParaRPr lang="en-GB" sz="2000" dirty="0">
              <a:latin typeface="Times New Roman" panose="02020603050405020304" pitchFamily="18" charset="0"/>
              <a:cs typeface="Times New Roman" panose="02020603050405020304" pitchFamily="18" charset="0"/>
            </a:endParaRPr>
          </a:p>
          <a:p>
            <a:r>
              <a:rPr lang="en-GB" sz="2000" dirty="0">
                <a:latin typeface="Times New Roman" panose="02020603050405020304" pitchFamily="18" charset="0"/>
                <a:cs typeface="Times New Roman" panose="02020603050405020304" pitchFamily="18" charset="0"/>
              </a:rPr>
              <a:t>Regularly encourage parents (for example, through school-parenting bulletins or parent meetings) to participate in the development plan process</a:t>
            </a:r>
            <a:r>
              <a:rPr lang="en-GB" sz="2000" dirty="0" smtClean="0">
                <a:latin typeface="Times New Roman" panose="02020603050405020304" pitchFamily="18" charset="0"/>
                <a:cs typeface="Times New Roman" panose="02020603050405020304" pitchFamily="18" charset="0"/>
              </a:rPr>
              <a:t>,</a:t>
            </a:r>
            <a:endParaRPr lang="tr-TR" sz="2000" dirty="0" smtClean="0">
              <a:latin typeface="Times New Roman" panose="02020603050405020304" pitchFamily="18" charset="0"/>
              <a:cs typeface="Times New Roman" panose="02020603050405020304" pitchFamily="18" charset="0"/>
            </a:endParaRPr>
          </a:p>
          <a:p>
            <a:pPr marL="0" indent="0">
              <a:buNone/>
            </a:pPr>
            <a:endParaRPr lang="tr-TR" sz="2000" dirty="0" smtClean="0">
              <a:latin typeface="Times New Roman" panose="02020603050405020304" pitchFamily="18" charset="0"/>
              <a:cs typeface="Times New Roman" panose="02020603050405020304" pitchFamily="18" charset="0"/>
            </a:endParaRPr>
          </a:p>
          <a:p>
            <a:r>
              <a:rPr lang="en-GB" sz="2000" dirty="0">
                <a:latin typeface="Times New Roman" panose="02020603050405020304" pitchFamily="18" charset="0"/>
                <a:cs typeface="Times New Roman" panose="02020603050405020304" pitchFamily="18" charset="0"/>
              </a:rPr>
              <a:t>Review the progress of the school in the implementation process of the plan together with the school principal,</a:t>
            </a:r>
          </a:p>
          <a:p>
            <a:endParaRPr lang="en-GB" sz="2000" dirty="0">
              <a:latin typeface="Times New Roman" panose="02020603050405020304" pitchFamily="18" charset="0"/>
              <a:cs typeface="Times New Roman" panose="02020603050405020304" pitchFamily="18" charset="0"/>
            </a:endParaRPr>
          </a:p>
          <a:p>
            <a:r>
              <a:rPr lang="en-GB" sz="2000" dirty="0">
                <a:latin typeface="Times New Roman" panose="02020603050405020304" pitchFamily="18" charset="0"/>
                <a:cs typeface="Times New Roman" panose="02020603050405020304" pitchFamily="18" charset="0"/>
              </a:rPr>
              <a:t>Discuss the objectives of the plan and provide up-to-date information on the development of the school in school parenting meetings and in the communication of the school parenting with the community,</a:t>
            </a:r>
          </a:p>
          <a:p>
            <a:endParaRPr lang="tr-TR" sz="2000" dirty="0">
              <a:latin typeface="Times New Roman" panose="02020603050405020304" pitchFamily="18" charset="0"/>
              <a:cs typeface="Times New Roman" panose="02020603050405020304" pitchFamily="18" charset="0"/>
            </a:endParaRPr>
          </a:p>
        </p:txBody>
      </p:sp>
      <p:cxnSp>
        <p:nvCxnSpPr>
          <p:cNvPr id="15" name="14 Düz Bağlayıcı"/>
          <p:cNvCxnSpPr/>
          <p:nvPr/>
        </p:nvCxnSpPr>
        <p:spPr>
          <a:xfrm>
            <a:off x="8604250" y="719855"/>
            <a:ext cx="0" cy="5112221"/>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 name="6 Yuvarlatılmış Dikdörtgen"/>
          <p:cNvSpPr/>
          <p:nvPr/>
        </p:nvSpPr>
        <p:spPr>
          <a:xfrm>
            <a:off x="323528" y="270376"/>
            <a:ext cx="4428393" cy="988656"/>
          </a:xfrm>
          <a:prstGeom prst="round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GB" sz="2800" b="1" i="1" dirty="0" smtClean="0">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t>Duties </a:t>
            </a:r>
            <a:r>
              <a:rPr lang="en-GB" sz="2800" b="1" i="1" dirty="0">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t>of School Family Unions</a:t>
            </a:r>
            <a:endParaRPr lang="tr-TR" sz="2800" b="1" i="1" dirty="0">
              <a:solidFill>
                <a:srgbClr val="FF33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1187686596"/>
      </p:ext>
    </p:extLst>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179388" y="188913"/>
            <a:ext cx="8785225" cy="6480175"/>
          </a:xfrm>
          <a:prstGeom prst="rect">
            <a:avLst/>
          </a:prstGeom>
          <a:solidFill>
            <a:srgbClr val="F8F6F6"/>
          </a:solidFill>
          <a:ln w="76200"/>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tr-TR"/>
          </a:p>
        </p:txBody>
      </p:sp>
      <p:cxnSp>
        <p:nvCxnSpPr>
          <p:cNvPr id="12" name="11 Düz Bağlayıcı"/>
          <p:cNvCxnSpPr/>
          <p:nvPr/>
        </p:nvCxnSpPr>
        <p:spPr>
          <a:xfrm flipV="1">
            <a:off x="1619250" y="764704"/>
            <a:ext cx="6985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4580" name="2 İçerik Yer Tutucusu"/>
          <p:cNvSpPr>
            <a:spLocks noGrp="1"/>
          </p:cNvSpPr>
          <p:nvPr>
            <p:ph sz="quarter" idx="1"/>
          </p:nvPr>
        </p:nvSpPr>
        <p:spPr>
          <a:xfrm>
            <a:off x="684213" y="1880159"/>
            <a:ext cx="7668108" cy="3673475"/>
          </a:xfrm>
        </p:spPr>
        <p:txBody>
          <a:bodyPr>
            <a:noAutofit/>
          </a:bodyPr>
          <a:lstStyle/>
          <a:p>
            <a:r>
              <a:rPr lang="tr-TR" sz="3600" dirty="0" err="1" smtClean="0">
                <a:latin typeface="Times New Roman" panose="02020603050405020304" pitchFamily="18" charset="0"/>
                <a:cs typeface="Times New Roman" panose="02020603050405020304" pitchFamily="18" charset="0"/>
              </a:rPr>
              <a:t>They</a:t>
            </a:r>
            <a:r>
              <a:rPr lang="tr-TR" sz="3600" dirty="0" smtClean="0">
                <a:latin typeface="Times New Roman" panose="02020603050405020304" pitchFamily="18" charset="0"/>
                <a:cs typeface="Times New Roman" panose="02020603050405020304" pitchFamily="18" charset="0"/>
              </a:rPr>
              <a:t> </a:t>
            </a:r>
            <a:r>
              <a:rPr lang="en-GB" sz="3600" dirty="0" smtClean="0">
                <a:latin typeface="Times New Roman" panose="02020603050405020304" pitchFamily="18" charset="0"/>
                <a:cs typeface="Times New Roman" panose="02020603050405020304" pitchFamily="18" charset="0"/>
              </a:rPr>
              <a:t>can </a:t>
            </a:r>
            <a:r>
              <a:rPr lang="en-GB" sz="3600" dirty="0">
                <a:latin typeface="Times New Roman" panose="02020603050405020304" pitchFamily="18" charset="0"/>
                <a:cs typeface="Times New Roman" panose="02020603050405020304" pitchFamily="18" charset="0"/>
              </a:rPr>
              <a:t>take part in strategy and goal </a:t>
            </a:r>
            <a:r>
              <a:rPr lang="en-GB" sz="3600" dirty="0" smtClean="0">
                <a:latin typeface="Times New Roman" panose="02020603050405020304" pitchFamily="18" charset="0"/>
                <a:cs typeface="Times New Roman" panose="02020603050405020304" pitchFamily="18" charset="0"/>
              </a:rPr>
              <a:t>setting,</a:t>
            </a:r>
            <a:r>
              <a:rPr lang="tr-TR" sz="3600" dirty="0">
                <a:latin typeface="Times New Roman" panose="02020603050405020304" pitchFamily="18" charset="0"/>
                <a:cs typeface="Times New Roman" panose="02020603050405020304" pitchFamily="18" charset="0"/>
              </a:rPr>
              <a:t/>
            </a:r>
            <a:br>
              <a:rPr lang="tr-TR" sz="3600" dirty="0">
                <a:latin typeface="Times New Roman" panose="02020603050405020304" pitchFamily="18" charset="0"/>
                <a:cs typeface="Times New Roman" panose="02020603050405020304" pitchFamily="18" charset="0"/>
              </a:rPr>
            </a:br>
            <a:endParaRPr lang="tr-TR" sz="3600" dirty="0">
              <a:latin typeface="Times New Roman" panose="02020603050405020304" pitchFamily="18" charset="0"/>
              <a:cs typeface="Times New Roman" panose="02020603050405020304" pitchFamily="18" charset="0"/>
            </a:endParaRPr>
          </a:p>
          <a:p>
            <a:r>
              <a:rPr lang="en-GB" sz="3600" dirty="0">
                <a:latin typeface="Times New Roman" panose="02020603050405020304" pitchFamily="18" charset="0"/>
                <a:cs typeface="Times New Roman" panose="02020603050405020304" pitchFamily="18" charset="0"/>
              </a:rPr>
              <a:t>They can take part in studies to achieve the school's </a:t>
            </a:r>
            <a:r>
              <a:rPr lang="en-GB" sz="3600" dirty="0" smtClean="0">
                <a:latin typeface="Times New Roman" panose="02020603050405020304" pitchFamily="18" charset="0"/>
                <a:cs typeface="Times New Roman" panose="02020603050405020304" pitchFamily="18" charset="0"/>
              </a:rPr>
              <a:t>goals.</a:t>
            </a:r>
            <a:endParaRPr lang="tr-TR" sz="3600" dirty="0">
              <a:latin typeface="Times New Roman" panose="02020603050405020304" pitchFamily="18" charset="0"/>
              <a:cs typeface="Times New Roman" panose="02020603050405020304" pitchFamily="18" charset="0"/>
            </a:endParaRPr>
          </a:p>
        </p:txBody>
      </p:sp>
      <p:cxnSp>
        <p:nvCxnSpPr>
          <p:cNvPr id="15" name="14 Düz Bağlayıcı"/>
          <p:cNvCxnSpPr/>
          <p:nvPr/>
        </p:nvCxnSpPr>
        <p:spPr>
          <a:xfrm>
            <a:off x="8604250" y="719855"/>
            <a:ext cx="0" cy="5112221"/>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 name="6 Yuvarlatılmış Dikdörtgen"/>
          <p:cNvSpPr/>
          <p:nvPr/>
        </p:nvSpPr>
        <p:spPr>
          <a:xfrm>
            <a:off x="684213" y="333875"/>
            <a:ext cx="4428393" cy="988656"/>
          </a:xfrm>
          <a:prstGeom prst="roundRect">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800" b="1" i="1" dirty="0" err="1" smtClean="0">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t>Duties</a:t>
            </a:r>
            <a:r>
              <a:rPr lang="tr-TR" sz="2800" b="1" i="1" dirty="0" smtClean="0">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t> of </a:t>
            </a:r>
            <a:r>
              <a:rPr lang="tr-TR" sz="2800" b="1" i="1" dirty="0" err="1" smtClean="0">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t>students</a:t>
            </a:r>
            <a:r>
              <a:rPr lang="tr-TR" sz="2800" b="1" i="1" dirty="0" smtClean="0">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t> </a:t>
            </a:r>
            <a:r>
              <a:rPr lang="tr-TR" sz="2800" b="1" i="1" dirty="0" err="1" smtClean="0">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t>or</a:t>
            </a:r>
            <a:r>
              <a:rPr lang="tr-TR" sz="2800" b="1" i="1" dirty="0" smtClean="0">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t> </a:t>
            </a:r>
            <a:r>
              <a:rPr lang="tr-TR" sz="2800" b="1" i="1" dirty="0" err="1" smtClean="0">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t>students</a:t>
            </a:r>
            <a:r>
              <a:rPr lang="tr-TR" sz="2800" b="1" i="1" dirty="0" smtClean="0">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t>’ </a:t>
            </a:r>
            <a:r>
              <a:rPr lang="tr-TR" sz="2800" b="1" i="1" dirty="0" err="1" smtClean="0">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t>representative</a:t>
            </a:r>
            <a:endParaRPr lang="tr-TR" sz="2800" b="1" i="1" dirty="0">
              <a:solidFill>
                <a:srgbClr val="FF33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2779166074"/>
      </p:ext>
    </p:extLst>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endParaRPr lang="tr-TR" dirty="0"/>
          </a:p>
        </p:txBody>
      </p:sp>
      <p:sp>
        <p:nvSpPr>
          <p:cNvPr id="6" name="Başlık 3"/>
          <p:cNvSpPr txBox="1">
            <a:spLocks/>
          </p:cNvSpPr>
          <p:nvPr/>
        </p:nvSpPr>
        <p:spPr>
          <a:xfrm>
            <a:off x="237844" y="188640"/>
            <a:ext cx="8568952" cy="1381398"/>
          </a:xfrm>
          <a:prstGeom prst="downArrowCallout">
            <a:avLst/>
          </a:prstGeom>
        </p:spPr>
        <p:style>
          <a:lnRef idx="3">
            <a:schemeClr val="lt1"/>
          </a:lnRef>
          <a:fillRef idx="1">
            <a:schemeClr val="accent3"/>
          </a:fillRef>
          <a:effectRef idx="1">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spcBef>
                <a:spcPct val="20000"/>
              </a:spcBef>
              <a:defRPr/>
            </a:pPr>
            <a:r>
              <a:rPr lang="tr-TR" sz="3200" dirty="0" err="1" smtClean="0">
                <a:solidFill>
                  <a:srgbClr val="0000CC"/>
                </a:solidFill>
                <a:latin typeface="Times New Roman" pitchFamily="18" charset="0"/>
                <a:cs typeface="Times New Roman" pitchFamily="18" charset="0"/>
                <a:sym typeface="Wingdings"/>
              </a:rPr>
              <a:t>Expected</a:t>
            </a:r>
            <a:r>
              <a:rPr lang="tr-TR" sz="3200" dirty="0" smtClean="0">
                <a:solidFill>
                  <a:srgbClr val="0000CC"/>
                </a:solidFill>
                <a:latin typeface="Times New Roman" pitchFamily="18" charset="0"/>
                <a:cs typeface="Times New Roman" pitchFamily="18" charset="0"/>
                <a:sym typeface="Wingdings"/>
              </a:rPr>
              <a:t> </a:t>
            </a:r>
            <a:r>
              <a:rPr lang="tr-TR" sz="3200" dirty="0" err="1" smtClean="0">
                <a:solidFill>
                  <a:srgbClr val="0000CC"/>
                </a:solidFill>
                <a:latin typeface="Times New Roman" pitchFamily="18" charset="0"/>
                <a:cs typeface="Times New Roman" pitchFamily="18" charset="0"/>
                <a:sym typeface="Wingdings"/>
              </a:rPr>
              <a:t>results</a:t>
            </a:r>
            <a:r>
              <a:rPr lang="tr-TR" sz="3200" dirty="0" smtClean="0">
                <a:solidFill>
                  <a:srgbClr val="0000CC"/>
                </a:solidFill>
                <a:latin typeface="Times New Roman" pitchFamily="18" charset="0"/>
                <a:cs typeface="Times New Roman" pitchFamily="18" charset="0"/>
                <a:sym typeface="Wingdings"/>
              </a:rPr>
              <a:t> of School Development Plan</a:t>
            </a:r>
            <a:endParaRPr lang="tr-TR" sz="3200" dirty="0">
              <a:solidFill>
                <a:srgbClr val="0000CC"/>
              </a:solidFill>
              <a:latin typeface="Times New Roman" pitchFamily="18" charset="0"/>
              <a:cs typeface="Times New Roman" pitchFamily="18" charset="0"/>
            </a:endParaRPr>
          </a:p>
        </p:txBody>
      </p:sp>
      <p:sp>
        <p:nvSpPr>
          <p:cNvPr id="7" name="19 Yarım Çerçeve"/>
          <p:cNvSpPr/>
          <p:nvPr/>
        </p:nvSpPr>
        <p:spPr>
          <a:xfrm>
            <a:off x="394147" y="1667938"/>
            <a:ext cx="792162" cy="863600"/>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tr-TR">
              <a:solidFill>
                <a:schemeClr val="tx1"/>
              </a:solidFill>
            </a:endParaRPr>
          </a:p>
        </p:txBody>
      </p:sp>
      <p:sp>
        <p:nvSpPr>
          <p:cNvPr id="8" name="Text Box 10"/>
          <p:cNvSpPr txBox="1">
            <a:spLocks noChangeArrowheads="1"/>
          </p:cNvSpPr>
          <p:nvPr/>
        </p:nvSpPr>
        <p:spPr bwMode="auto">
          <a:xfrm>
            <a:off x="683568" y="1826352"/>
            <a:ext cx="8123228" cy="400110"/>
          </a:xfrm>
          <a:prstGeom prst="rect">
            <a:avLst/>
          </a:prstGeom>
          <a:ln>
            <a:noFill/>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r>
              <a:rPr lang="en-GB" sz="2000" dirty="0">
                <a:latin typeface="Times New Roman" panose="02020603050405020304" pitchFamily="18" charset="0"/>
                <a:cs typeface="Times New Roman" panose="02020603050405020304" pitchFamily="18" charset="0"/>
              </a:rPr>
              <a:t>To improve the quality of education and training activities of </a:t>
            </a:r>
            <a:r>
              <a:rPr lang="tr-TR" sz="2000" dirty="0" smtClean="0">
                <a:latin typeface="Times New Roman" panose="02020603050405020304" pitchFamily="18" charset="0"/>
                <a:cs typeface="Times New Roman" panose="02020603050405020304" pitchFamily="18" charset="0"/>
              </a:rPr>
              <a:t>EMTAL</a:t>
            </a:r>
            <a:r>
              <a:rPr lang="en-GB" sz="2000" dirty="0" smtClean="0">
                <a:latin typeface="Times New Roman" panose="02020603050405020304" pitchFamily="18" charset="0"/>
                <a:cs typeface="Times New Roman" panose="02020603050405020304" pitchFamily="18" charset="0"/>
              </a:rPr>
              <a:t>,</a:t>
            </a:r>
            <a:endParaRPr lang="en-GB" sz="2000" dirty="0">
              <a:latin typeface="Times New Roman" panose="02020603050405020304" pitchFamily="18" charset="0"/>
              <a:cs typeface="Times New Roman" panose="02020603050405020304" pitchFamily="18" charset="0"/>
            </a:endParaRPr>
          </a:p>
        </p:txBody>
      </p:sp>
      <p:sp>
        <p:nvSpPr>
          <p:cNvPr id="9" name="19 Yarım Çerçeve"/>
          <p:cNvSpPr/>
          <p:nvPr/>
        </p:nvSpPr>
        <p:spPr>
          <a:xfrm>
            <a:off x="1190788" y="2628172"/>
            <a:ext cx="792162" cy="863600"/>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tr-TR">
              <a:solidFill>
                <a:schemeClr val="tx1"/>
              </a:solidFill>
            </a:endParaRPr>
          </a:p>
        </p:txBody>
      </p:sp>
      <p:sp>
        <p:nvSpPr>
          <p:cNvPr id="10" name="Text Box 5"/>
          <p:cNvSpPr txBox="1">
            <a:spLocks noChangeArrowheads="1"/>
          </p:cNvSpPr>
          <p:nvPr/>
        </p:nvSpPr>
        <p:spPr bwMode="auto">
          <a:xfrm>
            <a:off x="1449828" y="2787474"/>
            <a:ext cx="7331140" cy="400110"/>
          </a:xfrm>
          <a:prstGeom prst="rect">
            <a:avLst/>
          </a:prstGeom>
          <a:solidFill>
            <a:srgbClr val="FFF0C1"/>
          </a:solidFill>
          <a:ln w="190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spcBef>
                <a:spcPct val="20000"/>
              </a:spcBef>
              <a:defRPr/>
            </a:pPr>
            <a:r>
              <a:rPr lang="tr-TR" sz="2000" dirty="0" err="1" smtClean="0">
                <a:latin typeface="Times New Roman" panose="02020603050405020304" pitchFamily="18" charset="0"/>
                <a:cs typeface="Times New Roman" panose="02020603050405020304" pitchFamily="18" charset="0"/>
              </a:rPr>
              <a:t>All</a:t>
            </a:r>
            <a:r>
              <a:rPr lang="tr-TR" sz="2000"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stakeholders</a:t>
            </a:r>
            <a:r>
              <a:rPr lang="tr-TR" sz="2000"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participate</a:t>
            </a:r>
            <a:r>
              <a:rPr lang="tr-TR" sz="2000" dirty="0" smtClean="0">
                <a:latin typeface="Times New Roman" panose="02020603050405020304" pitchFamily="18" charset="0"/>
                <a:cs typeface="Times New Roman" panose="02020603050405020304" pitchFamily="18" charset="0"/>
              </a:rPr>
              <a:t> in </a:t>
            </a:r>
            <a:r>
              <a:rPr lang="tr-TR" sz="2000" dirty="0" err="1" smtClean="0">
                <a:latin typeface="Times New Roman" panose="02020603050405020304" pitchFamily="18" charset="0"/>
                <a:cs typeface="Times New Roman" panose="02020603050405020304" pitchFamily="18" charset="0"/>
              </a:rPr>
              <a:t>school</a:t>
            </a:r>
            <a:r>
              <a:rPr lang="tr-TR" sz="2000"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development</a:t>
            </a:r>
            <a:r>
              <a:rPr lang="tr-TR" sz="2000" dirty="0" smtClean="0">
                <a:latin typeface="Times New Roman" panose="02020603050405020304" pitchFamily="18" charset="0"/>
                <a:cs typeface="Times New Roman" panose="02020603050405020304" pitchFamily="18" charset="0"/>
              </a:rPr>
              <a:t> plan,</a:t>
            </a:r>
            <a:endParaRPr lang="tr-TR" sz="3200" dirty="0">
              <a:latin typeface="Times New Roman" pitchFamily="18" charset="0"/>
              <a:cs typeface="Times New Roman" pitchFamily="18" charset="0"/>
              <a:sym typeface="Wingdings"/>
            </a:endParaRPr>
          </a:p>
        </p:txBody>
      </p:sp>
      <p:sp>
        <p:nvSpPr>
          <p:cNvPr id="11" name="19 Yarım Çerçeve"/>
          <p:cNvSpPr/>
          <p:nvPr/>
        </p:nvSpPr>
        <p:spPr>
          <a:xfrm>
            <a:off x="466155" y="3666358"/>
            <a:ext cx="792162" cy="863600"/>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tr-TR">
              <a:solidFill>
                <a:schemeClr val="tx1"/>
              </a:solidFill>
            </a:endParaRPr>
          </a:p>
        </p:txBody>
      </p:sp>
      <p:sp>
        <p:nvSpPr>
          <p:cNvPr id="12" name="Text Box 10"/>
          <p:cNvSpPr txBox="1">
            <a:spLocks noChangeArrowheads="1"/>
          </p:cNvSpPr>
          <p:nvPr/>
        </p:nvSpPr>
        <p:spPr bwMode="auto">
          <a:xfrm>
            <a:off x="697244" y="3824772"/>
            <a:ext cx="8083724" cy="400110"/>
          </a:xfrm>
          <a:prstGeom prst="rect">
            <a:avLst/>
          </a:prstGeom>
          <a:ln>
            <a:noFill/>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r>
              <a:rPr lang="en-GB" sz="2000" dirty="0">
                <a:latin typeface="Times New Roman" panose="02020603050405020304" pitchFamily="18" charset="0"/>
                <a:cs typeface="Times New Roman" panose="02020603050405020304" pitchFamily="18" charset="0"/>
              </a:rPr>
              <a:t>Ensuring institutional development and using resources effectively,</a:t>
            </a:r>
            <a:endParaRPr lang="tr-TR" sz="2000" dirty="0">
              <a:latin typeface="Times New Roman" panose="02020603050405020304" pitchFamily="18" charset="0"/>
              <a:cs typeface="Times New Roman" panose="02020603050405020304" pitchFamily="18" charset="0"/>
            </a:endParaRPr>
          </a:p>
        </p:txBody>
      </p:sp>
      <p:sp>
        <p:nvSpPr>
          <p:cNvPr id="13" name="19 Yarım Çerçeve"/>
          <p:cNvSpPr/>
          <p:nvPr/>
        </p:nvSpPr>
        <p:spPr>
          <a:xfrm>
            <a:off x="1190789" y="4699418"/>
            <a:ext cx="792162" cy="863600"/>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tr-TR">
              <a:solidFill>
                <a:schemeClr val="tx1"/>
              </a:solidFill>
            </a:endParaRPr>
          </a:p>
        </p:txBody>
      </p:sp>
      <p:sp>
        <p:nvSpPr>
          <p:cNvPr id="14" name="Text Box 5"/>
          <p:cNvSpPr txBox="1">
            <a:spLocks noChangeArrowheads="1"/>
          </p:cNvSpPr>
          <p:nvPr/>
        </p:nvSpPr>
        <p:spPr bwMode="auto">
          <a:xfrm>
            <a:off x="1412701" y="4858720"/>
            <a:ext cx="7368267" cy="400110"/>
          </a:xfrm>
          <a:prstGeom prst="rect">
            <a:avLst/>
          </a:prstGeom>
          <a:solidFill>
            <a:srgbClr val="FFF0C1"/>
          </a:solidFill>
          <a:ln w="190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spcBef>
                <a:spcPct val="20000"/>
              </a:spcBef>
              <a:defRPr/>
            </a:pPr>
            <a:r>
              <a:rPr lang="tr-TR" sz="2000" dirty="0" err="1" smtClean="0">
                <a:latin typeface="Times New Roman" panose="02020603050405020304" pitchFamily="18" charset="0"/>
                <a:cs typeface="Times New Roman" panose="02020603050405020304" pitchFamily="18" charset="0"/>
              </a:rPr>
              <a:t>Success</a:t>
            </a:r>
            <a:r>
              <a:rPr lang="tr-TR" sz="2000" dirty="0" smtClean="0">
                <a:latin typeface="Times New Roman" panose="02020603050405020304" pitchFamily="18" charset="0"/>
                <a:cs typeface="Times New Roman" panose="02020603050405020304" pitchFamily="18" charset="0"/>
              </a:rPr>
              <a:t> in </a:t>
            </a:r>
            <a:r>
              <a:rPr lang="tr-TR" sz="2000" dirty="0" err="1">
                <a:latin typeface="Times New Roman" panose="02020603050405020304" pitchFamily="18" charset="0"/>
                <a:cs typeface="Times New Roman" panose="02020603050405020304" pitchFamily="18" charset="0"/>
              </a:rPr>
              <a:t>being</a:t>
            </a:r>
            <a:r>
              <a:rPr lang="tr-TR" sz="2000" dirty="0">
                <a:latin typeface="Times New Roman" panose="02020603050405020304" pitchFamily="18" charset="0"/>
                <a:cs typeface="Times New Roman" panose="02020603050405020304" pitchFamily="18" charset="0"/>
              </a:rPr>
              <a:t> </a:t>
            </a:r>
            <a:r>
              <a:rPr lang="tr-TR" sz="2000" dirty="0" err="1">
                <a:latin typeface="Times New Roman" panose="02020603050405020304" pitchFamily="18" charset="0"/>
                <a:cs typeface="Times New Roman" panose="02020603050405020304" pitchFamily="18" charset="0"/>
              </a:rPr>
              <a:t>sustainable</a:t>
            </a:r>
            <a:r>
              <a:rPr lang="tr-TR" sz="2000" dirty="0">
                <a:latin typeface="Times New Roman" panose="02020603050405020304" pitchFamily="18" charset="0"/>
                <a:cs typeface="Times New Roman" panose="02020603050405020304" pitchFamily="18" charset="0"/>
              </a:rPr>
              <a:t>,</a:t>
            </a:r>
          </a:p>
        </p:txBody>
      </p:sp>
      <p:sp>
        <p:nvSpPr>
          <p:cNvPr id="15" name="19 Yarım Çerçeve"/>
          <p:cNvSpPr/>
          <p:nvPr/>
        </p:nvSpPr>
        <p:spPr>
          <a:xfrm>
            <a:off x="466155" y="5856705"/>
            <a:ext cx="792162" cy="863600"/>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tr-TR">
              <a:solidFill>
                <a:schemeClr val="tx1"/>
              </a:solidFill>
            </a:endParaRPr>
          </a:p>
        </p:txBody>
      </p:sp>
      <p:sp>
        <p:nvSpPr>
          <p:cNvPr id="16" name="Text Box 10"/>
          <p:cNvSpPr txBox="1">
            <a:spLocks noChangeArrowheads="1"/>
          </p:cNvSpPr>
          <p:nvPr/>
        </p:nvSpPr>
        <p:spPr bwMode="auto">
          <a:xfrm>
            <a:off x="697244" y="6015119"/>
            <a:ext cx="8083724" cy="400110"/>
          </a:xfrm>
          <a:prstGeom prst="rect">
            <a:avLst/>
          </a:prstGeom>
          <a:ln>
            <a:noFill/>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r>
              <a:rPr lang="tr-TR" sz="2000" dirty="0" err="1" smtClean="0">
                <a:latin typeface="Times New Roman" panose="02020603050405020304" pitchFamily="18" charset="0"/>
                <a:cs typeface="Times New Roman" panose="02020603050405020304" pitchFamily="18" charset="0"/>
              </a:rPr>
              <a:t>In</a:t>
            </a:r>
            <a:r>
              <a:rPr lang="tr-TR" sz="2000"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the</a:t>
            </a:r>
            <a:r>
              <a:rPr lang="tr-TR" sz="2000"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development</a:t>
            </a:r>
            <a:r>
              <a:rPr lang="tr-TR" sz="2000" dirty="0" smtClean="0">
                <a:latin typeface="Times New Roman" panose="02020603050405020304" pitchFamily="18" charset="0"/>
                <a:cs typeface="Times New Roman" panose="02020603050405020304" pitchFamily="18" charset="0"/>
              </a:rPr>
              <a:t> of </a:t>
            </a:r>
            <a:r>
              <a:rPr lang="tr-TR" sz="2000" dirty="0" err="1" smtClean="0">
                <a:latin typeface="Times New Roman" panose="02020603050405020304" pitchFamily="18" charset="0"/>
                <a:cs typeface="Times New Roman" panose="02020603050405020304" pitchFamily="18" charset="0"/>
              </a:rPr>
              <a:t>school</a:t>
            </a:r>
            <a:r>
              <a:rPr lang="tr-TR" sz="2000" dirty="0" smtClean="0">
                <a:latin typeface="Times New Roman" panose="02020603050405020304" pitchFamily="18" charset="0"/>
                <a:cs typeface="Times New Roman" panose="02020603050405020304" pitchFamily="18" charset="0"/>
              </a:rPr>
              <a:t> </a:t>
            </a:r>
            <a:r>
              <a:rPr lang="tr-TR" sz="2000" dirty="0" err="1" smtClean="0">
                <a:latin typeface="Times New Roman" panose="02020603050405020304" pitchFamily="18" charset="0"/>
                <a:cs typeface="Times New Roman" panose="02020603050405020304" pitchFamily="18" charset="0"/>
              </a:rPr>
              <a:t>culture</a:t>
            </a:r>
            <a:r>
              <a:rPr lang="tr-TR" sz="2000" dirty="0" smtClean="0">
                <a:latin typeface="Times New Roman" panose="02020603050405020304" pitchFamily="18" charset="0"/>
                <a:cs typeface="Times New Roman" panose="02020603050405020304" pitchFamily="18" charset="0"/>
              </a:rPr>
              <a:t>,</a:t>
            </a:r>
            <a:endParaRPr lang="tr-TR" sz="2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717101235"/>
      </p:ext>
    </p:extLst>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fontScale="90000"/>
          </a:bodyPr>
          <a:lstStyle/>
          <a:p>
            <a:r>
              <a:rPr lang="tr-TR" dirty="0"/>
              <a:t/>
            </a:r>
            <a:br>
              <a:rPr lang="tr-TR" dirty="0"/>
            </a:br>
            <a:endParaRPr lang="tr-TR" dirty="0"/>
          </a:p>
        </p:txBody>
      </p:sp>
      <p:sp>
        <p:nvSpPr>
          <p:cNvPr id="6" name="Başlık 3"/>
          <p:cNvSpPr txBox="1">
            <a:spLocks/>
          </p:cNvSpPr>
          <p:nvPr/>
        </p:nvSpPr>
        <p:spPr>
          <a:xfrm>
            <a:off x="237844" y="188640"/>
            <a:ext cx="8568952" cy="1381398"/>
          </a:xfrm>
          <a:prstGeom prst="downArrowCallout">
            <a:avLst/>
          </a:prstGeom>
        </p:spPr>
        <p:style>
          <a:lnRef idx="3">
            <a:schemeClr val="lt1"/>
          </a:lnRef>
          <a:fillRef idx="1">
            <a:schemeClr val="accent3"/>
          </a:fillRef>
          <a:effectRef idx="1">
            <a:schemeClr val="accent3"/>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spcBef>
                <a:spcPct val="20000"/>
              </a:spcBef>
              <a:defRPr/>
            </a:pPr>
            <a:r>
              <a:rPr lang="tr-TR" sz="3200" dirty="0" err="1">
                <a:solidFill>
                  <a:srgbClr val="0000CC"/>
                </a:solidFill>
                <a:latin typeface="Times New Roman" pitchFamily="18" charset="0"/>
                <a:cs typeface="Times New Roman" pitchFamily="18" charset="0"/>
                <a:sym typeface="Wingdings"/>
              </a:rPr>
              <a:t>Expected</a:t>
            </a:r>
            <a:r>
              <a:rPr lang="tr-TR" sz="3200" dirty="0">
                <a:solidFill>
                  <a:srgbClr val="0000CC"/>
                </a:solidFill>
                <a:latin typeface="Times New Roman" pitchFamily="18" charset="0"/>
                <a:cs typeface="Times New Roman" pitchFamily="18" charset="0"/>
                <a:sym typeface="Wingdings"/>
              </a:rPr>
              <a:t> </a:t>
            </a:r>
            <a:r>
              <a:rPr lang="tr-TR" sz="3200" dirty="0" err="1">
                <a:solidFill>
                  <a:srgbClr val="0000CC"/>
                </a:solidFill>
                <a:latin typeface="Times New Roman" pitchFamily="18" charset="0"/>
                <a:cs typeface="Times New Roman" pitchFamily="18" charset="0"/>
                <a:sym typeface="Wingdings"/>
              </a:rPr>
              <a:t>results</a:t>
            </a:r>
            <a:r>
              <a:rPr lang="tr-TR" sz="3200" dirty="0">
                <a:solidFill>
                  <a:srgbClr val="0000CC"/>
                </a:solidFill>
                <a:latin typeface="Times New Roman" pitchFamily="18" charset="0"/>
                <a:cs typeface="Times New Roman" pitchFamily="18" charset="0"/>
                <a:sym typeface="Wingdings"/>
              </a:rPr>
              <a:t> of School Development </a:t>
            </a:r>
            <a:r>
              <a:rPr lang="tr-TR" sz="3200" dirty="0" smtClean="0">
                <a:solidFill>
                  <a:srgbClr val="0000CC"/>
                </a:solidFill>
                <a:latin typeface="Times New Roman" pitchFamily="18" charset="0"/>
                <a:cs typeface="Times New Roman" pitchFamily="18" charset="0"/>
                <a:sym typeface="Wingdings"/>
              </a:rPr>
              <a:t>Plan </a:t>
            </a:r>
            <a:endParaRPr lang="tr-TR" sz="3200" dirty="0">
              <a:solidFill>
                <a:srgbClr val="0000CC"/>
              </a:solidFill>
              <a:latin typeface="Times New Roman" pitchFamily="18" charset="0"/>
              <a:cs typeface="Times New Roman" pitchFamily="18" charset="0"/>
            </a:endParaRPr>
          </a:p>
        </p:txBody>
      </p:sp>
      <p:sp>
        <p:nvSpPr>
          <p:cNvPr id="7" name="19 Yarım Çerçeve"/>
          <p:cNvSpPr/>
          <p:nvPr/>
        </p:nvSpPr>
        <p:spPr>
          <a:xfrm>
            <a:off x="394147" y="1667938"/>
            <a:ext cx="792162" cy="863600"/>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tr-TR" dirty="0">
              <a:solidFill>
                <a:schemeClr val="tx1"/>
              </a:solidFill>
            </a:endParaRPr>
          </a:p>
        </p:txBody>
      </p:sp>
      <p:sp>
        <p:nvSpPr>
          <p:cNvPr id="8" name="Text Box 10"/>
          <p:cNvSpPr txBox="1">
            <a:spLocks noChangeArrowheads="1"/>
          </p:cNvSpPr>
          <p:nvPr/>
        </p:nvSpPr>
        <p:spPr bwMode="auto">
          <a:xfrm>
            <a:off x="683568" y="1826352"/>
            <a:ext cx="8123228" cy="400110"/>
          </a:xfrm>
          <a:prstGeom prst="rect">
            <a:avLst/>
          </a:prstGeom>
          <a:ln>
            <a:noFill/>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r>
              <a:rPr lang="en-GB" sz="2000" dirty="0">
                <a:latin typeface="Times New Roman" panose="02020603050405020304" pitchFamily="18" charset="0"/>
                <a:cs typeface="Times New Roman" panose="02020603050405020304" pitchFamily="18" charset="0"/>
              </a:rPr>
              <a:t>Effective use of time management,</a:t>
            </a:r>
            <a:endParaRPr lang="tr-TR" sz="2000" dirty="0">
              <a:latin typeface="Times New Roman" panose="02020603050405020304" pitchFamily="18" charset="0"/>
              <a:cs typeface="Times New Roman" panose="02020603050405020304" pitchFamily="18" charset="0"/>
            </a:endParaRPr>
          </a:p>
        </p:txBody>
      </p:sp>
      <p:sp>
        <p:nvSpPr>
          <p:cNvPr id="9" name="19 Yarım Çerçeve"/>
          <p:cNvSpPr/>
          <p:nvPr/>
        </p:nvSpPr>
        <p:spPr>
          <a:xfrm>
            <a:off x="1190788" y="2628172"/>
            <a:ext cx="792162" cy="863600"/>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tr-TR">
              <a:solidFill>
                <a:schemeClr val="tx1"/>
              </a:solidFill>
            </a:endParaRPr>
          </a:p>
        </p:txBody>
      </p:sp>
      <p:sp>
        <p:nvSpPr>
          <p:cNvPr id="10" name="Text Box 5"/>
          <p:cNvSpPr txBox="1">
            <a:spLocks noChangeArrowheads="1"/>
          </p:cNvSpPr>
          <p:nvPr/>
        </p:nvSpPr>
        <p:spPr bwMode="auto">
          <a:xfrm>
            <a:off x="1449828" y="2787474"/>
            <a:ext cx="7331140" cy="400110"/>
          </a:xfrm>
          <a:prstGeom prst="rect">
            <a:avLst/>
          </a:prstGeom>
          <a:solidFill>
            <a:srgbClr val="FFF0C1"/>
          </a:solidFill>
          <a:ln w="190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spcBef>
                <a:spcPct val="20000"/>
              </a:spcBef>
              <a:defRPr/>
            </a:pPr>
            <a:r>
              <a:rPr lang="en-GB" sz="2000" dirty="0">
                <a:latin typeface="Times New Roman" panose="02020603050405020304" pitchFamily="18" charset="0"/>
                <a:cs typeface="Times New Roman" panose="02020603050405020304" pitchFamily="18" charset="0"/>
              </a:rPr>
              <a:t>In the effective and efficient use of institutional capacity,</a:t>
            </a:r>
          </a:p>
        </p:txBody>
      </p:sp>
      <p:sp>
        <p:nvSpPr>
          <p:cNvPr id="11" name="19 Yarım Çerçeve"/>
          <p:cNvSpPr/>
          <p:nvPr/>
        </p:nvSpPr>
        <p:spPr>
          <a:xfrm>
            <a:off x="518319" y="3914586"/>
            <a:ext cx="792162" cy="863600"/>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tr-TR">
              <a:solidFill>
                <a:schemeClr val="tx1"/>
              </a:solidFill>
            </a:endParaRPr>
          </a:p>
        </p:txBody>
      </p:sp>
      <p:sp>
        <p:nvSpPr>
          <p:cNvPr id="12" name="Text Box 10"/>
          <p:cNvSpPr txBox="1">
            <a:spLocks noChangeArrowheads="1"/>
          </p:cNvSpPr>
          <p:nvPr/>
        </p:nvSpPr>
        <p:spPr bwMode="auto">
          <a:xfrm>
            <a:off x="824161" y="4229150"/>
            <a:ext cx="8083724" cy="400110"/>
          </a:xfrm>
          <a:prstGeom prst="rect">
            <a:avLst/>
          </a:prstGeom>
          <a:ln>
            <a:noFill/>
            <a:headEnd/>
            <a:tailEnd/>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1">
            <a:schemeClr val="accent3"/>
          </a:lnRef>
          <a:fillRef idx="2">
            <a:schemeClr val="accent3"/>
          </a:fillRef>
          <a:effectRef idx="1">
            <a:schemeClr val="accent3"/>
          </a:effectRef>
          <a:fontRef idx="minor">
            <a:schemeClr val="dk1"/>
          </a:fontRef>
        </p:style>
        <p:txBody>
          <a:bodyPr wrap="square">
            <a:spAutoFit/>
          </a:bodyPr>
          <a:lstStyle/>
          <a:p>
            <a:r>
              <a:rPr lang="en-GB" sz="2000" dirty="0">
                <a:latin typeface="Times New Roman" panose="02020603050405020304" pitchFamily="18" charset="0"/>
                <a:cs typeface="Times New Roman" panose="02020603050405020304" pitchFamily="18" charset="0"/>
              </a:rPr>
              <a:t>In evaluating the development of </a:t>
            </a:r>
            <a:r>
              <a:rPr lang="tr-TR" sz="2000" dirty="0" smtClean="0">
                <a:latin typeface="Times New Roman" panose="02020603050405020304" pitchFamily="18" charset="0"/>
                <a:cs typeface="Times New Roman" panose="02020603050405020304" pitchFamily="18" charset="0"/>
              </a:rPr>
              <a:t>EMTAL</a:t>
            </a:r>
            <a:r>
              <a:rPr lang="en-GB" sz="2000" dirty="0" smtClean="0">
                <a:latin typeface="Times New Roman" panose="02020603050405020304" pitchFamily="18" charset="0"/>
                <a:cs typeface="Times New Roman" panose="02020603050405020304" pitchFamily="18" charset="0"/>
              </a:rPr>
              <a:t> </a:t>
            </a:r>
            <a:r>
              <a:rPr lang="en-GB" sz="2000" dirty="0">
                <a:latin typeface="Times New Roman" panose="02020603050405020304" pitchFamily="18" charset="0"/>
                <a:cs typeface="Times New Roman" panose="02020603050405020304" pitchFamily="18" charset="0"/>
              </a:rPr>
              <a:t>under its own conditions,</a:t>
            </a:r>
          </a:p>
        </p:txBody>
      </p:sp>
      <p:sp>
        <p:nvSpPr>
          <p:cNvPr id="13" name="19 Yarım Çerçeve"/>
          <p:cNvSpPr/>
          <p:nvPr/>
        </p:nvSpPr>
        <p:spPr>
          <a:xfrm>
            <a:off x="1191865" y="5083764"/>
            <a:ext cx="792162" cy="863600"/>
          </a:xfrm>
          <a:prstGeom prst="halfFrame">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tr-TR">
              <a:solidFill>
                <a:schemeClr val="tx1"/>
              </a:solidFill>
            </a:endParaRPr>
          </a:p>
        </p:txBody>
      </p:sp>
      <p:sp>
        <p:nvSpPr>
          <p:cNvPr id="14" name="Text Box 5"/>
          <p:cNvSpPr txBox="1">
            <a:spLocks noChangeArrowheads="1"/>
          </p:cNvSpPr>
          <p:nvPr/>
        </p:nvSpPr>
        <p:spPr bwMode="auto">
          <a:xfrm>
            <a:off x="1475656" y="5366638"/>
            <a:ext cx="7331140" cy="707886"/>
          </a:xfrm>
          <a:prstGeom prst="rect">
            <a:avLst/>
          </a:prstGeom>
          <a:solidFill>
            <a:srgbClr val="FFF0C1"/>
          </a:solidFill>
          <a:ln w="19050">
            <a:noFill/>
            <a:miter lim="800000"/>
            <a:headEnd/>
            <a:tailEnd/>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txBody>
          <a:bodyPr wrap="square">
            <a:spAutoFit/>
          </a:bodyPr>
          <a:lstStyle/>
          <a:p>
            <a:pPr>
              <a:spcBef>
                <a:spcPct val="20000"/>
              </a:spcBef>
              <a:defRPr/>
            </a:pPr>
            <a:r>
              <a:rPr lang="en-GB" sz="2000" dirty="0">
                <a:solidFill>
                  <a:schemeClr val="dk1"/>
                </a:solidFill>
                <a:latin typeface="Times New Roman" panose="02020603050405020304" pitchFamily="18" charset="0"/>
                <a:cs typeface="Times New Roman" panose="02020603050405020304" pitchFamily="18" charset="0"/>
              </a:rPr>
              <a:t>In the development of the “inside out” education approach that accepts the school as a </a:t>
            </a:r>
            <a:r>
              <a:rPr lang="en-GB" sz="2000" dirty="0" err="1">
                <a:solidFill>
                  <a:schemeClr val="dk1"/>
                </a:solidFill>
                <a:latin typeface="Times New Roman" panose="02020603050405020304" pitchFamily="18" charset="0"/>
                <a:cs typeface="Times New Roman" panose="02020603050405020304" pitchFamily="18" charset="0"/>
              </a:rPr>
              <a:t>center</a:t>
            </a:r>
            <a:r>
              <a:rPr lang="en-GB" sz="2000" dirty="0" smtClean="0">
                <a:solidFill>
                  <a:schemeClr val="dk1"/>
                </a:solidFill>
                <a:latin typeface="Times New Roman" panose="02020603050405020304" pitchFamily="18" charset="0"/>
                <a:cs typeface="Times New Roman" panose="02020603050405020304" pitchFamily="18" charset="0"/>
              </a:rPr>
              <a:t>,</a:t>
            </a:r>
            <a:endParaRPr lang="en-GB" sz="2000" dirty="0">
              <a:solidFill>
                <a:schemeClr val="dk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1619583299"/>
      </p:ext>
    </p:extLst>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yagram 1"/>
          <p:cNvGraphicFramePr/>
          <p:nvPr>
            <p:extLst>
              <p:ext uri="{D42A27DB-BD31-4B8C-83A1-F6EECF244321}">
                <p14:modId xmlns:p14="http://schemas.microsoft.com/office/powerpoint/2010/main" xmlns="" val="2443598858"/>
              </p:ext>
            </p:extLst>
          </p:nvPr>
        </p:nvGraphicFramePr>
        <p:xfrm>
          <a:off x="411560" y="2492896"/>
          <a:ext cx="8336904" cy="28803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Başlık 3"/>
          <p:cNvSpPr txBox="1">
            <a:spLocks/>
          </p:cNvSpPr>
          <p:nvPr/>
        </p:nvSpPr>
        <p:spPr>
          <a:xfrm>
            <a:off x="827584" y="476672"/>
            <a:ext cx="7772400" cy="1143000"/>
          </a:xfrm>
          <a:prstGeom prst="downArrowCallout">
            <a:avLst/>
          </a:prstGeom>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tr-TR" sz="3600" dirty="0" smtClean="0">
                <a:latin typeface="Times New Roman" panose="02020603050405020304" pitchFamily="18" charset="0"/>
                <a:cs typeface="Times New Roman" panose="02020603050405020304" pitchFamily="18" charset="0"/>
              </a:rPr>
              <a:t>How </a:t>
            </a:r>
            <a:r>
              <a:rPr lang="tr-TR" sz="3600" dirty="0" err="1" smtClean="0">
                <a:latin typeface="Times New Roman" panose="02020603050405020304" pitchFamily="18" charset="0"/>
                <a:cs typeface="Times New Roman" panose="02020603050405020304" pitchFamily="18" charset="0"/>
              </a:rPr>
              <a:t>to</a:t>
            </a:r>
            <a:r>
              <a:rPr lang="tr-TR" sz="3600" dirty="0" smtClean="0">
                <a:latin typeface="Times New Roman" panose="02020603050405020304" pitchFamily="18" charset="0"/>
                <a:cs typeface="Times New Roman" panose="02020603050405020304" pitchFamily="18" charset="0"/>
              </a:rPr>
              <a:t> </a:t>
            </a:r>
            <a:r>
              <a:rPr lang="tr-TR" sz="3600" dirty="0" err="1" smtClean="0">
                <a:latin typeface="Times New Roman" panose="02020603050405020304" pitchFamily="18" charset="0"/>
                <a:cs typeface="Times New Roman" panose="02020603050405020304" pitchFamily="18" charset="0"/>
              </a:rPr>
              <a:t>empower</a:t>
            </a:r>
            <a:r>
              <a:rPr lang="tr-TR" sz="3600" dirty="0" smtClean="0">
                <a:latin typeface="Times New Roman" panose="02020603050405020304" pitchFamily="18" charset="0"/>
                <a:cs typeface="Times New Roman" panose="02020603050405020304" pitchFamily="18" charset="0"/>
              </a:rPr>
              <a:t> </a:t>
            </a:r>
            <a:r>
              <a:rPr lang="tr-TR" sz="3600" dirty="0" err="1" smtClean="0">
                <a:latin typeface="Times New Roman" panose="02020603050405020304" pitchFamily="18" charset="0"/>
                <a:cs typeface="Times New Roman" panose="02020603050405020304" pitchFamily="18" charset="0"/>
              </a:rPr>
              <a:t>teacher</a:t>
            </a:r>
            <a:r>
              <a:rPr lang="tr-TR" sz="3600" dirty="0" smtClean="0">
                <a:latin typeface="Times New Roman" panose="02020603050405020304" pitchFamily="18" charset="0"/>
                <a:cs typeface="Times New Roman" panose="02020603050405020304" pitchFamily="18" charset="0"/>
              </a:rPr>
              <a:t> </a:t>
            </a:r>
            <a:r>
              <a:rPr lang="tr-TR" sz="3600" dirty="0" err="1" smtClean="0">
                <a:latin typeface="Times New Roman" panose="02020603050405020304" pitchFamily="18" charset="0"/>
                <a:cs typeface="Times New Roman" panose="02020603050405020304" pitchFamily="18" charset="0"/>
              </a:rPr>
              <a:t>after</a:t>
            </a:r>
            <a:r>
              <a:rPr lang="tr-TR" sz="3600" dirty="0" smtClean="0">
                <a:latin typeface="Times New Roman" panose="02020603050405020304" pitchFamily="18" charset="0"/>
                <a:cs typeface="Times New Roman" panose="02020603050405020304" pitchFamily="18" charset="0"/>
              </a:rPr>
              <a:t> VT4P?</a:t>
            </a:r>
            <a:endParaRPr lang="tr-TR" sz="3600" dirty="0">
              <a:latin typeface="Times New Roman" panose="02020603050405020304" pitchFamily="18" charset="0"/>
              <a:cs typeface="Times New Roman" panose="02020603050405020304" pitchFamily="18" charset="0"/>
            </a:endParaRPr>
          </a:p>
        </p:txBody>
      </p:sp>
      <p:sp>
        <p:nvSpPr>
          <p:cNvPr id="3" name="Dikdörtgen 2"/>
          <p:cNvSpPr/>
          <p:nvPr/>
        </p:nvSpPr>
        <p:spPr>
          <a:xfrm>
            <a:off x="7164288" y="2708920"/>
            <a:ext cx="1720627" cy="738664"/>
          </a:xfrm>
          <a:prstGeom prst="rect">
            <a:avLst/>
          </a:prstGeom>
        </p:spPr>
        <p:txBody>
          <a:bodyPr wrap="square">
            <a:spAutoFit/>
          </a:bodyPr>
          <a:lstStyle/>
          <a:p>
            <a:pPr lvl="0"/>
            <a:r>
              <a:rPr lang="tr-TR" sz="1400" dirty="0"/>
              <a:t>5.</a:t>
            </a:r>
            <a:r>
              <a:rPr lang="en-US" sz="1400" dirty="0"/>
              <a:t> EMPOWERMENT </a:t>
            </a:r>
            <a:r>
              <a:rPr lang="tr-TR" sz="1400" dirty="0" smtClean="0"/>
              <a:t>   </a:t>
            </a:r>
            <a:r>
              <a:rPr lang="en-US" sz="1400" dirty="0" smtClean="0"/>
              <a:t>IN </a:t>
            </a:r>
            <a:r>
              <a:rPr lang="en-US" sz="1400" dirty="0"/>
              <a:t>SETTING SCHOOL </a:t>
            </a:r>
            <a:r>
              <a:rPr lang="en-US" sz="1400" dirty="0" smtClean="0"/>
              <a:t>POLICIES </a:t>
            </a:r>
            <a:endParaRPr lang="en-GB" sz="1400" dirty="0"/>
          </a:p>
        </p:txBody>
      </p:sp>
      <p:sp>
        <p:nvSpPr>
          <p:cNvPr id="6" name="Oval 5"/>
          <p:cNvSpPr/>
          <p:nvPr/>
        </p:nvSpPr>
        <p:spPr>
          <a:xfrm>
            <a:off x="7736569" y="3789040"/>
            <a:ext cx="288032" cy="288032"/>
          </a:xfrm>
          <a:prstGeom prst="ellipse">
            <a:avLst/>
          </a:prstGeom>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Tree>
    <p:extLst>
      <p:ext uri="{BB962C8B-B14F-4D97-AF65-F5344CB8AC3E}">
        <p14:creationId xmlns:p14="http://schemas.microsoft.com/office/powerpoint/2010/main" xmlns="" val="1142214376"/>
      </p:ext>
    </p:extLst>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txBox="1">
            <a:spLocks/>
          </p:cNvSpPr>
          <p:nvPr/>
        </p:nvSpPr>
        <p:spPr>
          <a:xfrm>
            <a:off x="827584" y="476672"/>
            <a:ext cx="7772400" cy="1143000"/>
          </a:xfrm>
          <a:prstGeom prst="downArrowCallout">
            <a:avLst/>
          </a:prstGeom>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tr-TR" sz="3600" dirty="0" smtClean="0">
                <a:latin typeface="Times New Roman" panose="02020603050405020304" pitchFamily="18" charset="0"/>
                <a:cs typeface="Times New Roman" panose="02020603050405020304" pitchFamily="18" charset="0"/>
              </a:rPr>
              <a:t>How </a:t>
            </a:r>
            <a:r>
              <a:rPr lang="tr-TR" sz="3600" dirty="0" err="1" smtClean="0">
                <a:latin typeface="Times New Roman" panose="02020603050405020304" pitchFamily="18" charset="0"/>
                <a:cs typeface="Times New Roman" panose="02020603050405020304" pitchFamily="18" charset="0"/>
              </a:rPr>
              <a:t>to</a:t>
            </a:r>
            <a:r>
              <a:rPr lang="tr-TR" sz="3600" dirty="0" smtClean="0">
                <a:latin typeface="Times New Roman" panose="02020603050405020304" pitchFamily="18" charset="0"/>
                <a:cs typeface="Times New Roman" panose="02020603050405020304" pitchFamily="18" charset="0"/>
              </a:rPr>
              <a:t> </a:t>
            </a:r>
            <a:r>
              <a:rPr lang="tr-TR" sz="3600" dirty="0" err="1" smtClean="0">
                <a:latin typeface="Times New Roman" panose="02020603050405020304" pitchFamily="18" charset="0"/>
                <a:cs typeface="Times New Roman" panose="02020603050405020304" pitchFamily="18" charset="0"/>
              </a:rPr>
              <a:t>empower</a:t>
            </a:r>
            <a:r>
              <a:rPr lang="tr-TR" sz="3600" dirty="0" smtClean="0">
                <a:latin typeface="Times New Roman" panose="02020603050405020304" pitchFamily="18" charset="0"/>
                <a:cs typeface="Times New Roman" panose="02020603050405020304" pitchFamily="18" charset="0"/>
              </a:rPr>
              <a:t> </a:t>
            </a:r>
            <a:r>
              <a:rPr lang="tr-TR" sz="3600" dirty="0" err="1" smtClean="0">
                <a:latin typeface="Times New Roman" panose="02020603050405020304" pitchFamily="18" charset="0"/>
                <a:cs typeface="Times New Roman" panose="02020603050405020304" pitchFamily="18" charset="0"/>
              </a:rPr>
              <a:t>teacher</a:t>
            </a:r>
            <a:r>
              <a:rPr lang="tr-TR" sz="3600" dirty="0" smtClean="0">
                <a:latin typeface="Times New Roman" panose="02020603050405020304" pitchFamily="18" charset="0"/>
                <a:cs typeface="Times New Roman" panose="02020603050405020304" pitchFamily="18" charset="0"/>
              </a:rPr>
              <a:t> </a:t>
            </a:r>
            <a:r>
              <a:rPr lang="tr-TR" sz="3600" dirty="0" err="1" smtClean="0">
                <a:latin typeface="Times New Roman" panose="02020603050405020304" pitchFamily="18" charset="0"/>
                <a:cs typeface="Times New Roman" panose="02020603050405020304" pitchFamily="18" charset="0"/>
              </a:rPr>
              <a:t>after</a:t>
            </a:r>
            <a:r>
              <a:rPr lang="tr-TR" sz="3600" dirty="0" smtClean="0">
                <a:latin typeface="Times New Roman" panose="02020603050405020304" pitchFamily="18" charset="0"/>
                <a:cs typeface="Times New Roman" panose="02020603050405020304" pitchFamily="18" charset="0"/>
              </a:rPr>
              <a:t> VT4P?</a:t>
            </a:r>
            <a:endParaRPr lang="tr-TR" sz="3600" dirty="0">
              <a:latin typeface="Times New Roman" panose="02020603050405020304" pitchFamily="18" charset="0"/>
              <a:cs typeface="Times New Roman" panose="02020603050405020304" pitchFamily="18" charset="0"/>
            </a:endParaRPr>
          </a:p>
        </p:txBody>
      </p:sp>
      <p:sp>
        <p:nvSpPr>
          <p:cNvPr id="3" name="Dikdörtgen 2"/>
          <p:cNvSpPr/>
          <p:nvPr/>
        </p:nvSpPr>
        <p:spPr>
          <a:xfrm>
            <a:off x="933364" y="1619672"/>
            <a:ext cx="7560840" cy="5078313"/>
          </a:xfrm>
          <a:prstGeom prst="rect">
            <a:avLst/>
          </a:prstGeom>
        </p:spPr>
        <p:txBody>
          <a:bodyPr wrap="square">
            <a:spAutoFit/>
          </a:bodyPr>
          <a:lstStyle/>
          <a:p>
            <a:pPr lvl="0"/>
            <a:r>
              <a:rPr lang="tr-TR" dirty="0"/>
              <a:t>1.EMPOWERMENT IN ACQUIRING NEW METHODS OF </a:t>
            </a:r>
            <a:r>
              <a:rPr lang="tr-TR" dirty="0" smtClean="0"/>
              <a:t>TEACHING</a:t>
            </a:r>
          </a:p>
          <a:p>
            <a:pPr lvl="0"/>
            <a:endParaRPr lang="tr-TR" dirty="0"/>
          </a:p>
          <a:p>
            <a:pPr lvl="0" algn="just"/>
            <a:r>
              <a:rPr lang="tr-TR" dirty="0" err="1" smtClean="0"/>
              <a:t>Most</a:t>
            </a:r>
            <a:r>
              <a:rPr lang="tr-TR" dirty="0"/>
              <a:t> </a:t>
            </a:r>
            <a:r>
              <a:rPr lang="tr-TR" dirty="0" smtClean="0"/>
              <a:t>of </a:t>
            </a:r>
            <a:r>
              <a:rPr lang="tr-TR" dirty="0" err="1" smtClean="0"/>
              <a:t>teachers</a:t>
            </a:r>
            <a:r>
              <a:rPr lang="tr-TR" dirty="0" smtClean="0"/>
              <a:t> do not </a:t>
            </a:r>
            <a:r>
              <a:rPr lang="tr-TR" dirty="0" err="1" smtClean="0"/>
              <a:t>want</a:t>
            </a:r>
            <a:r>
              <a:rPr lang="tr-TR" dirty="0" smtClean="0"/>
              <a:t> </a:t>
            </a:r>
            <a:r>
              <a:rPr lang="tr-TR" dirty="0" err="1" smtClean="0"/>
              <a:t>to</a:t>
            </a:r>
            <a:r>
              <a:rPr lang="tr-TR" dirty="0" smtClean="0"/>
              <a:t> </a:t>
            </a:r>
            <a:r>
              <a:rPr lang="tr-TR" dirty="0" err="1" smtClean="0"/>
              <a:t>change</a:t>
            </a:r>
            <a:r>
              <a:rPr lang="tr-TR" dirty="0" smtClean="0"/>
              <a:t> </a:t>
            </a:r>
            <a:r>
              <a:rPr lang="tr-TR" dirty="0" err="1" smtClean="0"/>
              <a:t>or</a:t>
            </a:r>
            <a:r>
              <a:rPr lang="tr-TR" dirty="0" smtClean="0"/>
              <a:t> </a:t>
            </a:r>
            <a:r>
              <a:rPr lang="tr-TR" dirty="0" err="1" smtClean="0"/>
              <a:t>improve</a:t>
            </a:r>
            <a:r>
              <a:rPr lang="tr-TR" dirty="0" smtClean="0"/>
              <a:t> </a:t>
            </a:r>
            <a:r>
              <a:rPr lang="tr-TR" dirty="0" err="1" smtClean="0"/>
              <a:t>their</a:t>
            </a:r>
            <a:r>
              <a:rPr lang="tr-TR" dirty="0" smtClean="0"/>
              <a:t> </a:t>
            </a:r>
            <a:r>
              <a:rPr lang="tr-TR" dirty="0" err="1" smtClean="0"/>
              <a:t>teaching</a:t>
            </a:r>
            <a:r>
              <a:rPr lang="tr-TR" dirty="0" smtClean="0"/>
              <a:t> </a:t>
            </a:r>
            <a:r>
              <a:rPr lang="tr-TR" dirty="0" err="1" smtClean="0"/>
              <a:t>abilities</a:t>
            </a:r>
            <a:r>
              <a:rPr lang="tr-TR" dirty="0" smtClean="0"/>
              <a:t> </a:t>
            </a:r>
            <a:r>
              <a:rPr lang="tr-TR" dirty="0" err="1" smtClean="0"/>
              <a:t>because</a:t>
            </a:r>
            <a:r>
              <a:rPr lang="tr-TR" dirty="0" smtClean="0"/>
              <a:t> </a:t>
            </a:r>
            <a:r>
              <a:rPr lang="tr-TR" dirty="0" err="1" smtClean="0"/>
              <a:t>they</a:t>
            </a:r>
            <a:r>
              <a:rPr lang="tr-TR" dirty="0" smtClean="0"/>
              <a:t> </a:t>
            </a:r>
            <a:r>
              <a:rPr lang="tr-TR" dirty="0" err="1" smtClean="0"/>
              <a:t>believe</a:t>
            </a:r>
            <a:r>
              <a:rPr lang="tr-TR" dirty="0" smtClean="0"/>
              <a:t> in </a:t>
            </a:r>
            <a:r>
              <a:rPr lang="tr-TR" dirty="0" err="1" smtClean="0"/>
              <a:t>they</a:t>
            </a:r>
            <a:r>
              <a:rPr lang="tr-TR" dirty="0" smtClean="0"/>
              <a:t> </a:t>
            </a:r>
            <a:r>
              <a:rPr lang="tr-TR" dirty="0" err="1" smtClean="0"/>
              <a:t>have</a:t>
            </a:r>
            <a:r>
              <a:rPr lang="tr-TR" dirty="0" smtClean="0"/>
              <a:t> </a:t>
            </a:r>
            <a:r>
              <a:rPr lang="tr-TR" dirty="0" err="1" smtClean="0"/>
              <a:t>best</a:t>
            </a:r>
            <a:r>
              <a:rPr lang="tr-TR" dirty="0" smtClean="0"/>
              <a:t> </a:t>
            </a:r>
            <a:r>
              <a:rPr lang="tr-TR" dirty="0" err="1" smtClean="0"/>
              <a:t>methods</a:t>
            </a:r>
            <a:r>
              <a:rPr lang="tr-TR" dirty="0" smtClean="0"/>
              <a:t> of </a:t>
            </a:r>
            <a:r>
              <a:rPr lang="tr-TR" dirty="0" err="1" smtClean="0"/>
              <a:t>teaching</a:t>
            </a:r>
            <a:r>
              <a:rPr lang="tr-TR" dirty="0" smtClean="0"/>
              <a:t>. </a:t>
            </a:r>
            <a:r>
              <a:rPr lang="tr-TR" dirty="0" err="1" smtClean="0"/>
              <a:t>Some</a:t>
            </a:r>
            <a:r>
              <a:rPr lang="tr-TR" dirty="0" smtClean="0"/>
              <a:t> of </a:t>
            </a:r>
            <a:r>
              <a:rPr lang="tr-TR" dirty="0" err="1" smtClean="0"/>
              <a:t>teachers</a:t>
            </a:r>
            <a:r>
              <a:rPr lang="tr-TR" dirty="0" smtClean="0"/>
              <a:t> </a:t>
            </a:r>
            <a:r>
              <a:rPr lang="tr-TR" dirty="0" err="1" smtClean="0"/>
              <a:t>are</a:t>
            </a:r>
            <a:r>
              <a:rPr lang="tr-TR" dirty="0" smtClean="0"/>
              <a:t> </a:t>
            </a:r>
            <a:r>
              <a:rPr lang="tr-TR" dirty="0" err="1" smtClean="0"/>
              <a:t>almost</a:t>
            </a:r>
            <a:r>
              <a:rPr lang="tr-TR" dirty="0" smtClean="0"/>
              <a:t> </a:t>
            </a:r>
            <a:r>
              <a:rPr lang="tr-TR" dirty="0" err="1" smtClean="0"/>
              <a:t>so</a:t>
            </a:r>
            <a:r>
              <a:rPr lang="tr-TR" dirty="0" smtClean="0"/>
              <a:t> far </a:t>
            </a:r>
            <a:r>
              <a:rPr lang="tr-TR" dirty="0" err="1" smtClean="0"/>
              <a:t>to</a:t>
            </a:r>
            <a:r>
              <a:rPr lang="tr-TR" dirty="0" smtClean="0"/>
              <a:t> </a:t>
            </a:r>
            <a:r>
              <a:rPr lang="tr-TR" dirty="0" err="1" smtClean="0"/>
              <a:t>any</a:t>
            </a:r>
            <a:r>
              <a:rPr lang="tr-TR" dirty="0" smtClean="0"/>
              <a:t> </a:t>
            </a:r>
            <a:r>
              <a:rPr lang="tr-TR" dirty="0" err="1" smtClean="0"/>
              <a:t>new</a:t>
            </a:r>
            <a:r>
              <a:rPr lang="tr-TR" dirty="0" smtClean="0"/>
              <a:t> </a:t>
            </a:r>
            <a:r>
              <a:rPr lang="tr-TR" dirty="0" err="1" smtClean="0"/>
              <a:t>activity</a:t>
            </a:r>
            <a:r>
              <a:rPr lang="tr-TR" dirty="0" smtClean="0"/>
              <a:t> </a:t>
            </a:r>
            <a:r>
              <a:rPr lang="tr-TR" dirty="0" err="1" smtClean="0"/>
              <a:t>or</a:t>
            </a:r>
            <a:r>
              <a:rPr lang="tr-TR" dirty="0" smtClean="0"/>
              <a:t> </a:t>
            </a:r>
            <a:r>
              <a:rPr lang="tr-TR" dirty="0" err="1" smtClean="0"/>
              <a:t>change</a:t>
            </a:r>
            <a:r>
              <a:rPr lang="tr-TR" dirty="0" smtClean="0"/>
              <a:t> at </a:t>
            </a:r>
            <a:r>
              <a:rPr lang="tr-TR" dirty="0" err="1" smtClean="0"/>
              <a:t>their</a:t>
            </a:r>
            <a:r>
              <a:rPr lang="tr-TR" dirty="0" smtClean="0"/>
              <a:t> </a:t>
            </a:r>
            <a:r>
              <a:rPr lang="tr-TR" dirty="0" err="1" smtClean="0"/>
              <a:t>profession</a:t>
            </a:r>
            <a:r>
              <a:rPr lang="tr-TR" dirty="0" smtClean="0"/>
              <a:t>. </a:t>
            </a:r>
            <a:r>
              <a:rPr lang="tr-TR" dirty="0" err="1" smtClean="0"/>
              <a:t>It</a:t>
            </a:r>
            <a:r>
              <a:rPr lang="tr-TR" dirty="0" smtClean="0"/>
              <a:t> is not </a:t>
            </a:r>
            <a:r>
              <a:rPr lang="tr-TR" dirty="0" err="1" smtClean="0"/>
              <a:t>usual</a:t>
            </a:r>
            <a:r>
              <a:rPr lang="tr-TR" dirty="0" smtClean="0"/>
              <a:t> </a:t>
            </a:r>
            <a:r>
              <a:rPr lang="tr-TR" dirty="0" err="1" smtClean="0"/>
              <a:t>for</a:t>
            </a:r>
            <a:r>
              <a:rPr lang="tr-TR" dirty="0" smtClean="0"/>
              <a:t> </a:t>
            </a:r>
            <a:r>
              <a:rPr lang="tr-TR" dirty="0" err="1" smtClean="0"/>
              <a:t>them</a:t>
            </a:r>
            <a:r>
              <a:rPr lang="tr-TR" dirty="0" smtClean="0"/>
              <a:t> </a:t>
            </a:r>
            <a:r>
              <a:rPr lang="tr-TR" dirty="0" err="1" smtClean="0"/>
              <a:t>also</a:t>
            </a:r>
            <a:r>
              <a:rPr lang="tr-TR" dirty="0" smtClean="0"/>
              <a:t> </a:t>
            </a:r>
            <a:r>
              <a:rPr lang="tr-TR" dirty="0" err="1" smtClean="0"/>
              <a:t>to</a:t>
            </a:r>
            <a:r>
              <a:rPr lang="tr-TR" dirty="0" smtClean="0"/>
              <a:t> </a:t>
            </a:r>
            <a:r>
              <a:rPr lang="tr-TR" dirty="0" err="1" smtClean="0"/>
              <a:t>accept</a:t>
            </a:r>
            <a:r>
              <a:rPr lang="tr-TR" dirty="0" smtClean="0"/>
              <a:t> </a:t>
            </a:r>
            <a:r>
              <a:rPr lang="tr-TR" dirty="0" err="1" smtClean="0"/>
              <a:t>such</a:t>
            </a:r>
            <a:r>
              <a:rPr lang="tr-TR" dirty="0" smtClean="0"/>
              <a:t> a </a:t>
            </a:r>
            <a:r>
              <a:rPr lang="tr-TR" dirty="0" err="1" smtClean="0"/>
              <a:t>new</a:t>
            </a:r>
            <a:r>
              <a:rPr lang="tr-TR" dirty="0" smtClean="0"/>
              <a:t> </a:t>
            </a:r>
            <a:r>
              <a:rPr lang="tr-TR" dirty="0" err="1" smtClean="0"/>
              <a:t>method</a:t>
            </a:r>
            <a:r>
              <a:rPr lang="tr-TR" dirty="0" smtClean="0"/>
              <a:t> </a:t>
            </a:r>
            <a:r>
              <a:rPr lang="tr-TR" dirty="0" err="1" smtClean="0"/>
              <a:t>and</a:t>
            </a:r>
            <a:r>
              <a:rPr lang="tr-TR" dirty="0" smtClean="0"/>
              <a:t> </a:t>
            </a:r>
            <a:r>
              <a:rPr lang="tr-TR" dirty="0" err="1" smtClean="0"/>
              <a:t>change</a:t>
            </a:r>
            <a:r>
              <a:rPr lang="tr-TR" dirty="0" smtClean="0"/>
              <a:t> </a:t>
            </a:r>
            <a:r>
              <a:rPr lang="tr-TR" dirty="0" err="1" smtClean="0"/>
              <a:t>always</a:t>
            </a:r>
            <a:r>
              <a:rPr lang="tr-TR" dirty="0" smtClean="0"/>
              <a:t> </a:t>
            </a:r>
            <a:r>
              <a:rPr lang="tr-TR" dirty="0" err="1" smtClean="0"/>
              <a:t>face</a:t>
            </a:r>
            <a:r>
              <a:rPr lang="tr-TR" dirty="0" smtClean="0"/>
              <a:t> </a:t>
            </a:r>
            <a:r>
              <a:rPr lang="tr-TR" dirty="0" err="1" smtClean="0"/>
              <a:t>resistance</a:t>
            </a:r>
            <a:r>
              <a:rPr lang="tr-TR" dirty="0" smtClean="0"/>
              <a:t>. But at </a:t>
            </a:r>
            <a:r>
              <a:rPr lang="tr-TR" dirty="0" err="1" smtClean="0"/>
              <a:t>the</a:t>
            </a:r>
            <a:r>
              <a:rPr lang="tr-TR" dirty="0" smtClean="0"/>
              <a:t> </a:t>
            </a:r>
            <a:r>
              <a:rPr lang="tr-TR" dirty="0" err="1" smtClean="0"/>
              <a:t>other</a:t>
            </a:r>
            <a:r>
              <a:rPr lang="tr-TR" dirty="0" smtClean="0"/>
              <a:t> </a:t>
            </a:r>
            <a:r>
              <a:rPr lang="tr-TR" dirty="0" err="1" smtClean="0"/>
              <a:t>hand</a:t>
            </a:r>
            <a:r>
              <a:rPr lang="tr-TR" dirty="0" smtClean="0"/>
              <a:t> </a:t>
            </a:r>
            <a:r>
              <a:rPr lang="tr-TR" dirty="0" err="1" smtClean="0"/>
              <a:t>by</a:t>
            </a:r>
            <a:r>
              <a:rPr lang="tr-TR" dirty="0" smtClean="0"/>
              <a:t> VT4P </a:t>
            </a:r>
            <a:r>
              <a:rPr lang="tr-TR" dirty="0" err="1" smtClean="0"/>
              <a:t>outcomes</a:t>
            </a:r>
            <a:r>
              <a:rPr lang="tr-TR" dirty="0" smtClean="0"/>
              <a:t> </a:t>
            </a:r>
            <a:r>
              <a:rPr lang="tr-TR" dirty="0" err="1" smtClean="0"/>
              <a:t>they</a:t>
            </a:r>
            <a:r>
              <a:rPr lang="tr-TR" dirty="0" smtClean="0"/>
              <a:t> </a:t>
            </a:r>
            <a:r>
              <a:rPr lang="tr-TR" dirty="0" err="1" smtClean="0"/>
              <a:t>will</a:t>
            </a:r>
            <a:r>
              <a:rPr lang="tr-TR" dirty="0" smtClean="0"/>
              <a:t> </a:t>
            </a:r>
            <a:r>
              <a:rPr lang="tr-TR" dirty="0" err="1" smtClean="0"/>
              <a:t>believe</a:t>
            </a:r>
            <a:r>
              <a:rPr lang="tr-TR" dirty="0" smtClean="0"/>
              <a:t> in </a:t>
            </a:r>
            <a:r>
              <a:rPr lang="tr-TR" dirty="0" err="1" smtClean="0"/>
              <a:t>the</a:t>
            </a:r>
            <a:r>
              <a:rPr lang="tr-TR" dirty="0" smtClean="0"/>
              <a:t> </a:t>
            </a:r>
            <a:r>
              <a:rPr lang="tr-TR" dirty="0" err="1" smtClean="0"/>
              <a:t>benefits</a:t>
            </a:r>
            <a:r>
              <a:rPr lang="tr-TR" dirty="0" smtClean="0"/>
              <a:t> of </a:t>
            </a:r>
            <a:r>
              <a:rPr lang="tr-TR" dirty="0" err="1" smtClean="0"/>
              <a:t>such</a:t>
            </a:r>
            <a:r>
              <a:rPr lang="tr-TR" dirty="0" smtClean="0"/>
              <a:t> a </a:t>
            </a:r>
            <a:r>
              <a:rPr lang="tr-TR" dirty="0" err="1" smtClean="0"/>
              <a:t>change</a:t>
            </a:r>
            <a:r>
              <a:rPr lang="tr-TR" dirty="0" smtClean="0"/>
              <a:t> at </a:t>
            </a:r>
            <a:r>
              <a:rPr lang="tr-TR" dirty="0" err="1" smtClean="0"/>
              <a:t>their</a:t>
            </a:r>
            <a:r>
              <a:rPr lang="tr-TR" dirty="0" smtClean="0"/>
              <a:t> </a:t>
            </a:r>
            <a:r>
              <a:rPr lang="tr-TR" dirty="0" err="1" smtClean="0"/>
              <a:t>teaching</a:t>
            </a:r>
            <a:r>
              <a:rPr lang="tr-TR" dirty="0" smtClean="0"/>
              <a:t> </a:t>
            </a:r>
            <a:r>
              <a:rPr lang="tr-TR" dirty="0" err="1" smtClean="0"/>
              <a:t>abilities</a:t>
            </a:r>
            <a:r>
              <a:rPr lang="tr-TR" dirty="0" smtClean="0"/>
              <a:t>.  Empowerment </a:t>
            </a:r>
            <a:r>
              <a:rPr lang="tr-TR" dirty="0" err="1" smtClean="0"/>
              <a:t>will</a:t>
            </a:r>
            <a:r>
              <a:rPr lang="tr-TR" dirty="0" smtClean="0"/>
              <a:t> be </a:t>
            </a:r>
            <a:r>
              <a:rPr lang="tr-TR" dirty="0" err="1" smtClean="0"/>
              <a:t>part</a:t>
            </a:r>
            <a:r>
              <a:rPr lang="tr-TR" dirty="0" smtClean="0"/>
              <a:t> of </a:t>
            </a:r>
            <a:r>
              <a:rPr lang="tr-TR" dirty="0" err="1" smtClean="0"/>
              <a:t>reality</a:t>
            </a:r>
            <a:r>
              <a:rPr lang="tr-TR" dirty="0" smtClean="0"/>
              <a:t> at </a:t>
            </a:r>
            <a:r>
              <a:rPr lang="tr-TR" dirty="0" err="1" smtClean="0"/>
              <a:t>their</a:t>
            </a:r>
            <a:r>
              <a:rPr lang="tr-TR" dirty="0" smtClean="0"/>
              <a:t> life </a:t>
            </a:r>
            <a:r>
              <a:rPr lang="tr-TR" dirty="0" err="1" smtClean="0"/>
              <a:t>and</a:t>
            </a:r>
            <a:r>
              <a:rPr lang="tr-TR" dirty="0" smtClean="0"/>
              <a:t> </a:t>
            </a:r>
            <a:r>
              <a:rPr lang="tr-TR" dirty="0" err="1" smtClean="0"/>
              <a:t>the</a:t>
            </a:r>
            <a:r>
              <a:rPr lang="tr-TR" dirty="0" smtClean="0"/>
              <a:t> </a:t>
            </a:r>
            <a:r>
              <a:rPr lang="tr-TR" dirty="0" err="1" smtClean="0"/>
              <a:t>students</a:t>
            </a:r>
            <a:r>
              <a:rPr lang="tr-TR" dirty="0" smtClean="0"/>
              <a:t> </a:t>
            </a:r>
            <a:r>
              <a:rPr lang="tr-TR" dirty="0" err="1" smtClean="0"/>
              <a:t>will</a:t>
            </a:r>
            <a:r>
              <a:rPr lang="tr-TR" dirty="0" smtClean="0"/>
              <a:t> be an </a:t>
            </a:r>
            <a:r>
              <a:rPr lang="tr-TR" dirty="0" err="1" smtClean="0"/>
              <a:t>important</a:t>
            </a:r>
            <a:r>
              <a:rPr lang="tr-TR" dirty="0" smtClean="0"/>
              <a:t> </a:t>
            </a:r>
            <a:r>
              <a:rPr lang="tr-TR" dirty="0" err="1" smtClean="0"/>
              <a:t>part</a:t>
            </a:r>
            <a:r>
              <a:rPr lang="tr-TR" dirty="0" smtClean="0"/>
              <a:t> of </a:t>
            </a:r>
            <a:r>
              <a:rPr lang="tr-TR" dirty="0" err="1" smtClean="0"/>
              <a:t>these</a:t>
            </a:r>
            <a:r>
              <a:rPr lang="tr-TR" dirty="0" smtClean="0"/>
              <a:t> </a:t>
            </a:r>
            <a:r>
              <a:rPr lang="tr-TR" dirty="0" err="1" smtClean="0"/>
              <a:t>new</a:t>
            </a:r>
            <a:r>
              <a:rPr lang="tr-TR" dirty="0" smtClean="0"/>
              <a:t> </a:t>
            </a:r>
            <a:r>
              <a:rPr lang="tr-TR" dirty="0" err="1" smtClean="0"/>
              <a:t>methods</a:t>
            </a:r>
            <a:r>
              <a:rPr lang="tr-TR" dirty="0" smtClean="0"/>
              <a:t> of </a:t>
            </a:r>
            <a:r>
              <a:rPr lang="tr-TR" dirty="0" err="1" smtClean="0"/>
              <a:t>teaching</a:t>
            </a:r>
            <a:r>
              <a:rPr lang="tr-TR" dirty="0" smtClean="0"/>
              <a:t>. </a:t>
            </a:r>
            <a:r>
              <a:rPr lang="tr-TR" dirty="0" err="1" smtClean="0"/>
              <a:t>They</a:t>
            </a:r>
            <a:r>
              <a:rPr lang="tr-TR" dirty="0" smtClean="0"/>
              <a:t> </a:t>
            </a:r>
            <a:r>
              <a:rPr lang="tr-TR" dirty="0" err="1" smtClean="0"/>
              <a:t>will</a:t>
            </a:r>
            <a:r>
              <a:rPr lang="tr-TR" dirty="0" smtClean="0"/>
              <a:t> put </a:t>
            </a:r>
            <a:r>
              <a:rPr lang="tr-TR" dirty="0" err="1" smtClean="0"/>
              <a:t>students</a:t>
            </a:r>
            <a:r>
              <a:rPr lang="tr-TR" dirty="0" smtClean="0"/>
              <a:t> at </a:t>
            </a:r>
            <a:r>
              <a:rPr lang="tr-TR" dirty="0" err="1" smtClean="0"/>
              <a:t>the</a:t>
            </a:r>
            <a:r>
              <a:rPr lang="tr-TR" dirty="0" smtClean="0"/>
              <a:t> </a:t>
            </a:r>
            <a:r>
              <a:rPr lang="tr-TR" dirty="0" err="1" smtClean="0"/>
              <a:t>center</a:t>
            </a:r>
            <a:r>
              <a:rPr lang="tr-TR" dirty="0" smtClean="0"/>
              <a:t> of </a:t>
            </a:r>
            <a:r>
              <a:rPr lang="tr-TR" dirty="0" err="1" smtClean="0"/>
              <a:t>teaching</a:t>
            </a:r>
            <a:r>
              <a:rPr lang="tr-TR" dirty="0" smtClean="0"/>
              <a:t> </a:t>
            </a:r>
            <a:r>
              <a:rPr lang="tr-TR" dirty="0" err="1" smtClean="0"/>
              <a:t>and</a:t>
            </a:r>
            <a:r>
              <a:rPr lang="tr-TR" dirty="0" smtClean="0"/>
              <a:t> </a:t>
            </a:r>
            <a:r>
              <a:rPr lang="tr-TR" dirty="0" err="1" smtClean="0"/>
              <a:t>learning</a:t>
            </a:r>
            <a:r>
              <a:rPr lang="tr-TR" dirty="0" smtClean="0"/>
              <a:t> </a:t>
            </a:r>
            <a:r>
              <a:rPr lang="tr-TR" dirty="0" err="1" smtClean="0"/>
              <a:t>through</a:t>
            </a:r>
            <a:r>
              <a:rPr lang="tr-TR" dirty="0" smtClean="0"/>
              <a:t> </a:t>
            </a:r>
            <a:r>
              <a:rPr lang="tr-TR" dirty="0" err="1" smtClean="0"/>
              <a:t>the</a:t>
            </a:r>
            <a:r>
              <a:rPr lang="tr-TR" dirty="0" smtClean="0"/>
              <a:t> </a:t>
            </a:r>
            <a:r>
              <a:rPr lang="tr-TR" dirty="0" err="1" smtClean="0"/>
              <a:t>eyes</a:t>
            </a:r>
            <a:r>
              <a:rPr lang="tr-TR" dirty="0" smtClean="0"/>
              <a:t> of </a:t>
            </a:r>
            <a:r>
              <a:rPr lang="tr-TR" dirty="0" err="1" smtClean="0"/>
              <a:t>students</a:t>
            </a:r>
            <a:r>
              <a:rPr lang="tr-TR" dirty="0" smtClean="0"/>
              <a:t> </a:t>
            </a:r>
            <a:r>
              <a:rPr lang="tr-TR" dirty="0" err="1" smtClean="0"/>
              <a:t>will</a:t>
            </a:r>
            <a:r>
              <a:rPr lang="tr-TR" dirty="0" smtClean="0"/>
              <a:t> be main. </a:t>
            </a:r>
            <a:r>
              <a:rPr lang="tr-TR" dirty="0" err="1" smtClean="0"/>
              <a:t>The</a:t>
            </a:r>
            <a:r>
              <a:rPr lang="tr-TR" dirty="0" smtClean="0"/>
              <a:t> </a:t>
            </a:r>
            <a:r>
              <a:rPr lang="tr-TR" dirty="0" err="1" smtClean="0"/>
              <a:t>teachers</a:t>
            </a:r>
            <a:r>
              <a:rPr lang="tr-TR" dirty="0" smtClean="0"/>
              <a:t> </a:t>
            </a:r>
            <a:r>
              <a:rPr lang="tr-TR" dirty="0" err="1" smtClean="0"/>
              <a:t>empowerment</a:t>
            </a:r>
            <a:r>
              <a:rPr lang="tr-TR" dirty="0" smtClean="0"/>
              <a:t> </a:t>
            </a:r>
            <a:r>
              <a:rPr lang="tr-TR" dirty="0" err="1" smtClean="0"/>
              <a:t>will</a:t>
            </a:r>
            <a:r>
              <a:rPr lang="tr-TR" dirty="0" smtClean="0"/>
              <a:t> be in </a:t>
            </a:r>
            <a:r>
              <a:rPr lang="tr-TR" dirty="0" err="1" smtClean="0"/>
              <a:t>different</a:t>
            </a:r>
            <a:r>
              <a:rPr lang="tr-TR" dirty="0" smtClean="0"/>
              <a:t> </a:t>
            </a:r>
            <a:r>
              <a:rPr lang="tr-TR" dirty="0" err="1" smtClean="0"/>
              <a:t>situations</a:t>
            </a:r>
            <a:r>
              <a:rPr lang="tr-TR" dirty="0" smtClean="0"/>
              <a:t> as:</a:t>
            </a:r>
          </a:p>
          <a:p>
            <a:pPr lvl="0"/>
            <a:r>
              <a:rPr lang="tr-TR" dirty="0"/>
              <a:t>	</a:t>
            </a:r>
            <a:r>
              <a:rPr lang="tr-TR" dirty="0" smtClean="0"/>
              <a:t>* </a:t>
            </a:r>
            <a:r>
              <a:rPr lang="tr-TR" dirty="0" err="1" smtClean="0"/>
              <a:t>Developing</a:t>
            </a:r>
            <a:r>
              <a:rPr lang="tr-TR" dirty="0" smtClean="0"/>
              <a:t> </a:t>
            </a:r>
            <a:r>
              <a:rPr lang="tr-TR" dirty="0" err="1" smtClean="0"/>
              <a:t>teachers</a:t>
            </a:r>
            <a:r>
              <a:rPr lang="tr-TR" dirty="0" smtClean="0"/>
              <a:t>’ personel </a:t>
            </a:r>
            <a:r>
              <a:rPr lang="tr-TR" dirty="0" err="1" smtClean="0"/>
              <a:t>skills</a:t>
            </a:r>
            <a:r>
              <a:rPr lang="tr-TR" dirty="0" smtClean="0"/>
              <a:t>,</a:t>
            </a:r>
          </a:p>
          <a:p>
            <a:pPr lvl="0"/>
            <a:r>
              <a:rPr lang="tr-TR" dirty="0"/>
              <a:t>	</a:t>
            </a:r>
            <a:r>
              <a:rPr lang="tr-TR" dirty="0" smtClean="0"/>
              <a:t>* </a:t>
            </a:r>
            <a:r>
              <a:rPr lang="tr-TR" dirty="0" err="1" smtClean="0"/>
              <a:t>Encouraging</a:t>
            </a:r>
            <a:r>
              <a:rPr lang="tr-TR" dirty="0" smtClean="0"/>
              <a:t> </a:t>
            </a:r>
            <a:r>
              <a:rPr lang="tr-TR" dirty="0" err="1" smtClean="0"/>
              <a:t>open</a:t>
            </a:r>
            <a:r>
              <a:rPr lang="tr-TR" dirty="0" smtClean="0"/>
              <a:t> </a:t>
            </a:r>
            <a:r>
              <a:rPr lang="tr-TR" dirty="0" err="1" smtClean="0"/>
              <a:t>discussion</a:t>
            </a:r>
            <a:r>
              <a:rPr lang="tr-TR" dirty="0" smtClean="0"/>
              <a:t> in </a:t>
            </a:r>
            <a:r>
              <a:rPr lang="tr-TR" dirty="0" err="1" smtClean="0"/>
              <a:t>the</a:t>
            </a:r>
            <a:r>
              <a:rPr lang="tr-TR" dirty="0" smtClean="0"/>
              <a:t> </a:t>
            </a:r>
            <a:r>
              <a:rPr lang="tr-TR" dirty="0" err="1" smtClean="0"/>
              <a:t>classroom</a:t>
            </a:r>
            <a:r>
              <a:rPr lang="tr-TR" dirty="0" smtClean="0"/>
              <a:t>,</a:t>
            </a:r>
          </a:p>
          <a:p>
            <a:pPr lvl="0"/>
            <a:r>
              <a:rPr lang="tr-TR" dirty="0"/>
              <a:t>	</a:t>
            </a:r>
            <a:r>
              <a:rPr lang="tr-TR" dirty="0" smtClean="0"/>
              <a:t>* </a:t>
            </a:r>
            <a:r>
              <a:rPr lang="tr-TR" dirty="0" err="1" smtClean="0"/>
              <a:t>Having</a:t>
            </a:r>
            <a:r>
              <a:rPr lang="tr-TR" dirty="0" smtClean="0"/>
              <a:t> </a:t>
            </a:r>
            <a:r>
              <a:rPr lang="tr-TR" dirty="0" err="1" smtClean="0"/>
              <a:t>feedback</a:t>
            </a:r>
            <a:r>
              <a:rPr lang="tr-TR" dirty="0" smtClean="0"/>
              <a:t> of </a:t>
            </a:r>
            <a:r>
              <a:rPr lang="tr-TR" dirty="0" err="1" smtClean="0"/>
              <a:t>students</a:t>
            </a:r>
            <a:r>
              <a:rPr lang="tr-TR" dirty="0" smtClean="0"/>
              <a:t>’ </a:t>
            </a:r>
            <a:r>
              <a:rPr lang="tr-TR" dirty="0" err="1" smtClean="0"/>
              <a:t>voice</a:t>
            </a:r>
            <a:r>
              <a:rPr lang="tr-TR" dirty="0" smtClean="0"/>
              <a:t>,</a:t>
            </a:r>
          </a:p>
          <a:p>
            <a:pPr lvl="0"/>
            <a:r>
              <a:rPr lang="tr-TR" dirty="0"/>
              <a:t>	</a:t>
            </a:r>
            <a:r>
              <a:rPr lang="tr-TR" dirty="0" smtClean="0"/>
              <a:t>* </a:t>
            </a:r>
            <a:r>
              <a:rPr lang="tr-TR" dirty="0" err="1" smtClean="0"/>
              <a:t>Showing</a:t>
            </a:r>
            <a:r>
              <a:rPr lang="tr-TR" dirty="0" smtClean="0"/>
              <a:t> </a:t>
            </a:r>
            <a:r>
              <a:rPr lang="tr-TR" dirty="0" err="1" smtClean="0"/>
              <a:t>willingness</a:t>
            </a:r>
            <a:r>
              <a:rPr lang="tr-TR" dirty="0" smtClean="0"/>
              <a:t> </a:t>
            </a:r>
            <a:r>
              <a:rPr lang="tr-TR" dirty="0" err="1" smtClean="0"/>
              <a:t>to</a:t>
            </a:r>
            <a:r>
              <a:rPr lang="tr-TR" dirty="0" smtClean="0"/>
              <a:t> </a:t>
            </a:r>
            <a:r>
              <a:rPr lang="tr-TR" dirty="0" err="1" smtClean="0"/>
              <a:t>learn</a:t>
            </a:r>
            <a:r>
              <a:rPr lang="tr-TR" dirty="0" smtClean="0"/>
              <a:t> </a:t>
            </a:r>
            <a:r>
              <a:rPr lang="tr-TR" dirty="0" err="1" smtClean="0"/>
              <a:t>from</a:t>
            </a:r>
            <a:r>
              <a:rPr lang="tr-TR" dirty="0" smtClean="0"/>
              <a:t> </a:t>
            </a:r>
            <a:r>
              <a:rPr lang="tr-TR" dirty="0" err="1" smtClean="0"/>
              <a:t>students</a:t>
            </a:r>
            <a:r>
              <a:rPr lang="tr-TR" dirty="0" smtClean="0"/>
              <a:t>,</a:t>
            </a:r>
          </a:p>
          <a:p>
            <a:pPr lvl="0"/>
            <a:r>
              <a:rPr lang="tr-TR" dirty="0"/>
              <a:t>	</a:t>
            </a:r>
            <a:r>
              <a:rPr lang="tr-TR" dirty="0" smtClean="0"/>
              <a:t>* </a:t>
            </a:r>
            <a:r>
              <a:rPr lang="tr-TR" dirty="0" err="1" smtClean="0"/>
              <a:t>Seeing</a:t>
            </a:r>
            <a:r>
              <a:rPr lang="tr-TR" dirty="0" smtClean="0"/>
              <a:t> </a:t>
            </a:r>
            <a:r>
              <a:rPr lang="tr-TR" dirty="0" err="1" smtClean="0"/>
              <a:t>learning</a:t>
            </a:r>
            <a:r>
              <a:rPr lang="tr-TR" dirty="0" smtClean="0"/>
              <a:t> </a:t>
            </a:r>
            <a:r>
              <a:rPr lang="tr-TR" dirty="0" err="1" smtClean="0"/>
              <a:t>through</a:t>
            </a:r>
            <a:r>
              <a:rPr lang="tr-TR" dirty="0" smtClean="0"/>
              <a:t> </a:t>
            </a:r>
            <a:r>
              <a:rPr lang="tr-TR" dirty="0" err="1" smtClean="0"/>
              <a:t>the</a:t>
            </a:r>
            <a:r>
              <a:rPr lang="tr-TR" dirty="0" smtClean="0"/>
              <a:t> </a:t>
            </a:r>
            <a:r>
              <a:rPr lang="tr-TR" dirty="0" err="1" smtClean="0"/>
              <a:t>eyes</a:t>
            </a:r>
            <a:r>
              <a:rPr lang="tr-TR" dirty="0" smtClean="0"/>
              <a:t> of </a:t>
            </a:r>
            <a:r>
              <a:rPr lang="tr-TR" dirty="0" err="1" smtClean="0"/>
              <a:t>students</a:t>
            </a:r>
            <a:r>
              <a:rPr lang="tr-TR" dirty="0" smtClean="0"/>
              <a:t>,</a:t>
            </a:r>
          </a:p>
          <a:p>
            <a:pPr lvl="0"/>
            <a:r>
              <a:rPr lang="tr-TR" dirty="0"/>
              <a:t>	</a:t>
            </a:r>
            <a:r>
              <a:rPr lang="tr-TR" dirty="0" smtClean="0"/>
              <a:t>* </a:t>
            </a:r>
            <a:r>
              <a:rPr lang="tr-TR" dirty="0" err="1" smtClean="0"/>
              <a:t>Helping</a:t>
            </a:r>
            <a:r>
              <a:rPr lang="tr-TR" dirty="0" smtClean="0"/>
              <a:t> </a:t>
            </a:r>
            <a:r>
              <a:rPr lang="tr-TR" dirty="0" err="1" smtClean="0"/>
              <a:t>students</a:t>
            </a:r>
            <a:r>
              <a:rPr lang="tr-TR" dirty="0" smtClean="0"/>
              <a:t> </a:t>
            </a:r>
            <a:r>
              <a:rPr lang="tr-TR" dirty="0" err="1" smtClean="0"/>
              <a:t>to</a:t>
            </a:r>
            <a:r>
              <a:rPr lang="tr-TR" dirty="0" smtClean="0"/>
              <a:t> </a:t>
            </a:r>
            <a:r>
              <a:rPr lang="tr-TR" dirty="0" err="1" smtClean="0"/>
              <a:t>become</a:t>
            </a:r>
            <a:r>
              <a:rPr lang="tr-TR" dirty="0" smtClean="0"/>
              <a:t> </a:t>
            </a:r>
            <a:r>
              <a:rPr lang="tr-TR" dirty="0" err="1" smtClean="0"/>
              <a:t>their</a:t>
            </a:r>
            <a:r>
              <a:rPr lang="tr-TR" dirty="0" smtClean="0"/>
              <a:t> </a:t>
            </a:r>
            <a:r>
              <a:rPr lang="tr-TR" dirty="0" err="1" smtClean="0"/>
              <a:t>own</a:t>
            </a:r>
            <a:r>
              <a:rPr lang="tr-TR" dirty="0" smtClean="0"/>
              <a:t> </a:t>
            </a:r>
            <a:r>
              <a:rPr lang="tr-TR" dirty="0" err="1" smtClean="0"/>
              <a:t>teachers</a:t>
            </a:r>
            <a:r>
              <a:rPr lang="tr-TR" dirty="0" smtClean="0"/>
              <a:t>.</a:t>
            </a:r>
          </a:p>
          <a:p>
            <a:pPr lvl="0"/>
            <a:r>
              <a:rPr lang="tr-TR" dirty="0" smtClean="0"/>
              <a:t>	* A</a:t>
            </a:r>
            <a:r>
              <a:rPr lang="en-GB" dirty="0" err="1" smtClean="0"/>
              <a:t>ll</a:t>
            </a:r>
            <a:r>
              <a:rPr lang="en-GB" dirty="0" smtClean="0"/>
              <a:t> </a:t>
            </a:r>
            <a:r>
              <a:rPr lang="en-GB" dirty="0"/>
              <a:t>teachers know the mind frames of visible learning.</a:t>
            </a:r>
            <a:endParaRPr lang="tr-TR" dirty="0" smtClean="0"/>
          </a:p>
        </p:txBody>
      </p:sp>
    </p:spTree>
    <p:extLst>
      <p:ext uri="{BB962C8B-B14F-4D97-AF65-F5344CB8AC3E}">
        <p14:creationId xmlns:p14="http://schemas.microsoft.com/office/powerpoint/2010/main" xmlns="" val="658520509"/>
      </p:ext>
    </p:extLst>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txBox="1">
            <a:spLocks/>
          </p:cNvSpPr>
          <p:nvPr/>
        </p:nvSpPr>
        <p:spPr>
          <a:xfrm>
            <a:off x="827584" y="476672"/>
            <a:ext cx="7772400" cy="1143000"/>
          </a:xfrm>
          <a:prstGeom prst="downArrowCallout">
            <a:avLst/>
          </a:prstGeom>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tr-TR" sz="3600" dirty="0" smtClean="0">
                <a:latin typeface="Times New Roman" panose="02020603050405020304" pitchFamily="18" charset="0"/>
                <a:cs typeface="Times New Roman" panose="02020603050405020304" pitchFamily="18" charset="0"/>
              </a:rPr>
              <a:t>How </a:t>
            </a:r>
            <a:r>
              <a:rPr lang="tr-TR" sz="3600" dirty="0" err="1" smtClean="0">
                <a:latin typeface="Times New Roman" panose="02020603050405020304" pitchFamily="18" charset="0"/>
                <a:cs typeface="Times New Roman" panose="02020603050405020304" pitchFamily="18" charset="0"/>
              </a:rPr>
              <a:t>to</a:t>
            </a:r>
            <a:r>
              <a:rPr lang="tr-TR" sz="3600" dirty="0" smtClean="0">
                <a:latin typeface="Times New Roman" panose="02020603050405020304" pitchFamily="18" charset="0"/>
                <a:cs typeface="Times New Roman" panose="02020603050405020304" pitchFamily="18" charset="0"/>
              </a:rPr>
              <a:t> </a:t>
            </a:r>
            <a:r>
              <a:rPr lang="tr-TR" sz="3600" dirty="0" err="1" smtClean="0">
                <a:latin typeface="Times New Roman" panose="02020603050405020304" pitchFamily="18" charset="0"/>
                <a:cs typeface="Times New Roman" panose="02020603050405020304" pitchFamily="18" charset="0"/>
              </a:rPr>
              <a:t>empower</a:t>
            </a:r>
            <a:r>
              <a:rPr lang="tr-TR" sz="3600" dirty="0" smtClean="0">
                <a:latin typeface="Times New Roman" panose="02020603050405020304" pitchFamily="18" charset="0"/>
                <a:cs typeface="Times New Roman" panose="02020603050405020304" pitchFamily="18" charset="0"/>
              </a:rPr>
              <a:t> </a:t>
            </a:r>
            <a:r>
              <a:rPr lang="tr-TR" sz="3600" dirty="0" err="1" smtClean="0">
                <a:latin typeface="Times New Roman" panose="02020603050405020304" pitchFamily="18" charset="0"/>
                <a:cs typeface="Times New Roman" panose="02020603050405020304" pitchFamily="18" charset="0"/>
              </a:rPr>
              <a:t>teacher</a:t>
            </a:r>
            <a:r>
              <a:rPr lang="tr-TR" sz="3600" dirty="0" smtClean="0">
                <a:latin typeface="Times New Roman" panose="02020603050405020304" pitchFamily="18" charset="0"/>
                <a:cs typeface="Times New Roman" panose="02020603050405020304" pitchFamily="18" charset="0"/>
              </a:rPr>
              <a:t> </a:t>
            </a:r>
            <a:r>
              <a:rPr lang="tr-TR" sz="3600" dirty="0" err="1" smtClean="0">
                <a:latin typeface="Times New Roman" panose="02020603050405020304" pitchFamily="18" charset="0"/>
                <a:cs typeface="Times New Roman" panose="02020603050405020304" pitchFamily="18" charset="0"/>
              </a:rPr>
              <a:t>after</a:t>
            </a:r>
            <a:r>
              <a:rPr lang="tr-TR" sz="3600" dirty="0" smtClean="0">
                <a:latin typeface="Times New Roman" panose="02020603050405020304" pitchFamily="18" charset="0"/>
                <a:cs typeface="Times New Roman" panose="02020603050405020304" pitchFamily="18" charset="0"/>
              </a:rPr>
              <a:t> VT4P?</a:t>
            </a:r>
            <a:endParaRPr lang="tr-TR" sz="3600" dirty="0">
              <a:latin typeface="Times New Roman" panose="02020603050405020304" pitchFamily="18" charset="0"/>
              <a:cs typeface="Times New Roman" panose="02020603050405020304" pitchFamily="18" charset="0"/>
            </a:endParaRPr>
          </a:p>
        </p:txBody>
      </p:sp>
      <p:graphicFrame>
        <p:nvGraphicFramePr>
          <p:cNvPr id="5" name="Diyagram 4"/>
          <p:cNvGraphicFramePr/>
          <p:nvPr>
            <p:extLst>
              <p:ext uri="{D42A27DB-BD31-4B8C-83A1-F6EECF244321}">
                <p14:modId xmlns:p14="http://schemas.microsoft.com/office/powerpoint/2010/main" xmlns="" val="1331915019"/>
              </p:ext>
            </p:extLst>
          </p:nvPr>
        </p:nvGraphicFramePr>
        <p:xfrm>
          <a:off x="827584" y="1844824"/>
          <a:ext cx="7772400" cy="41764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474141368"/>
      </p:ext>
    </p:extLst>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14 Dikdörtgen"/>
          <p:cNvSpPr/>
          <p:nvPr/>
        </p:nvSpPr>
        <p:spPr>
          <a:xfrm>
            <a:off x="133270" y="130930"/>
            <a:ext cx="8785225" cy="6480175"/>
          </a:xfrm>
          <a:prstGeom prst="rect">
            <a:avLst/>
          </a:prstGeom>
          <a:ln w="76200"/>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tr-TR"/>
          </a:p>
        </p:txBody>
      </p:sp>
      <p:sp>
        <p:nvSpPr>
          <p:cNvPr id="4" name="3 Yuvarlatılmış Dikdörtgen"/>
          <p:cNvSpPr/>
          <p:nvPr/>
        </p:nvSpPr>
        <p:spPr>
          <a:xfrm>
            <a:off x="1861586" y="350609"/>
            <a:ext cx="5328592" cy="864096"/>
          </a:xfrm>
          <a:prstGeom prst="roundRect">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tr-TR" sz="2400" dirty="0">
                <a:solidFill>
                  <a:srgbClr val="FF0000"/>
                </a:solidFill>
                <a:latin typeface="Times New Roman" pitchFamily="18" charset="0"/>
                <a:cs typeface="Times New Roman" pitchFamily="18" charset="0"/>
                <a:sym typeface="Wingdings" panose="05000000000000000000" pitchFamily="2" charset="2"/>
              </a:rPr>
              <a:t> </a:t>
            </a:r>
            <a:r>
              <a:rPr lang="tr-TR" sz="2400" dirty="0" err="1" smtClean="0">
                <a:solidFill>
                  <a:srgbClr val="FF0000"/>
                </a:solidFill>
                <a:latin typeface="Times New Roman" panose="02020603050405020304" pitchFamily="18" charset="0"/>
                <a:cs typeface="Times New Roman" panose="02020603050405020304" pitchFamily="18" charset="0"/>
              </a:rPr>
              <a:t>What</a:t>
            </a:r>
            <a:r>
              <a:rPr lang="tr-TR" sz="2400" dirty="0" smtClean="0">
                <a:solidFill>
                  <a:srgbClr val="FF0000"/>
                </a:solidFill>
                <a:latin typeface="Times New Roman" panose="02020603050405020304" pitchFamily="18" charset="0"/>
                <a:cs typeface="Times New Roman" panose="02020603050405020304" pitchFamily="18" charset="0"/>
              </a:rPr>
              <a:t> is </a:t>
            </a:r>
            <a:r>
              <a:rPr lang="tr-TR" sz="2400" dirty="0" err="1" smtClean="0">
                <a:solidFill>
                  <a:srgbClr val="FF0000"/>
                </a:solidFill>
                <a:latin typeface="Times New Roman" panose="02020603050405020304" pitchFamily="18" charset="0"/>
                <a:cs typeface="Times New Roman" panose="02020603050405020304" pitchFamily="18" charset="0"/>
              </a:rPr>
              <a:t>school</a:t>
            </a:r>
            <a:r>
              <a:rPr lang="tr-TR" sz="2400" dirty="0" smtClean="0">
                <a:solidFill>
                  <a:srgbClr val="FF0000"/>
                </a:solidFill>
                <a:latin typeface="Times New Roman" panose="02020603050405020304" pitchFamily="18" charset="0"/>
                <a:cs typeface="Times New Roman" panose="02020603050405020304" pitchFamily="18" charset="0"/>
              </a:rPr>
              <a:t> </a:t>
            </a:r>
            <a:r>
              <a:rPr lang="tr-TR" sz="2400" dirty="0" err="1" smtClean="0">
                <a:solidFill>
                  <a:srgbClr val="FF0000"/>
                </a:solidFill>
                <a:latin typeface="Times New Roman" panose="02020603050405020304" pitchFamily="18" charset="0"/>
                <a:cs typeface="Times New Roman" panose="02020603050405020304" pitchFamily="18" charset="0"/>
              </a:rPr>
              <a:t>development</a:t>
            </a:r>
            <a:r>
              <a:rPr lang="tr-TR" sz="2400" dirty="0" smtClean="0">
                <a:solidFill>
                  <a:srgbClr val="FF0000"/>
                </a:solidFill>
                <a:latin typeface="Times New Roman" panose="02020603050405020304" pitchFamily="18" charset="0"/>
                <a:cs typeface="Times New Roman" panose="02020603050405020304" pitchFamily="18" charset="0"/>
              </a:rPr>
              <a:t> plan?</a:t>
            </a:r>
            <a:endParaRPr lang="tr-TR" sz="2400" dirty="0">
              <a:solidFill>
                <a:srgbClr val="FF0000"/>
              </a:solidFill>
              <a:latin typeface="Times New Roman" panose="02020603050405020304" pitchFamily="18" charset="0"/>
              <a:cs typeface="Times New Roman" panose="02020603050405020304" pitchFamily="18" charset="0"/>
            </a:endParaRPr>
          </a:p>
        </p:txBody>
      </p:sp>
      <p:sp>
        <p:nvSpPr>
          <p:cNvPr id="5" name="4 Yuvarlatılmış Dikdörtgen"/>
          <p:cNvSpPr/>
          <p:nvPr/>
        </p:nvSpPr>
        <p:spPr>
          <a:xfrm>
            <a:off x="1728200" y="4655399"/>
            <a:ext cx="7098378" cy="849597"/>
          </a:xfrm>
          <a:prstGeom prst="roundRect">
            <a:avLst/>
          </a:prstGeom>
          <a:solidFill>
            <a:schemeClr val="accent4">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lvl="1" algn="ctr" eaLnBrk="1" hangingPunct="1">
              <a:defRPr/>
            </a:pPr>
            <a:endParaRPr lang="tr-TR" sz="2800" dirty="0" smtClean="0">
              <a:solidFill>
                <a:srgbClr val="0000CC"/>
              </a:solidFill>
              <a:latin typeface="Times New Roman" panose="02020603050405020304" pitchFamily="18" charset="0"/>
              <a:cs typeface="Times New Roman" pitchFamily="18" charset="0"/>
            </a:endParaRPr>
          </a:p>
          <a:p>
            <a:pPr>
              <a:defRPr/>
            </a:pPr>
            <a:r>
              <a:rPr lang="tr-TR" sz="2400" dirty="0" smtClean="0">
                <a:solidFill>
                  <a:srgbClr val="FF0000"/>
                </a:solidFill>
                <a:latin typeface="Times New Roman" pitchFamily="18" charset="0"/>
                <a:cs typeface="Times New Roman" pitchFamily="18" charset="0"/>
                <a:sym typeface="Wingdings" panose="05000000000000000000" pitchFamily="2" charset="2"/>
              </a:rPr>
              <a:t> </a:t>
            </a:r>
            <a:r>
              <a:rPr lang="en-GB" sz="2400" dirty="0">
                <a:solidFill>
                  <a:schemeClr val="tx1"/>
                </a:solidFill>
                <a:latin typeface="Times New Roman" pitchFamily="18" charset="0"/>
                <a:cs typeface="Times New Roman" pitchFamily="18" charset="0"/>
                <a:sym typeface="Wingdings" panose="05000000000000000000" pitchFamily="2" charset="2"/>
              </a:rPr>
              <a:t>It determines the changes that the school must make.</a:t>
            </a:r>
            <a:endParaRPr lang="tr-TR" sz="2400" dirty="0" smtClean="0">
              <a:solidFill>
                <a:schemeClr val="tx1"/>
              </a:solidFill>
              <a:latin typeface="Times New Roman" panose="02020603050405020304" pitchFamily="18" charset="0"/>
              <a:cs typeface="Times New Roman" panose="02020603050405020304" pitchFamily="18" charset="0"/>
            </a:endParaRPr>
          </a:p>
          <a:p>
            <a:pPr algn="ctr" eaLnBrk="1" hangingPunct="1">
              <a:defRPr/>
            </a:pPr>
            <a:endParaRPr lang="tr-TR" sz="2400" dirty="0">
              <a:latin typeface="Times New Roman" panose="02020603050405020304" pitchFamily="18" charset="0"/>
              <a:cs typeface="Times New Roman" panose="02020603050405020304" pitchFamily="18" charset="0"/>
            </a:endParaRPr>
          </a:p>
        </p:txBody>
      </p:sp>
      <p:sp>
        <p:nvSpPr>
          <p:cNvPr id="6" name="5 Yuvarlatılmış Dikdörtgen"/>
          <p:cNvSpPr/>
          <p:nvPr/>
        </p:nvSpPr>
        <p:spPr>
          <a:xfrm>
            <a:off x="603202" y="2033637"/>
            <a:ext cx="8215017" cy="1337381"/>
          </a:xfrm>
          <a:prstGeom prst="roundRect">
            <a:avLst/>
          </a:prstGeom>
          <a:solidFill>
            <a:schemeClr val="accent4">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tr-TR" sz="2400" dirty="0">
                <a:solidFill>
                  <a:srgbClr val="FF0000"/>
                </a:solidFill>
                <a:latin typeface="Times New Roman" pitchFamily="18" charset="0"/>
                <a:cs typeface="Times New Roman" pitchFamily="18" charset="0"/>
                <a:sym typeface="Wingdings" panose="05000000000000000000" pitchFamily="2" charset="2"/>
              </a:rPr>
              <a:t> </a:t>
            </a:r>
            <a:r>
              <a:rPr lang="en-GB" sz="2400" dirty="0" smtClean="0">
                <a:solidFill>
                  <a:schemeClr val="tx1"/>
                </a:solidFill>
                <a:latin typeface="Times New Roman" panose="02020603050405020304" pitchFamily="18" charset="0"/>
                <a:cs typeface="Times New Roman" panose="02020603050405020304" pitchFamily="18" charset="0"/>
              </a:rPr>
              <a:t>To </a:t>
            </a:r>
            <a:r>
              <a:rPr lang="en-GB" sz="2400" dirty="0">
                <a:solidFill>
                  <a:schemeClr val="tx1"/>
                </a:solidFill>
                <a:latin typeface="Times New Roman" panose="02020603050405020304" pitchFamily="18" charset="0"/>
                <a:cs typeface="Times New Roman" panose="02020603050405020304" pitchFamily="18" charset="0"/>
              </a:rPr>
              <a:t>create a positive learning environment, to increase the level of student achievement by enabling parents to contribute to their children's learning at home and at school.</a:t>
            </a:r>
            <a:endParaRPr lang="tr-TR" sz="2400" dirty="0">
              <a:solidFill>
                <a:schemeClr val="tx1"/>
              </a:solidFill>
              <a:latin typeface="Times New Roman" panose="02020603050405020304" pitchFamily="18" charset="0"/>
              <a:cs typeface="Times New Roman" panose="02020603050405020304" pitchFamily="18" charset="0"/>
            </a:endParaRPr>
          </a:p>
        </p:txBody>
      </p:sp>
      <p:sp>
        <p:nvSpPr>
          <p:cNvPr id="11" name="10 Yuvarlatılmış Dikdörtgen"/>
          <p:cNvSpPr/>
          <p:nvPr/>
        </p:nvSpPr>
        <p:spPr>
          <a:xfrm>
            <a:off x="611562" y="3477151"/>
            <a:ext cx="8242476" cy="868295"/>
          </a:xfrm>
          <a:prstGeom prst="roundRect">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tr-TR" sz="2400" dirty="0">
                <a:solidFill>
                  <a:srgbClr val="FF0000"/>
                </a:solidFill>
                <a:latin typeface="Times New Roman" pitchFamily="18" charset="0"/>
                <a:cs typeface="Times New Roman" pitchFamily="18" charset="0"/>
                <a:sym typeface="Wingdings" panose="05000000000000000000" pitchFamily="2" charset="2"/>
              </a:rPr>
              <a:t> </a:t>
            </a:r>
            <a:r>
              <a:rPr lang="en-GB" sz="2400" dirty="0">
                <a:solidFill>
                  <a:schemeClr val="tx1"/>
                </a:solidFill>
                <a:latin typeface="Times New Roman" panose="02020603050405020304" pitchFamily="18" charset="0"/>
                <a:cs typeface="Times New Roman" panose="02020603050405020304" pitchFamily="18" charset="0"/>
                <a:sym typeface="Wingdings"/>
              </a:rPr>
              <a:t>It is a process in which the decision of when and how to achieve the </a:t>
            </a:r>
            <a:r>
              <a:rPr lang="en-GB" sz="2400" dirty="0" smtClean="0">
                <a:solidFill>
                  <a:schemeClr val="tx1"/>
                </a:solidFill>
                <a:latin typeface="Times New Roman" panose="02020603050405020304" pitchFamily="18" charset="0"/>
                <a:cs typeface="Times New Roman" panose="02020603050405020304" pitchFamily="18" charset="0"/>
                <a:sym typeface="Wingdings"/>
              </a:rPr>
              <a:t>goals</a:t>
            </a:r>
            <a:r>
              <a:rPr lang="tr-TR" sz="2400" dirty="0" smtClean="0">
                <a:solidFill>
                  <a:schemeClr val="tx1"/>
                </a:solidFill>
                <a:latin typeface="Times New Roman" panose="02020603050405020304" pitchFamily="18" charset="0"/>
                <a:cs typeface="Times New Roman" panose="02020603050405020304" pitchFamily="18" charset="0"/>
                <a:sym typeface="Wingdings"/>
              </a:rPr>
              <a:t>.</a:t>
            </a:r>
            <a:endParaRPr lang="tr-TR" sz="2400" dirty="0">
              <a:latin typeface="Times New Roman" panose="02020603050405020304" pitchFamily="18" charset="0"/>
              <a:cs typeface="Times New Roman" panose="02020603050405020304" pitchFamily="18" charset="0"/>
            </a:endParaRPr>
          </a:p>
        </p:txBody>
      </p:sp>
      <p:pic>
        <p:nvPicPr>
          <p:cNvPr id="22550" name="Picture 3" descr="C:\Users\meb3\Desktop\Resimler\images5.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7607672" y="332656"/>
            <a:ext cx="1005102" cy="118847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22551" name="Resim 1"/>
          <p:cNvPicPr>
            <a:picLocks noChangeAspect="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304387" y="5054046"/>
            <a:ext cx="1439862" cy="1439863"/>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16" name="10 Yuvarlatılmış Dikdörtgen"/>
          <p:cNvSpPr/>
          <p:nvPr/>
        </p:nvSpPr>
        <p:spPr>
          <a:xfrm>
            <a:off x="2012714" y="5814949"/>
            <a:ext cx="6841323" cy="678960"/>
          </a:xfrm>
          <a:prstGeom prst="roundRect">
            <a:avLst/>
          </a:prstGeom>
          <a:solidFill>
            <a:schemeClr val="accent1">
              <a:lumMod val="20000"/>
              <a:lumOff val="80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tr-TR" sz="2400" dirty="0" smtClean="0">
                <a:solidFill>
                  <a:srgbClr val="FF0000"/>
                </a:solidFill>
                <a:latin typeface="Times New Roman" pitchFamily="18" charset="0"/>
                <a:cs typeface="Times New Roman" pitchFamily="18" charset="0"/>
                <a:sym typeface="Wingdings" panose="05000000000000000000" pitchFamily="2" charset="2"/>
              </a:rPr>
              <a:t> </a:t>
            </a:r>
            <a:r>
              <a:rPr lang="en-GB" sz="2400" dirty="0">
                <a:solidFill>
                  <a:schemeClr val="tx1"/>
                </a:solidFill>
                <a:latin typeface="Times New Roman" panose="02020603050405020304" pitchFamily="18" charset="0"/>
                <a:cs typeface="Times New Roman" panose="02020603050405020304" pitchFamily="18" charset="0"/>
                <a:sym typeface="Wingdings"/>
              </a:rPr>
              <a:t>It is a road map that shows how and when to do it.</a:t>
            </a:r>
            <a:endParaRPr lang="tr-TR"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2800121164"/>
      </p:ext>
    </p:extLst>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txBox="1">
            <a:spLocks/>
          </p:cNvSpPr>
          <p:nvPr/>
        </p:nvSpPr>
        <p:spPr>
          <a:xfrm>
            <a:off x="827584" y="476672"/>
            <a:ext cx="7772400" cy="1143000"/>
          </a:xfrm>
          <a:prstGeom prst="downArrowCallout">
            <a:avLst/>
          </a:prstGeom>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tr-TR" sz="3600" dirty="0" smtClean="0">
                <a:latin typeface="Times New Roman" panose="02020603050405020304" pitchFamily="18" charset="0"/>
                <a:cs typeface="Times New Roman" panose="02020603050405020304" pitchFamily="18" charset="0"/>
              </a:rPr>
              <a:t>How </a:t>
            </a:r>
            <a:r>
              <a:rPr lang="tr-TR" sz="3600" dirty="0" err="1" smtClean="0">
                <a:latin typeface="Times New Roman" panose="02020603050405020304" pitchFamily="18" charset="0"/>
                <a:cs typeface="Times New Roman" panose="02020603050405020304" pitchFamily="18" charset="0"/>
              </a:rPr>
              <a:t>to</a:t>
            </a:r>
            <a:r>
              <a:rPr lang="tr-TR" sz="3600" dirty="0" smtClean="0">
                <a:latin typeface="Times New Roman" panose="02020603050405020304" pitchFamily="18" charset="0"/>
                <a:cs typeface="Times New Roman" panose="02020603050405020304" pitchFamily="18" charset="0"/>
              </a:rPr>
              <a:t> </a:t>
            </a:r>
            <a:r>
              <a:rPr lang="tr-TR" sz="3600" dirty="0" err="1" smtClean="0">
                <a:latin typeface="Times New Roman" panose="02020603050405020304" pitchFamily="18" charset="0"/>
                <a:cs typeface="Times New Roman" panose="02020603050405020304" pitchFamily="18" charset="0"/>
              </a:rPr>
              <a:t>empower</a:t>
            </a:r>
            <a:r>
              <a:rPr lang="tr-TR" sz="3600" dirty="0" smtClean="0">
                <a:latin typeface="Times New Roman" panose="02020603050405020304" pitchFamily="18" charset="0"/>
                <a:cs typeface="Times New Roman" panose="02020603050405020304" pitchFamily="18" charset="0"/>
              </a:rPr>
              <a:t> </a:t>
            </a:r>
            <a:r>
              <a:rPr lang="tr-TR" sz="3600" dirty="0" err="1" smtClean="0">
                <a:latin typeface="Times New Roman" panose="02020603050405020304" pitchFamily="18" charset="0"/>
                <a:cs typeface="Times New Roman" panose="02020603050405020304" pitchFamily="18" charset="0"/>
              </a:rPr>
              <a:t>teacher</a:t>
            </a:r>
            <a:r>
              <a:rPr lang="tr-TR" sz="3600" dirty="0" smtClean="0">
                <a:latin typeface="Times New Roman" panose="02020603050405020304" pitchFamily="18" charset="0"/>
                <a:cs typeface="Times New Roman" panose="02020603050405020304" pitchFamily="18" charset="0"/>
              </a:rPr>
              <a:t> </a:t>
            </a:r>
            <a:r>
              <a:rPr lang="tr-TR" sz="3600" dirty="0" err="1" smtClean="0">
                <a:latin typeface="Times New Roman" panose="02020603050405020304" pitchFamily="18" charset="0"/>
                <a:cs typeface="Times New Roman" panose="02020603050405020304" pitchFamily="18" charset="0"/>
              </a:rPr>
              <a:t>after</a:t>
            </a:r>
            <a:r>
              <a:rPr lang="tr-TR" sz="3600" dirty="0" smtClean="0">
                <a:latin typeface="Times New Roman" panose="02020603050405020304" pitchFamily="18" charset="0"/>
                <a:cs typeface="Times New Roman" panose="02020603050405020304" pitchFamily="18" charset="0"/>
              </a:rPr>
              <a:t> VT4P?</a:t>
            </a:r>
            <a:endParaRPr lang="tr-TR" sz="3600" dirty="0">
              <a:latin typeface="Times New Roman" panose="02020603050405020304" pitchFamily="18" charset="0"/>
              <a:cs typeface="Times New Roman" panose="02020603050405020304" pitchFamily="18" charset="0"/>
            </a:endParaRPr>
          </a:p>
        </p:txBody>
      </p:sp>
      <p:graphicFrame>
        <p:nvGraphicFramePr>
          <p:cNvPr id="2" name="Diyagram 1"/>
          <p:cNvGraphicFramePr/>
          <p:nvPr>
            <p:extLst>
              <p:ext uri="{D42A27DB-BD31-4B8C-83A1-F6EECF244321}">
                <p14:modId xmlns:p14="http://schemas.microsoft.com/office/powerpoint/2010/main" xmlns="" val="717983173"/>
              </p:ext>
            </p:extLst>
          </p:nvPr>
        </p:nvGraphicFramePr>
        <p:xfrm>
          <a:off x="827584" y="1844824"/>
          <a:ext cx="7772400" cy="38164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4178798995"/>
      </p:ext>
    </p:extLst>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txBox="1">
            <a:spLocks/>
          </p:cNvSpPr>
          <p:nvPr/>
        </p:nvSpPr>
        <p:spPr>
          <a:xfrm>
            <a:off x="827584" y="476672"/>
            <a:ext cx="7772400" cy="1143000"/>
          </a:xfrm>
          <a:prstGeom prst="downArrowCallout">
            <a:avLst/>
          </a:prstGeom>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tr-TR" sz="3600" dirty="0" smtClean="0">
                <a:latin typeface="Times New Roman" panose="02020603050405020304" pitchFamily="18" charset="0"/>
                <a:cs typeface="Times New Roman" panose="02020603050405020304" pitchFamily="18" charset="0"/>
              </a:rPr>
              <a:t>How </a:t>
            </a:r>
            <a:r>
              <a:rPr lang="tr-TR" sz="3600" dirty="0" err="1" smtClean="0">
                <a:latin typeface="Times New Roman" panose="02020603050405020304" pitchFamily="18" charset="0"/>
                <a:cs typeface="Times New Roman" panose="02020603050405020304" pitchFamily="18" charset="0"/>
              </a:rPr>
              <a:t>to</a:t>
            </a:r>
            <a:r>
              <a:rPr lang="tr-TR" sz="3600" dirty="0" smtClean="0">
                <a:latin typeface="Times New Roman" panose="02020603050405020304" pitchFamily="18" charset="0"/>
                <a:cs typeface="Times New Roman" panose="02020603050405020304" pitchFamily="18" charset="0"/>
              </a:rPr>
              <a:t> </a:t>
            </a:r>
            <a:r>
              <a:rPr lang="tr-TR" sz="3600" dirty="0" err="1" smtClean="0">
                <a:latin typeface="Times New Roman" panose="02020603050405020304" pitchFamily="18" charset="0"/>
                <a:cs typeface="Times New Roman" panose="02020603050405020304" pitchFamily="18" charset="0"/>
              </a:rPr>
              <a:t>empower</a:t>
            </a:r>
            <a:r>
              <a:rPr lang="tr-TR" sz="3600" dirty="0" smtClean="0">
                <a:latin typeface="Times New Roman" panose="02020603050405020304" pitchFamily="18" charset="0"/>
                <a:cs typeface="Times New Roman" panose="02020603050405020304" pitchFamily="18" charset="0"/>
              </a:rPr>
              <a:t> </a:t>
            </a:r>
            <a:r>
              <a:rPr lang="tr-TR" sz="3600" dirty="0" err="1" smtClean="0">
                <a:latin typeface="Times New Roman" panose="02020603050405020304" pitchFamily="18" charset="0"/>
                <a:cs typeface="Times New Roman" panose="02020603050405020304" pitchFamily="18" charset="0"/>
              </a:rPr>
              <a:t>teacher</a:t>
            </a:r>
            <a:r>
              <a:rPr lang="tr-TR" sz="3600" dirty="0" smtClean="0">
                <a:latin typeface="Times New Roman" panose="02020603050405020304" pitchFamily="18" charset="0"/>
                <a:cs typeface="Times New Roman" panose="02020603050405020304" pitchFamily="18" charset="0"/>
              </a:rPr>
              <a:t> </a:t>
            </a:r>
            <a:r>
              <a:rPr lang="tr-TR" sz="3600" dirty="0" err="1" smtClean="0">
                <a:latin typeface="Times New Roman" panose="02020603050405020304" pitchFamily="18" charset="0"/>
                <a:cs typeface="Times New Roman" panose="02020603050405020304" pitchFamily="18" charset="0"/>
              </a:rPr>
              <a:t>after</a:t>
            </a:r>
            <a:r>
              <a:rPr lang="tr-TR" sz="3600" dirty="0" smtClean="0">
                <a:latin typeface="Times New Roman" panose="02020603050405020304" pitchFamily="18" charset="0"/>
                <a:cs typeface="Times New Roman" panose="02020603050405020304" pitchFamily="18" charset="0"/>
              </a:rPr>
              <a:t> VT4P?</a:t>
            </a:r>
            <a:endParaRPr lang="tr-TR" sz="3600" dirty="0">
              <a:latin typeface="Times New Roman" panose="02020603050405020304" pitchFamily="18" charset="0"/>
              <a:cs typeface="Times New Roman" panose="02020603050405020304" pitchFamily="18" charset="0"/>
            </a:endParaRPr>
          </a:p>
        </p:txBody>
      </p:sp>
      <p:graphicFrame>
        <p:nvGraphicFramePr>
          <p:cNvPr id="2" name="Diyagram 1"/>
          <p:cNvGraphicFramePr/>
          <p:nvPr>
            <p:extLst>
              <p:ext uri="{D42A27DB-BD31-4B8C-83A1-F6EECF244321}">
                <p14:modId xmlns:p14="http://schemas.microsoft.com/office/powerpoint/2010/main" xmlns="" val="1248116309"/>
              </p:ext>
            </p:extLst>
          </p:nvPr>
        </p:nvGraphicFramePr>
        <p:xfrm>
          <a:off x="827584" y="1844824"/>
          <a:ext cx="7772400" cy="33843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858166152"/>
      </p:ext>
    </p:extLst>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p:cNvSpPr txBox="1">
            <a:spLocks/>
          </p:cNvSpPr>
          <p:nvPr/>
        </p:nvSpPr>
        <p:spPr>
          <a:xfrm>
            <a:off x="827584" y="476672"/>
            <a:ext cx="7772400" cy="1143000"/>
          </a:xfrm>
          <a:prstGeom prst="downArrowCallout">
            <a:avLst/>
          </a:prstGeom>
        </p:spPr>
        <p:style>
          <a:lnRef idx="2">
            <a:schemeClr val="accent5">
              <a:shade val="50000"/>
            </a:schemeClr>
          </a:lnRef>
          <a:fillRef idx="1">
            <a:schemeClr val="accent5"/>
          </a:fillRef>
          <a:effectRef idx="0">
            <a:schemeClr val="accent5"/>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lvl1pPr algn="l" rtl="0" eaLnBrk="1" latinLnBrk="0" hangingPunct="1">
              <a:spcBef>
                <a:spcPct val="0"/>
              </a:spcBef>
              <a:buNone/>
              <a:defRPr kumimoji="0" sz="40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tr-TR" sz="3600" dirty="0" smtClean="0">
                <a:latin typeface="Times New Roman" panose="02020603050405020304" pitchFamily="18" charset="0"/>
                <a:cs typeface="Times New Roman" panose="02020603050405020304" pitchFamily="18" charset="0"/>
              </a:rPr>
              <a:t>How </a:t>
            </a:r>
            <a:r>
              <a:rPr lang="tr-TR" sz="3600" dirty="0" err="1" smtClean="0">
                <a:latin typeface="Times New Roman" panose="02020603050405020304" pitchFamily="18" charset="0"/>
                <a:cs typeface="Times New Roman" panose="02020603050405020304" pitchFamily="18" charset="0"/>
              </a:rPr>
              <a:t>to</a:t>
            </a:r>
            <a:r>
              <a:rPr lang="tr-TR" sz="3600" dirty="0" smtClean="0">
                <a:latin typeface="Times New Roman" panose="02020603050405020304" pitchFamily="18" charset="0"/>
                <a:cs typeface="Times New Roman" panose="02020603050405020304" pitchFamily="18" charset="0"/>
              </a:rPr>
              <a:t> </a:t>
            </a:r>
            <a:r>
              <a:rPr lang="tr-TR" sz="3600" dirty="0" err="1" smtClean="0">
                <a:latin typeface="Times New Roman" panose="02020603050405020304" pitchFamily="18" charset="0"/>
                <a:cs typeface="Times New Roman" panose="02020603050405020304" pitchFamily="18" charset="0"/>
              </a:rPr>
              <a:t>empower</a:t>
            </a:r>
            <a:r>
              <a:rPr lang="tr-TR" sz="3600" dirty="0" smtClean="0">
                <a:latin typeface="Times New Roman" panose="02020603050405020304" pitchFamily="18" charset="0"/>
                <a:cs typeface="Times New Roman" panose="02020603050405020304" pitchFamily="18" charset="0"/>
              </a:rPr>
              <a:t> </a:t>
            </a:r>
            <a:r>
              <a:rPr lang="tr-TR" sz="3600" dirty="0" err="1" smtClean="0">
                <a:latin typeface="Times New Roman" panose="02020603050405020304" pitchFamily="18" charset="0"/>
                <a:cs typeface="Times New Roman" panose="02020603050405020304" pitchFamily="18" charset="0"/>
              </a:rPr>
              <a:t>teacher</a:t>
            </a:r>
            <a:r>
              <a:rPr lang="tr-TR" sz="3600" dirty="0" smtClean="0">
                <a:latin typeface="Times New Roman" panose="02020603050405020304" pitchFamily="18" charset="0"/>
                <a:cs typeface="Times New Roman" panose="02020603050405020304" pitchFamily="18" charset="0"/>
              </a:rPr>
              <a:t> </a:t>
            </a:r>
            <a:r>
              <a:rPr lang="tr-TR" sz="3600" dirty="0" err="1" smtClean="0">
                <a:latin typeface="Times New Roman" panose="02020603050405020304" pitchFamily="18" charset="0"/>
                <a:cs typeface="Times New Roman" panose="02020603050405020304" pitchFamily="18" charset="0"/>
              </a:rPr>
              <a:t>after</a:t>
            </a:r>
            <a:r>
              <a:rPr lang="tr-TR" sz="3600" dirty="0" smtClean="0">
                <a:latin typeface="Times New Roman" panose="02020603050405020304" pitchFamily="18" charset="0"/>
                <a:cs typeface="Times New Roman" panose="02020603050405020304" pitchFamily="18" charset="0"/>
              </a:rPr>
              <a:t> VT4P?</a:t>
            </a:r>
            <a:endParaRPr lang="tr-TR" sz="3600" dirty="0">
              <a:latin typeface="Times New Roman" panose="02020603050405020304" pitchFamily="18" charset="0"/>
              <a:cs typeface="Times New Roman" panose="02020603050405020304" pitchFamily="18" charset="0"/>
            </a:endParaRPr>
          </a:p>
        </p:txBody>
      </p:sp>
      <p:graphicFrame>
        <p:nvGraphicFramePr>
          <p:cNvPr id="2" name="Diyagram 1"/>
          <p:cNvGraphicFramePr/>
          <p:nvPr>
            <p:extLst>
              <p:ext uri="{D42A27DB-BD31-4B8C-83A1-F6EECF244321}">
                <p14:modId xmlns:p14="http://schemas.microsoft.com/office/powerpoint/2010/main" xmlns="" val="1230780679"/>
              </p:ext>
            </p:extLst>
          </p:nvPr>
        </p:nvGraphicFramePr>
        <p:xfrm>
          <a:off x="827584" y="1844824"/>
          <a:ext cx="7772400" cy="39604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xmlns="" val="3493341608"/>
      </p:ext>
    </p:extLst>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14 Dikdörtgen"/>
          <p:cNvSpPr/>
          <p:nvPr/>
        </p:nvSpPr>
        <p:spPr>
          <a:xfrm>
            <a:off x="179388" y="188913"/>
            <a:ext cx="8785225" cy="6480175"/>
          </a:xfrm>
          <a:prstGeom prst="rect">
            <a:avLst/>
          </a:prstGeom>
          <a:ln w="76200"/>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tr-TR"/>
          </a:p>
        </p:txBody>
      </p:sp>
      <p:sp>
        <p:nvSpPr>
          <p:cNvPr id="5" name="4 Yuvarlatılmış Dikdörtgen"/>
          <p:cNvSpPr/>
          <p:nvPr/>
        </p:nvSpPr>
        <p:spPr>
          <a:xfrm>
            <a:off x="1043608" y="620688"/>
            <a:ext cx="7056784" cy="2648482"/>
          </a:xfrm>
          <a:prstGeom prst="roundRect">
            <a:avLst/>
          </a:prstGeom>
          <a:solidFill>
            <a:schemeClr val="accent4">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lvl="1" algn="ctr" eaLnBrk="1" hangingPunct="1">
              <a:defRPr/>
            </a:pPr>
            <a:endParaRPr lang="tr-TR" sz="2800" dirty="0">
              <a:solidFill>
                <a:srgbClr val="0000CC"/>
              </a:solidFill>
              <a:latin typeface="Times New Roman" panose="02020603050405020304" pitchFamily="18" charset="0"/>
              <a:cs typeface="Times New Roman" pitchFamily="18" charset="0"/>
            </a:endParaRPr>
          </a:p>
          <a:p>
            <a:pPr>
              <a:defRPr/>
            </a:pPr>
            <a:r>
              <a:rPr lang="en-GB" sz="2400" dirty="0">
                <a:solidFill>
                  <a:srgbClr val="FF0000"/>
                </a:solidFill>
                <a:latin typeface="Times New Roman" pitchFamily="18" charset="0"/>
                <a:cs typeface="Times New Roman" pitchFamily="18" charset="0"/>
                <a:sym typeface="Wingdings" panose="05000000000000000000" pitchFamily="2" charset="2"/>
              </a:rPr>
              <a:t>In summary, </a:t>
            </a:r>
            <a:endParaRPr lang="tr-TR" sz="2400" dirty="0" smtClean="0">
              <a:solidFill>
                <a:srgbClr val="FF0000"/>
              </a:solidFill>
              <a:latin typeface="Times New Roman" pitchFamily="18" charset="0"/>
              <a:cs typeface="Times New Roman" pitchFamily="18" charset="0"/>
              <a:sym typeface="Wingdings" panose="05000000000000000000" pitchFamily="2" charset="2"/>
            </a:endParaRPr>
          </a:p>
          <a:p>
            <a:pPr>
              <a:defRPr/>
            </a:pPr>
            <a:r>
              <a:rPr lang="en-GB" sz="2400" dirty="0" smtClean="0">
                <a:solidFill>
                  <a:srgbClr val="FF0000"/>
                </a:solidFill>
                <a:latin typeface="Times New Roman" pitchFamily="18" charset="0"/>
                <a:cs typeface="Times New Roman" pitchFamily="18" charset="0"/>
                <a:sym typeface="Wingdings" panose="05000000000000000000" pitchFamily="2" charset="2"/>
              </a:rPr>
              <a:t>together </a:t>
            </a:r>
            <a:r>
              <a:rPr lang="en-GB" sz="2400" dirty="0">
                <a:solidFill>
                  <a:srgbClr val="FF0000"/>
                </a:solidFill>
                <a:latin typeface="Times New Roman" pitchFamily="18" charset="0"/>
                <a:cs typeface="Times New Roman" pitchFamily="18" charset="0"/>
                <a:sym typeface="Wingdings" panose="05000000000000000000" pitchFamily="2" charset="2"/>
              </a:rPr>
              <a:t>with the stakeholders of the school, </a:t>
            </a:r>
            <a:r>
              <a:rPr lang="tr-TR" sz="2400" dirty="0" smtClean="0">
                <a:solidFill>
                  <a:srgbClr val="FF0000"/>
                </a:solidFill>
                <a:latin typeface="Times New Roman" pitchFamily="18" charset="0"/>
                <a:cs typeface="Times New Roman" pitchFamily="18" charset="0"/>
                <a:sym typeface="Wingdings" panose="05000000000000000000" pitchFamily="2" charset="2"/>
              </a:rPr>
              <a:t>School Development Plan </a:t>
            </a:r>
            <a:r>
              <a:rPr lang="en-GB" sz="2400" dirty="0" smtClean="0">
                <a:solidFill>
                  <a:srgbClr val="FF0000"/>
                </a:solidFill>
                <a:latin typeface="Times New Roman" pitchFamily="18" charset="0"/>
                <a:cs typeface="Times New Roman" pitchFamily="18" charset="0"/>
                <a:sym typeface="Wingdings" panose="05000000000000000000" pitchFamily="2" charset="2"/>
              </a:rPr>
              <a:t> </a:t>
            </a:r>
            <a:r>
              <a:rPr lang="en-GB" sz="2400" dirty="0">
                <a:solidFill>
                  <a:srgbClr val="FF0000"/>
                </a:solidFill>
                <a:latin typeface="Times New Roman" pitchFamily="18" charset="0"/>
                <a:cs typeface="Times New Roman" pitchFamily="18" charset="0"/>
                <a:sym typeface="Wingdings" panose="05000000000000000000" pitchFamily="2" charset="2"/>
              </a:rPr>
              <a:t>is to carry out planned studies aimed at increasing the quality of academic, social, sports and artistic activities of education, by </a:t>
            </a:r>
            <a:r>
              <a:rPr lang="en-GB" sz="2400" dirty="0" err="1">
                <a:solidFill>
                  <a:srgbClr val="FF0000"/>
                </a:solidFill>
                <a:latin typeface="Times New Roman" pitchFamily="18" charset="0"/>
                <a:cs typeface="Times New Roman" pitchFamily="18" charset="0"/>
                <a:sym typeface="Wingdings" panose="05000000000000000000" pitchFamily="2" charset="2"/>
              </a:rPr>
              <a:t>centering</a:t>
            </a:r>
            <a:r>
              <a:rPr lang="en-GB" sz="2400" dirty="0">
                <a:solidFill>
                  <a:srgbClr val="FF0000"/>
                </a:solidFill>
                <a:latin typeface="Times New Roman" pitchFamily="18" charset="0"/>
                <a:cs typeface="Times New Roman" pitchFamily="18" charset="0"/>
                <a:sym typeface="Wingdings" panose="05000000000000000000" pitchFamily="2" charset="2"/>
              </a:rPr>
              <a:t> the school.</a:t>
            </a:r>
            <a:endParaRPr lang="tr-TR" sz="2400" dirty="0">
              <a:latin typeface="Times New Roman" panose="02020603050405020304" pitchFamily="18" charset="0"/>
              <a:cs typeface="Times New Roman" panose="02020603050405020304" pitchFamily="18" charset="0"/>
            </a:endParaRPr>
          </a:p>
        </p:txBody>
      </p:sp>
      <p:sp>
        <p:nvSpPr>
          <p:cNvPr id="14" name="4 Yuvarlatılmış Dikdörtgen"/>
          <p:cNvSpPr/>
          <p:nvPr/>
        </p:nvSpPr>
        <p:spPr>
          <a:xfrm>
            <a:off x="971600" y="3644888"/>
            <a:ext cx="7056784" cy="2648482"/>
          </a:xfrm>
          <a:prstGeom prst="roundRect">
            <a:avLst/>
          </a:prstGeom>
          <a:solidFill>
            <a:schemeClr val="accent4">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marL="0" lvl="1" algn="ctr" eaLnBrk="1" hangingPunct="1">
              <a:defRPr/>
            </a:pPr>
            <a:endParaRPr lang="tr-TR" sz="2800" dirty="0">
              <a:solidFill>
                <a:srgbClr val="0000CC"/>
              </a:solidFill>
              <a:latin typeface="Times New Roman" panose="02020603050405020304" pitchFamily="18" charset="0"/>
              <a:cs typeface="Times New Roman" pitchFamily="18" charset="0"/>
            </a:endParaRPr>
          </a:p>
          <a:p>
            <a:pPr>
              <a:defRPr/>
            </a:pPr>
            <a:r>
              <a:rPr lang="tr-TR" sz="2400" dirty="0" smtClean="0">
                <a:solidFill>
                  <a:schemeClr val="tx1"/>
                </a:solidFill>
                <a:latin typeface="Times New Roman" pitchFamily="18" charset="0"/>
                <a:cs typeface="Times New Roman" pitchFamily="18" charset="0"/>
                <a:sym typeface="Wingdings" panose="05000000000000000000" pitchFamily="2" charset="2"/>
              </a:rPr>
              <a:t>EMTAL School Development </a:t>
            </a:r>
            <a:r>
              <a:rPr lang="tr-TR" sz="2400" dirty="0" err="1" smtClean="0">
                <a:solidFill>
                  <a:schemeClr val="tx1"/>
                </a:solidFill>
                <a:latin typeface="Times New Roman" pitchFamily="18" charset="0"/>
                <a:cs typeface="Times New Roman" pitchFamily="18" charset="0"/>
                <a:sym typeface="Wingdings" panose="05000000000000000000" pitchFamily="2" charset="2"/>
              </a:rPr>
              <a:t>Plans</a:t>
            </a:r>
            <a:r>
              <a:rPr lang="tr-TR" sz="2400" dirty="0" smtClean="0">
                <a:solidFill>
                  <a:schemeClr val="tx1"/>
                </a:solidFill>
                <a:latin typeface="Times New Roman" pitchFamily="18" charset="0"/>
                <a:cs typeface="Times New Roman" pitchFamily="18" charset="0"/>
                <a:sym typeface="Wingdings" panose="05000000000000000000" pitchFamily="2" charset="2"/>
              </a:rPr>
              <a:t>’ main </a:t>
            </a:r>
            <a:r>
              <a:rPr lang="tr-TR" sz="2400" dirty="0" err="1" smtClean="0">
                <a:solidFill>
                  <a:schemeClr val="tx1"/>
                </a:solidFill>
                <a:latin typeface="Times New Roman" pitchFamily="18" charset="0"/>
                <a:cs typeface="Times New Roman" pitchFamily="18" charset="0"/>
                <a:sym typeface="Wingdings" panose="05000000000000000000" pitchFamily="2" charset="2"/>
              </a:rPr>
              <a:t>partners</a:t>
            </a:r>
            <a:r>
              <a:rPr lang="tr-TR" sz="2400" dirty="0" smtClean="0">
                <a:solidFill>
                  <a:schemeClr val="tx1"/>
                </a:solidFill>
                <a:latin typeface="Times New Roman" pitchFamily="18" charset="0"/>
                <a:cs typeface="Times New Roman" pitchFamily="18" charset="0"/>
                <a:sym typeface="Wingdings" panose="05000000000000000000" pitchFamily="2" charset="2"/>
              </a:rPr>
              <a:t>:</a:t>
            </a:r>
          </a:p>
          <a:p>
            <a:pPr>
              <a:defRPr/>
            </a:pPr>
            <a:endParaRPr lang="tr-TR" sz="2400" dirty="0" smtClean="0">
              <a:solidFill>
                <a:schemeClr val="tx1"/>
              </a:solidFill>
              <a:latin typeface="Times New Roman" pitchFamily="18" charset="0"/>
              <a:cs typeface="Times New Roman" pitchFamily="18" charset="0"/>
              <a:sym typeface="Wingdings" panose="05000000000000000000" pitchFamily="2" charset="2"/>
            </a:endParaRPr>
          </a:p>
          <a:p>
            <a:pPr>
              <a:defRPr/>
            </a:pPr>
            <a:r>
              <a:rPr lang="tr-TR" sz="2400" dirty="0" smtClean="0">
                <a:solidFill>
                  <a:schemeClr val="tx1"/>
                </a:solidFill>
                <a:latin typeface="Times New Roman" pitchFamily="18" charset="0"/>
                <a:cs typeface="Times New Roman" pitchFamily="18" charset="0"/>
                <a:sym typeface="Wingdings" panose="05000000000000000000" pitchFamily="2" charset="2"/>
              </a:rPr>
              <a:t>-School </a:t>
            </a:r>
            <a:r>
              <a:rPr lang="tr-TR" sz="2400" dirty="0" err="1" smtClean="0">
                <a:solidFill>
                  <a:schemeClr val="tx1"/>
                </a:solidFill>
                <a:latin typeface="Times New Roman" pitchFamily="18" charset="0"/>
                <a:cs typeface="Times New Roman" pitchFamily="18" charset="0"/>
                <a:sym typeface="Wingdings" panose="05000000000000000000" pitchFamily="2" charset="2"/>
              </a:rPr>
              <a:t>staff</a:t>
            </a:r>
            <a:endParaRPr lang="tr-TR" sz="2400" dirty="0" smtClean="0">
              <a:solidFill>
                <a:schemeClr val="tx1"/>
              </a:solidFill>
              <a:latin typeface="Times New Roman" pitchFamily="18" charset="0"/>
              <a:cs typeface="Times New Roman" pitchFamily="18" charset="0"/>
              <a:sym typeface="Wingdings" panose="05000000000000000000" pitchFamily="2" charset="2"/>
            </a:endParaRPr>
          </a:p>
          <a:p>
            <a:pPr>
              <a:defRPr/>
            </a:pPr>
            <a:r>
              <a:rPr lang="tr-TR" sz="2400" dirty="0" smtClean="0">
                <a:solidFill>
                  <a:schemeClr val="tx1"/>
                </a:solidFill>
                <a:latin typeface="Times New Roman" pitchFamily="18" charset="0"/>
                <a:cs typeface="Times New Roman" pitchFamily="18" charset="0"/>
                <a:sym typeface="Wingdings" panose="05000000000000000000" pitchFamily="2" charset="2"/>
              </a:rPr>
              <a:t>-</a:t>
            </a:r>
            <a:r>
              <a:rPr lang="tr-TR" sz="2400" dirty="0" err="1" smtClean="0">
                <a:solidFill>
                  <a:schemeClr val="tx1"/>
                </a:solidFill>
                <a:latin typeface="Times New Roman" pitchFamily="18" charset="0"/>
                <a:cs typeface="Times New Roman" pitchFamily="18" charset="0"/>
                <a:sym typeface="Wingdings" panose="05000000000000000000" pitchFamily="2" charset="2"/>
              </a:rPr>
              <a:t>Parents</a:t>
            </a:r>
            <a:endParaRPr lang="tr-TR" sz="2400" dirty="0" smtClean="0">
              <a:solidFill>
                <a:schemeClr val="tx1"/>
              </a:solidFill>
              <a:latin typeface="Times New Roman" pitchFamily="18" charset="0"/>
              <a:cs typeface="Times New Roman" pitchFamily="18" charset="0"/>
              <a:sym typeface="Wingdings" panose="05000000000000000000" pitchFamily="2" charset="2"/>
            </a:endParaRPr>
          </a:p>
          <a:p>
            <a:pPr>
              <a:defRPr/>
            </a:pPr>
            <a:r>
              <a:rPr lang="tr-TR" sz="2400" dirty="0" smtClean="0">
                <a:solidFill>
                  <a:schemeClr val="tx1"/>
                </a:solidFill>
                <a:latin typeface="Times New Roman" pitchFamily="18" charset="0"/>
                <a:cs typeface="Times New Roman" pitchFamily="18" charset="0"/>
                <a:sym typeface="Wingdings" panose="05000000000000000000" pitchFamily="2" charset="2"/>
              </a:rPr>
              <a:t>-</a:t>
            </a:r>
            <a:r>
              <a:rPr lang="tr-TR" sz="2400" dirty="0" err="1" smtClean="0">
                <a:solidFill>
                  <a:schemeClr val="tx1"/>
                </a:solidFill>
                <a:latin typeface="Times New Roman" pitchFamily="18" charset="0"/>
                <a:cs typeface="Times New Roman" pitchFamily="18" charset="0"/>
                <a:sym typeface="Wingdings" panose="05000000000000000000" pitchFamily="2" charset="2"/>
              </a:rPr>
              <a:t>Students</a:t>
            </a:r>
            <a:endParaRPr lang="tr-TR" sz="2400" dirty="0" smtClean="0">
              <a:solidFill>
                <a:schemeClr val="tx1"/>
              </a:solidFill>
              <a:latin typeface="Times New Roman" pitchFamily="18" charset="0"/>
              <a:cs typeface="Times New Roman" pitchFamily="18" charset="0"/>
              <a:sym typeface="Wingdings" panose="05000000000000000000" pitchFamily="2" charset="2"/>
            </a:endParaRPr>
          </a:p>
          <a:p>
            <a:pPr>
              <a:defRPr/>
            </a:pPr>
            <a:r>
              <a:rPr lang="tr-TR" sz="2400" dirty="0" smtClean="0">
                <a:solidFill>
                  <a:schemeClr val="tx1"/>
                </a:solidFill>
                <a:latin typeface="Times New Roman" pitchFamily="18" charset="0"/>
                <a:cs typeface="Times New Roman" pitchFamily="18" charset="0"/>
                <a:sym typeface="Wingdings" panose="05000000000000000000" pitchFamily="2" charset="2"/>
              </a:rPr>
              <a:t>-O</a:t>
            </a:r>
            <a:r>
              <a:rPr lang="en-GB" sz="2400" dirty="0" err="1" smtClean="0">
                <a:solidFill>
                  <a:schemeClr val="tx1"/>
                </a:solidFill>
                <a:latin typeface="Times New Roman" pitchFamily="18" charset="0"/>
                <a:cs typeface="Times New Roman" pitchFamily="18" charset="0"/>
                <a:sym typeface="Wingdings" panose="05000000000000000000" pitchFamily="2" charset="2"/>
              </a:rPr>
              <a:t>ther</a:t>
            </a:r>
            <a:r>
              <a:rPr lang="en-GB" sz="2400" dirty="0" smtClean="0">
                <a:solidFill>
                  <a:schemeClr val="tx1"/>
                </a:solidFill>
                <a:latin typeface="Times New Roman" pitchFamily="18" charset="0"/>
                <a:cs typeface="Times New Roman" pitchFamily="18" charset="0"/>
                <a:sym typeface="Wingdings" panose="05000000000000000000" pitchFamily="2" charset="2"/>
              </a:rPr>
              <a:t> </a:t>
            </a:r>
            <a:r>
              <a:rPr lang="en-GB" sz="2400" dirty="0">
                <a:solidFill>
                  <a:schemeClr val="tx1"/>
                </a:solidFill>
                <a:latin typeface="Times New Roman" pitchFamily="18" charset="0"/>
                <a:cs typeface="Times New Roman" pitchFamily="18" charset="0"/>
                <a:sym typeface="Wingdings" panose="05000000000000000000" pitchFamily="2" charset="2"/>
              </a:rPr>
              <a:t>members of the community</a:t>
            </a:r>
            <a:endParaRPr lang="tr-TR" sz="2400" dirty="0" smtClean="0">
              <a:solidFill>
                <a:schemeClr val="tx1"/>
              </a:solidFill>
              <a:latin typeface="Times New Roman" pitchFamily="18" charset="0"/>
              <a:cs typeface="Times New Roman" pitchFamily="18" charset="0"/>
              <a:sym typeface="Wingdings" panose="05000000000000000000" pitchFamily="2" charset="2"/>
            </a:endParaRPr>
          </a:p>
        </p:txBody>
      </p:sp>
    </p:spTree>
    <p:extLst>
      <p:ext uri="{BB962C8B-B14F-4D97-AF65-F5344CB8AC3E}">
        <p14:creationId xmlns:p14="http://schemas.microsoft.com/office/powerpoint/2010/main" xmlns="" val="4182896197"/>
      </p:ext>
    </p:extLst>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14 Dikdörtgen"/>
          <p:cNvSpPr/>
          <p:nvPr/>
        </p:nvSpPr>
        <p:spPr>
          <a:xfrm>
            <a:off x="179388" y="188913"/>
            <a:ext cx="8785225" cy="6480175"/>
          </a:xfrm>
          <a:prstGeom prst="rect">
            <a:avLst/>
          </a:prstGeom>
          <a:solidFill>
            <a:srgbClr val="F8F6F6"/>
          </a:solidFill>
          <a:ln w="76200"/>
        </p:spPr>
        <p:style>
          <a:lnRef idx="2">
            <a:schemeClr val="accent6"/>
          </a:lnRef>
          <a:fillRef idx="1">
            <a:schemeClr val="lt1"/>
          </a:fillRef>
          <a:effectRef idx="0">
            <a:schemeClr val="accent6"/>
          </a:effectRef>
          <a:fontRef idx="minor">
            <a:schemeClr val="dk1"/>
          </a:fontRef>
        </p:style>
        <p:txBody>
          <a:bodyPr anchor="ctr"/>
          <a:lstStyle/>
          <a:p>
            <a:pPr algn="ctr">
              <a:defRPr/>
            </a:pPr>
            <a:endParaRPr lang="tr-TR" dirty="0"/>
          </a:p>
        </p:txBody>
      </p:sp>
      <p:sp>
        <p:nvSpPr>
          <p:cNvPr id="7" name="Aşağı Ok Belirtme Çizgisi 6"/>
          <p:cNvSpPr/>
          <p:nvPr/>
        </p:nvSpPr>
        <p:spPr>
          <a:xfrm>
            <a:off x="1619672" y="306661"/>
            <a:ext cx="6000328" cy="1785973"/>
          </a:xfrm>
          <a:prstGeom prst="downArrowCallou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tr-TR" sz="3600" dirty="0" err="1" smtClean="0">
                <a:latin typeface="Times New Roman" panose="02020603050405020304" pitchFamily="18" charset="0"/>
                <a:cs typeface="Times New Roman" panose="02020603050405020304" pitchFamily="18" charset="0"/>
              </a:rPr>
              <a:t>Why</a:t>
            </a:r>
            <a:r>
              <a:rPr lang="tr-TR" sz="3600" dirty="0" smtClean="0">
                <a:latin typeface="Times New Roman" panose="02020603050405020304" pitchFamily="18" charset="0"/>
                <a:cs typeface="Times New Roman" panose="02020603050405020304" pitchFamily="18" charset="0"/>
              </a:rPr>
              <a:t> </a:t>
            </a:r>
            <a:r>
              <a:rPr lang="tr-TR" sz="3600" dirty="0" err="1" smtClean="0">
                <a:latin typeface="Times New Roman" panose="02020603050405020304" pitchFamily="18" charset="0"/>
                <a:cs typeface="Times New Roman" panose="02020603050405020304" pitchFamily="18" charset="0"/>
              </a:rPr>
              <a:t>our</a:t>
            </a:r>
            <a:r>
              <a:rPr lang="tr-TR" sz="3600" dirty="0" smtClean="0">
                <a:latin typeface="Times New Roman" panose="02020603050405020304" pitchFamily="18" charset="0"/>
                <a:cs typeface="Times New Roman" panose="02020603050405020304" pitchFamily="18" charset="0"/>
              </a:rPr>
              <a:t> School Development Plan is </a:t>
            </a:r>
            <a:r>
              <a:rPr lang="tr-TR" sz="3600" dirty="0" err="1" smtClean="0">
                <a:latin typeface="Times New Roman" panose="02020603050405020304" pitchFamily="18" charset="0"/>
                <a:cs typeface="Times New Roman" panose="02020603050405020304" pitchFamily="18" charset="0"/>
              </a:rPr>
              <a:t>important</a:t>
            </a:r>
            <a:r>
              <a:rPr lang="tr-TR" sz="3600" dirty="0" smtClean="0">
                <a:latin typeface="Times New Roman" panose="02020603050405020304" pitchFamily="18" charset="0"/>
                <a:cs typeface="Times New Roman" panose="02020603050405020304" pitchFamily="18" charset="0"/>
              </a:rPr>
              <a:t>?</a:t>
            </a:r>
            <a:endParaRPr lang="tr-TR" sz="3600" dirty="0">
              <a:latin typeface="Times New Roman" panose="02020603050405020304" pitchFamily="18" charset="0"/>
              <a:cs typeface="Times New Roman" panose="02020603050405020304" pitchFamily="18" charset="0"/>
            </a:endParaRPr>
          </a:p>
        </p:txBody>
      </p:sp>
      <p:graphicFrame>
        <p:nvGraphicFramePr>
          <p:cNvPr id="6" name="Diyagram 5"/>
          <p:cNvGraphicFramePr/>
          <p:nvPr>
            <p:extLst>
              <p:ext uri="{D42A27DB-BD31-4B8C-83A1-F6EECF244321}">
                <p14:modId xmlns:p14="http://schemas.microsoft.com/office/powerpoint/2010/main" xmlns="" val="1760859173"/>
              </p:ext>
            </p:extLst>
          </p:nvPr>
        </p:nvGraphicFramePr>
        <p:xfrm>
          <a:off x="1403648" y="3628489"/>
          <a:ext cx="6936432"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Metin kutusu 7"/>
          <p:cNvSpPr txBox="1"/>
          <p:nvPr/>
        </p:nvSpPr>
        <p:spPr>
          <a:xfrm>
            <a:off x="6064523" y="1583554"/>
            <a:ext cx="2842940" cy="3293209"/>
          </a:xfrm>
          <a:prstGeom prst="rect">
            <a:avLst/>
          </a:prstGeom>
          <a:noFill/>
        </p:spPr>
        <p:txBody>
          <a:bodyPr wrap="square" rtlCol="0">
            <a:spAutoFit/>
          </a:bodyPr>
          <a:lstStyle/>
          <a:p>
            <a:pPr marL="285750" indent="-285750">
              <a:buFont typeface="Wingdings" panose="05000000000000000000" pitchFamily="2" charset="2"/>
              <a:buChar char="!"/>
            </a:pPr>
            <a:r>
              <a:rPr lang="en-GB" dirty="0" smtClean="0">
                <a:latin typeface="Times New Roman" panose="02020603050405020304" pitchFamily="18" charset="0"/>
                <a:cs typeface="Times New Roman" panose="02020603050405020304" pitchFamily="18" charset="0"/>
              </a:rPr>
              <a:t>School </a:t>
            </a:r>
            <a:r>
              <a:rPr lang="en-GB" dirty="0">
                <a:latin typeface="Times New Roman" panose="02020603050405020304" pitchFamily="18" charset="0"/>
                <a:cs typeface="Times New Roman" panose="02020603050405020304" pitchFamily="18" charset="0"/>
              </a:rPr>
              <a:t>development is mainly concerned with learning outcomes *; The understanding that "all students can learn" is based on this. School processes are important in that they affect these outcomes</a:t>
            </a:r>
            <a:r>
              <a:rPr lang="en-GB" dirty="0" smtClean="0">
                <a:latin typeface="Times New Roman" panose="02020603050405020304" pitchFamily="18" charset="0"/>
                <a:cs typeface="Times New Roman" panose="02020603050405020304" pitchFamily="18" charset="0"/>
              </a:rPr>
              <a:t>.</a:t>
            </a:r>
            <a:endParaRPr lang="en-GB"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endParaRPr lang="tr-TR" dirty="0">
              <a:latin typeface="Times New Roman" panose="02020603050405020304" pitchFamily="18" charset="0"/>
              <a:cs typeface="Times New Roman" panose="02020603050405020304" pitchFamily="18" charset="0"/>
            </a:endParaRPr>
          </a:p>
          <a:p>
            <a:endParaRPr lang="tr-TR" sz="2800" dirty="0">
              <a:latin typeface="Times New Roman" panose="02020603050405020304" pitchFamily="18" charset="0"/>
              <a:cs typeface="Times New Roman" panose="02020603050405020304" pitchFamily="18" charset="0"/>
            </a:endParaRPr>
          </a:p>
        </p:txBody>
      </p:sp>
      <p:sp>
        <p:nvSpPr>
          <p:cNvPr id="10" name="Metin kutusu 9"/>
          <p:cNvSpPr txBox="1"/>
          <p:nvPr/>
        </p:nvSpPr>
        <p:spPr>
          <a:xfrm>
            <a:off x="3602242" y="2406443"/>
            <a:ext cx="2539243" cy="2031325"/>
          </a:xfrm>
          <a:prstGeom prst="rect">
            <a:avLst/>
          </a:prstGeom>
          <a:noFill/>
        </p:spPr>
        <p:txBody>
          <a:bodyPr wrap="square" rtlCol="0">
            <a:spAutoFit/>
          </a:bodyPr>
          <a:lstStyle/>
          <a:p>
            <a:r>
              <a:rPr lang="tr-TR" dirty="0">
                <a:solidFill>
                  <a:srgbClr val="FF0000"/>
                </a:solidFill>
                <a:latin typeface="Times New Roman" pitchFamily="18" charset="0"/>
                <a:cs typeface="Times New Roman" pitchFamily="18" charset="0"/>
                <a:sym typeface="Wingdings" panose="05000000000000000000" pitchFamily="2" charset="2"/>
              </a:rPr>
              <a:t> </a:t>
            </a:r>
            <a:r>
              <a:rPr lang="en-GB" dirty="0" smtClean="0">
                <a:latin typeface="Times New Roman" panose="02020603050405020304" pitchFamily="18" charset="0"/>
                <a:cs typeface="Times New Roman" panose="02020603050405020304" pitchFamily="18" charset="0"/>
              </a:rPr>
              <a:t>School </a:t>
            </a:r>
            <a:r>
              <a:rPr lang="en-GB" dirty="0">
                <a:latin typeface="Times New Roman" panose="02020603050405020304" pitchFamily="18" charset="0"/>
                <a:cs typeface="Times New Roman" panose="02020603050405020304" pitchFamily="18" charset="0"/>
              </a:rPr>
              <a:t>development enables students to increase their success in academic, social, sports, cultural and other fields according to their abilities.</a:t>
            </a:r>
            <a:endParaRPr lang="tr-TR" dirty="0">
              <a:latin typeface="Times New Roman" panose="02020603050405020304" pitchFamily="18" charset="0"/>
              <a:cs typeface="Times New Roman" panose="02020603050405020304" pitchFamily="18" charset="0"/>
            </a:endParaRPr>
          </a:p>
        </p:txBody>
      </p:sp>
      <p:sp>
        <p:nvSpPr>
          <p:cNvPr id="11" name="Metin kutusu 10"/>
          <p:cNvSpPr txBox="1"/>
          <p:nvPr/>
        </p:nvSpPr>
        <p:spPr>
          <a:xfrm>
            <a:off x="514138" y="1582340"/>
            <a:ext cx="3088104" cy="3693319"/>
          </a:xfrm>
          <a:prstGeom prst="rect">
            <a:avLst/>
          </a:prstGeom>
          <a:noFill/>
        </p:spPr>
        <p:txBody>
          <a:bodyPr wrap="square" rtlCol="0">
            <a:spAutoFit/>
          </a:bodyPr>
          <a:lstStyle/>
          <a:p>
            <a:r>
              <a:rPr lang="tr-TR" dirty="0" err="1" smtClean="0">
                <a:latin typeface="Times New Roman" panose="02020603050405020304" pitchFamily="18" charset="0"/>
                <a:cs typeface="Times New Roman" panose="02020603050405020304" pitchFamily="18" charset="0"/>
              </a:rPr>
              <a:t>We</a:t>
            </a:r>
            <a:r>
              <a:rPr lang="tr-TR" dirty="0" smtClean="0">
                <a:latin typeface="Times New Roman" panose="02020603050405020304" pitchFamily="18" charset="0"/>
                <a:cs typeface="Times New Roman" panose="02020603050405020304" pitchFamily="18" charset="0"/>
              </a:rPr>
              <a:t> </a:t>
            </a:r>
            <a:r>
              <a:rPr lang="tr-TR" dirty="0" err="1" smtClean="0">
                <a:latin typeface="Times New Roman" panose="02020603050405020304" pitchFamily="18" charset="0"/>
                <a:cs typeface="Times New Roman" panose="02020603050405020304" pitchFamily="18" charset="0"/>
              </a:rPr>
              <a:t>believe</a:t>
            </a:r>
            <a:r>
              <a:rPr lang="tr-TR" dirty="0" smtClean="0">
                <a:latin typeface="Times New Roman" panose="02020603050405020304" pitchFamily="18" charset="0"/>
                <a:cs typeface="Times New Roman" panose="02020603050405020304" pitchFamily="18" charset="0"/>
              </a:rPr>
              <a:t> in </a:t>
            </a:r>
            <a:r>
              <a:rPr lang="tr-TR" dirty="0" err="1" smtClean="0">
                <a:latin typeface="Times New Roman" panose="02020603050405020304" pitchFamily="18" charset="0"/>
                <a:cs typeface="Times New Roman" panose="02020603050405020304" pitchFamily="18" charset="0"/>
              </a:rPr>
              <a:t>that</a:t>
            </a:r>
            <a:r>
              <a:rPr lang="tr-TR" dirty="0" smtClean="0">
                <a:latin typeface="Times New Roman" panose="02020603050405020304" pitchFamily="18" charset="0"/>
                <a:cs typeface="Times New Roman" panose="02020603050405020304" pitchFamily="18" charset="0"/>
              </a:rPr>
              <a:t> :</a:t>
            </a:r>
          </a:p>
          <a:p>
            <a:pPr marL="285750" indent="-285750">
              <a:buFont typeface="Wingdings" panose="05000000000000000000" pitchFamily="2" charset="2"/>
              <a:buChar char="!"/>
            </a:pPr>
            <a:r>
              <a:rPr lang="en-GB" dirty="0">
                <a:latin typeface="Times New Roman" panose="02020603050405020304" pitchFamily="18" charset="0"/>
                <a:cs typeface="Times New Roman" panose="02020603050405020304" pitchFamily="18" charset="0"/>
              </a:rPr>
              <a:t>School is the </a:t>
            </a:r>
            <a:r>
              <a:rPr lang="en-GB" dirty="0" err="1">
                <a:latin typeface="Times New Roman" panose="02020603050405020304" pitchFamily="18" charset="0"/>
                <a:cs typeface="Times New Roman" panose="02020603050405020304" pitchFamily="18" charset="0"/>
              </a:rPr>
              <a:t>center</a:t>
            </a:r>
            <a:r>
              <a:rPr lang="en-GB" dirty="0">
                <a:latin typeface="Times New Roman" panose="02020603050405020304" pitchFamily="18" charset="0"/>
                <a:cs typeface="Times New Roman" panose="02020603050405020304" pitchFamily="18" charset="0"/>
              </a:rPr>
              <a:t> of change. Each school performs its exchange in the context of its conditions.</a:t>
            </a:r>
          </a:p>
          <a:p>
            <a:pPr marL="285750" indent="-285750">
              <a:buFont typeface="Wingdings" panose="05000000000000000000" pitchFamily="2" charset="2"/>
              <a:buChar char="!"/>
            </a:pPr>
            <a:endParaRPr lang="en-GB"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en-GB" dirty="0">
                <a:latin typeface="Times New Roman" panose="02020603050405020304" pitchFamily="18" charset="0"/>
                <a:cs typeface="Times New Roman" panose="02020603050405020304" pitchFamily="18" charset="0"/>
              </a:rPr>
              <a:t>It supports the monitoring of the school environment.</a:t>
            </a:r>
          </a:p>
          <a:p>
            <a:pPr marL="285750" indent="-285750">
              <a:buFont typeface="Wingdings" panose="05000000000000000000" pitchFamily="2" charset="2"/>
              <a:buChar char="!"/>
            </a:pPr>
            <a:endParaRPr lang="en-GB" dirty="0">
              <a:latin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en-GB" dirty="0">
                <a:latin typeface="Times New Roman" panose="02020603050405020304" pitchFamily="18" charset="0"/>
                <a:cs typeface="Times New Roman" panose="02020603050405020304" pitchFamily="18" charset="0"/>
              </a:rPr>
              <a:t>It provides access to up-to-date and reliable information about students' </a:t>
            </a:r>
            <a:r>
              <a:rPr lang="en-GB" dirty="0" smtClean="0">
                <a:latin typeface="Times New Roman" panose="02020603050405020304" pitchFamily="18" charset="0"/>
                <a:cs typeface="Times New Roman" panose="02020603050405020304" pitchFamily="18" charset="0"/>
              </a:rPr>
              <a:t>performances.</a:t>
            </a:r>
            <a:endParaRPr lang="tr-TR" dirty="0">
              <a:latin typeface="Times New Roman" panose="02020603050405020304" pitchFamily="18" charset="0"/>
              <a:cs typeface="Times New Roman" panose="02020603050405020304" pitchFamily="18" charset="0"/>
            </a:endParaRPr>
          </a:p>
        </p:txBody>
      </p:sp>
      <p:sp>
        <p:nvSpPr>
          <p:cNvPr id="2" name="Dikdörtgen 1"/>
          <p:cNvSpPr/>
          <p:nvPr/>
        </p:nvSpPr>
        <p:spPr>
          <a:xfrm>
            <a:off x="4374071" y="5869756"/>
            <a:ext cx="4572000" cy="738664"/>
          </a:xfrm>
          <a:prstGeom prst="rect">
            <a:avLst/>
          </a:prstGeom>
        </p:spPr>
        <p:txBody>
          <a:bodyPr>
            <a:spAutoFit/>
          </a:bodyPr>
          <a:lstStyle/>
          <a:p>
            <a:r>
              <a:rPr lang="tr-TR" sz="1400" i="1" dirty="0">
                <a:latin typeface="Times New Roman" panose="02020603050405020304" pitchFamily="18" charset="0"/>
                <a:cs typeface="Times New Roman" panose="02020603050405020304" pitchFamily="18" charset="0"/>
              </a:rPr>
              <a:t>* </a:t>
            </a:r>
            <a:r>
              <a:rPr lang="en-GB" sz="1400" i="1" dirty="0">
                <a:latin typeface="Times New Roman" panose="02020603050405020304" pitchFamily="18" charset="0"/>
                <a:cs typeface="Times New Roman" panose="02020603050405020304" pitchFamily="18" charset="0"/>
              </a:rPr>
              <a:t>Learning outcome: Expressions that show the knowledge, skills, abilities, values and attitudes that individuals are expected to have in the teaching process and at the end.</a:t>
            </a:r>
            <a:endParaRPr lang="tr-TR" sz="1400" i="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914339317"/>
      </p:ext>
    </p:extLst>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 name="29 Dikdörtgen"/>
          <p:cNvSpPr/>
          <p:nvPr/>
        </p:nvSpPr>
        <p:spPr>
          <a:xfrm>
            <a:off x="179388" y="188913"/>
            <a:ext cx="8785225" cy="6480175"/>
          </a:xfrm>
          <a:prstGeom prst="rect">
            <a:avLst/>
          </a:prstGeom>
          <a:ln w="76200"/>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tr-TR"/>
          </a:p>
        </p:txBody>
      </p:sp>
      <p:sp>
        <p:nvSpPr>
          <p:cNvPr id="18" name="17 Yuvarlatılmış Dikdörtgen"/>
          <p:cNvSpPr/>
          <p:nvPr/>
        </p:nvSpPr>
        <p:spPr>
          <a:xfrm>
            <a:off x="971600" y="764704"/>
            <a:ext cx="882514" cy="5256213"/>
          </a:xfrm>
          <a:prstGeom prst="roundRect">
            <a:avLst/>
          </a:prstGeom>
          <a:ln w="57150"/>
        </p:spPr>
        <p:style>
          <a:lnRef idx="2">
            <a:schemeClr val="accent1"/>
          </a:lnRef>
          <a:fillRef idx="1">
            <a:schemeClr val="lt1"/>
          </a:fillRef>
          <a:effectRef idx="0">
            <a:schemeClr val="accent1"/>
          </a:effectRef>
          <a:fontRef idx="minor">
            <a:schemeClr val="dk1"/>
          </a:fontRef>
        </p:style>
        <p:txBody>
          <a:bodyPr anchor="ctr"/>
          <a:lstStyle/>
          <a:p>
            <a:pPr algn="ctr" eaLnBrk="1" hangingPunct="1">
              <a:defRPr/>
            </a:pPr>
            <a:endParaRPr lang="tr-TR"/>
          </a:p>
        </p:txBody>
      </p:sp>
      <p:sp>
        <p:nvSpPr>
          <p:cNvPr id="37892" name="Rectangle 3"/>
          <p:cNvSpPr txBox="1">
            <a:spLocks noChangeArrowheads="1"/>
          </p:cNvSpPr>
          <p:nvPr/>
        </p:nvSpPr>
        <p:spPr bwMode="auto">
          <a:xfrm>
            <a:off x="2339975" y="5288115"/>
            <a:ext cx="6624638" cy="8651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73050" indent="-27305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0C61AE"/>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AABBDF"/>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AACC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AACC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AACC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AACC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AACC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lnSpc>
                <a:spcPct val="105000"/>
              </a:lnSpc>
            </a:pPr>
            <a:endParaRPr lang="tr-TR" altLang="tr-TR">
              <a:latin typeface="Times New Roman" panose="02020603050405020304" pitchFamily="18" charset="0"/>
              <a:cs typeface="Times New Roman" panose="02020603050405020304" pitchFamily="18" charset="0"/>
            </a:endParaRPr>
          </a:p>
        </p:txBody>
      </p:sp>
      <p:sp>
        <p:nvSpPr>
          <p:cNvPr id="3" name="2 Yuvarlatılmış Dikdörtgen"/>
          <p:cNvSpPr/>
          <p:nvPr/>
        </p:nvSpPr>
        <p:spPr>
          <a:xfrm>
            <a:off x="324198" y="1377453"/>
            <a:ext cx="1169305" cy="3815756"/>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vert="vert270" anchor="ctr"/>
          <a:lstStyle/>
          <a:p>
            <a:pPr algn="ctr">
              <a:spcBef>
                <a:spcPct val="0"/>
              </a:spcBef>
            </a:pPr>
            <a:r>
              <a:rPr lang="tr-TR" altLang="tr-TR" sz="2400" b="1" dirty="0" smtClean="0">
                <a:solidFill>
                  <a:schemeClr val="bg1"/>
                </a:solidFill>
                <a:latin typeface="Times New Roman" panose="02020603050405020304" pitchFamily="18" charset="0"/>
                <a:cs typeface="Times New Roman" panose="02020603050405020304" pitchFamily="18" charset="0"/>
              </a:rPr>
              <a:t>SDP (School Development Plan) </a:t>
            </a:r>
            <a:r>
              <a:rPr lang="tr-TR" altLang="tr-TR" sz="2400" b="1" dirty="0" err="1" smtClean="0">
                <a:solidFill>
                  <a:schemeClr val="bg1"/>
                </a:solidFill>
                <a:latin typeface="Times New Roman" panose="02020603050405020304" pitchFamily="18" charset="0"/>
                <a:cs typeface="Times New Roman" panose="02020603050405020304" pitchFamily="18" charset="0"/>
              </a:rPr>
              <a:t>principles</a:t>
            </a:r>
            <a:endParaRPr lang="tr-TR" altLang="tr-TR" sz="2400" b="1" dirty="0">
              <a:solidFill>
                <a:schemeClr val="bg1"/>
              </a:solidFill>
              <a:latin typeface="Times New Roman" panose="02020603050405020304" pitchFamily="18" charset="0"/>
              <a:cs typeface="Times New Roman" panose="02020603050405020304" pitchFamily="18" charset="0"/>
            </a:endParaRPr>
          </a:p>
        </p:txBody>
      </p:sp>
      <p:sp>
        <p:nvSpPr>
          <p:cNvPr id="37894" name="Rectangle 3"/>
          <p:cNvSpPr txBox="1">
            <a:spLocks noChangeArrowheads="1"/>
          </p:cNvSpPr>
          <p:nvPr/>
        </p:nvSpPr>
        <p:spPr bwMode="auto">
          <a:xfrm>
            <a:off x="2519363" y="1198514"/>
            <a:ext cx="6624637" cy="93503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73050" indent="-27305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0C61AE"/>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AABBDF"/>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AACC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AACC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AACC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AACC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AACC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lnSpc>
                <a:spcPct val="105000"/>
              </a:lnSpc>
              <a:buFontTx/>
              <a:buNone/>
            </a:pPr>
            <a:endParaRPr lang="tr-TR" altLang="tr-TR">
              <a:latin typeface="Times New Roman" panose="02020603050405020304" pitchFamily="18" charset="0"/>
              <a:cs typeface="Times New Roman" panose="02020603050405020304" pitchFamily="18" charset="0"/>
            </a:endParaRPr>
          </a:p>
        </p:txBody>
      </p:sp>
      <p:sp>
        <p:nvSpPr>
          <p:cNvPr id="37895" name="Rectangle 3"/>
          <p:cNvSpPr txBox="1">
            <a:spLocks noChangeArrowheads="1"/>
          </p:cNvSpPr>
          <p:nvPr/>
        </p:nvSpPr>
        <p:spPr bwMode="auto">
          <a:xfrm>
            <a:off x="1979613" y="4222701"/>
            <a:ext cx="6624637" cy="93503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273050" indent="-273050">
              <a:spcBef>
                <a:spcPts val="600"/>
              </a:spcBef>
              <a:buClr>
                <a:schemeClr val="accent1"/>
              </a:buClr>
              <a:buSzPct val="70000"/>
              <a:buFont typeface="Wingdings" panose="05000000000000000000" pitchFamily="2" charset="2"/>
              <a:buChar char=""/>
              <a:defRPr sz="2400">
                <a:solidFill>
                  <a:schemeClr val="tx1"/>
                </a:solidFill>
                <a:latin typeface="Century Schoolbook" panose="02040604050505020304" pitchFamily="18" charset="0"/>
              </a:defRPr>
            </a:lvl1pPr>
            <a:lvl2pPr marL="742950" indent="-285750">
              <a:spcBef>
                <a:spcPct val="20000"/>
              </a:spcBef>
              <a:buClr>
                <a:schemeClr val="accent1"/>
              </a:buClr>
              <a:buSzPct val="80000"/>
              <a:buFont typeface="Wingdings 2" panose="05020102010507070707" pitchFamily="18" charset="2"/>
              <a:buChar char=""/>
              <a:defRPr sz="2100">
                <a:solidFill>
                  <a:schemeClr val="tx1"/>
                </a:solidFill>
                <a:latin typeface="Century Schoolbook" panose="02040604050505020304" pitchFamily="18" charset="0"/>
              </a:defRPr>
            </a:lvl2pPr>
            <a:lvl3pPr marL="1143000" indent="-228600">
              <a:spcBef>
                <a:spcPct val="20000"/>
              </a:spcBef>
              <a:buClr>
                <a:srgbClr val="0C61AE"/>
              </a:buClr>
              <a:buSzPct val="60000"/>
              <a:buFont typeface="Wingdings" panose="05000000000000000000" pitchFamily="2" charset="2"/>
              <a:buChar char=""/>
              <a:defRPr sz="2400">
                <a:solidFill>
                  <a:schemeClr val="tx1"/>
                </a:solidFill>
                <a:latin typeface="Century Schoolbook" panose="02040604050505020304" pitchFamily="18" charset="0"/>
              </a:defRPr>
            </a:lvl3pPr>
            <a:lvl4pPr marL="1600200" indent="-228600">
              <a:spcBef>
                <a:spcPct val="20000"/>
              </a:spcBef>
              <a:buClr>
                <a:srgbClr val="AABBDF"/>
              </a:buClr>
              <a:buSzPct val="60000"/>
              <a:buFont typeface="Wingdings" panose="05000000000000000000" pitchFamily="2" charset="2"/>
              <a:buChar char=""/>
              <a:defRPr sz="2000">
                <a:solidFill>
                  <a:schemeClr val="tx1"/>
                </a:solidFill>
                <a:latin typeface="Century Schoolbook" panose="02040604050505020304" pitchFamily="18" charset="0"/>
              </a:defRPr>
            </a:lvl4pPr>
            <a:lvl5pPr marL="2057400" indent="-228600">
              <a:spcBef>
                <a:spcPct val="20000"/>
              </a:spcBef>
              <a:buClr>
                <a:srgbClr val="AACCE9"/>
              </a:buClr>
              <a:buSzPct val="68000"/>
              <a:buFont typeface="Wingdings 2" panose="05020102010507070707" pitchFamily="18" charset="2"/>
              <a:buChar char=""/>
              <a:defRPr sz="1600">
                <a:solidFill>
                  <a:schemeClr val="tx1"/>
                </a:solidFill>
                <a:latin typeface="Century Schoolbook" panose="02040604050505020304" pitchFamily="18" charset="0"/>
              </a:defRPr>
            </a:lvl5pPr>
            <a:lvl6pPr marL="2514600" indent="-228600" eaLnBrk="0" fontAlgn="base" hangingPunct="0">
              <a:spcBef>
                <a:spcPct val="20000"/>
              </a:spcBef>
              <a:spcAft>
                <a:spcPct val="0"/>
              </a:spcAft>
              <a:buClr>
                <a:srgbClr val="AACCE9"/>
              </a:buClr>
              <a:buSzPct val="68000"/>
              <a:buFont typeface="Wingdings 2" panose="05020102010507070707" pitchFamily="18" charset="2"/>
              <a:buChar char=""/>
              <a:defRPr sz="1600">
                <a:solidFill>
                  <a:schemeClr val="tx1"/>
                </a:solidFill>
                <a:latin typeface="Century Schoolbook" panose="02040604050505020304" pitchFamily="18" charset="0"/>
              </a:defRPr>
            </a:lvl6pPr>
            <a:lvl7pPr marL="2971800" indent="-228600" eaLnBrk="0" fontAlgn="base" hangingPunct="0">
              <a:spcBef>
                <a:spcPct val="20000"/>
              </a:spcBef>
              <a:spcAft>
                <a:spcPct val="0"/>
              </a:spcAft>
              <a:buClr>
                <a:srgbClr val="AACCE9"/>
              </a:buClr>
              <a:buSzPct val="68000"/>
              <a:buFont typeface="Wingdings 2" panose="05020102010507070707" pitchFamily="18" charset="2"/>
              <a:buChar char=""/>
              <a:defRPr sz="1600">
                <a:solidFill>
                  <a:schemeClr val="tx1"/>
                </a:solidFill>
                <a:latin typeface="Century Schoolbook" panose="02040604050505020304" pitchFamily="18" charset="0"/>
              </a:defRPr>
            </a:lvl7pPr>
            <a:lvl8pPr marL="3429000" indent="-228600" eaLnBrk="0" fontAlgn="base" hangingPunct="0">
              <a:spcBef>
                <a:spcPct val="20000"/>
              </a:spcBef>
              <a:spcAft>
                <a:spcPct val="0"/>
              </a:spcAft>
              <a:buClr>
                <a:srgbClr val="AACCE9"/>
              </a:buClr>
              <a:buSzPct val="68000"/>
              <a:buFont typeface="Wingdings 2" panose="05020102010507070707" pitchFamily="18" charset="2"/>
              <a:buChar char=""/>
              <a:defRPr sz="1600">
                <a:solidFill>
                  <a:schemeClr val="tx1"/>
                </a:solidFill>
                <a:latin typeface="Century Schoolbook" panose="02040604050505020304" pitchFamily="18" charset="0"/>
              </a:defRPr>
            </a:lvl8pPr>
            <a:lvl9pPr marL="3886200" indent="-228600" eaLnBrk="0" fontAlgn="base" hangingPunct="0">
              <a:spcBef>
                <a:spcPct val="20000"/>
              </a:spcBef>
              <a:spcAft>
                <a:spcPct val="0"/>
              </a:spcAft>
              <a:buClr>
                <a:srgbClr val="AACCE9"/>
              </a:buClr>
              <a:buSzPct val="68000"/>
              <a:buFont typeface="Wingdings 2" panose="05020102010507070707" pitchFamily="18" charset="2"/>
              <a:buChar char=""/>
              <a:defRPr sz="1600">
                <a:solidFill>
                  <a:schemeClr val="tx1"/>
                </a:solidFill>
                <a:latin typeface="Century Schoolbook" panose="02040604050505020304" pitchFamily="18" charset="0"/>
              </a:defRPr>
            </a:lvl9pPr>
          </a:lstStyle>
          <a:p>
            <a:pPr eaLnBrk="1" hangingPunct="1">
              <a:lnSpc>
                <a:spcPct val="105000"/>
              </a:lnSpc>
              <a:buFontTx/>
              <a:buNone/>
            </a:pPr>
            <a:endParaRPr lang="tr-TR" altLang="tr-TR">
              <a:latin typeface="Times New Roman" panose="02020603050405020304" pitchFamily="18" charset="0"/>
              <a:cs typeface="Times New Roman" panose="02020603050405020304" pitchFamily="18" charset="0"/>
            </a:endParaRPr>
          </a:p>
        </p:txBody>
      </p:sp>
      <p:sp>
        <p:nvSpPr>
          <p:cNvPr id="20" name="19 Yuvarlatılmış Dikdörtgen">
            <a:hlinkClick r:id="" action="ppaction://noaction"/>
          </p:cNvPr>
          <p:cNvSpPr/>
          <p:nvPr/>
        </p:nvSpPr>
        <p:spPr>
          <a:xfrm>
            <a:off x="2140905" y="1831783"/>
            <a:ext cx="2122388" cy="863600"/>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tr-TR" sz="2400" dirty="0">
                <a:solidFill>
                  <a:schemeClr val="bg1"/>
                </a:solidFill>
                <a:latin typeface="Times New Roman" pitchFamily="18" charset="0"/>
                <a:cs typeface="Times New Roman" pitchFamily="18" charset="0"/>
                <a:sym typeface="Wingdings" panose="05000000000000000000" pitchFamily="2" charset="2"/>
              </a:rPr>
              <a:t> </a:t>
            </a:r>
            <a:r>
              <a:rPr lang="tr-TR" sz="2400" dirty="0" err="1" smtClean="0">
                <a:solidFill>
                  <a:schemeClr val="bg1"/>
                </a:solidFill>
                <a:latin typeface="Times New Roman" pitchFamily="18" charset="0"/>
                <a:cs typeface="Times New Roman" pitchFamily="18" charset="0"/>
                <a:sym typeface="Wingdings" panose="05000000000000000000" pitchFamily="2" charset="2"/>
              </a:rPr>
              <a:t>Measurable</a:t>
            </a:r>
            <a:endParaRPr lang="tr-TR" sz="2400" dirty="0">
              <a:solidFill>
                <a:srgbClr val="E7E987"/>
              </a:solidFill>
            </a:endParaRPr>
          </a:p>
        </p:txBody>
      </p:sp>
      <p:sp>
        <p:nvSpPr>
          <p:cNvPr id="21" name="20 Yuvarlatılmış Dikdörtgen"/>
          <p:cNvSpPr/>
          <p:nvPr/>
        </p:nvSpPr>
        <p:spPr>
          <a:xfrm>
            <a:off x="2127336" y="766369"/>
            <a:ext cx="2805201" cy="863600"/>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tr-TR" sz="2400" dirty="0">
                <a:solidFill>
                  <a:schemeClr val="bg1"/>
                </a:solidFill>
                <a:latin typeface="Times New Roman" pitchFamily="18" charset="0"/>
                <a:cs typeface="Times New Roman" pitchFamily="18" charset="0"/>
                <a:sym typeface="Wingdings" panose="05000000000000000000" pitchFamily="2" charset="2"/>
              </a:rPr>
              <a:t> </a:t>
            </a:r>
            <a:r>
              <a:rPr lang="tr-TR" sz="2400" dirty="0" err="1" smtClean="0">
                <a:solidFill>
                  <a:schemeClr val="bg1"/>
                </a:solidFill>
                <a:latin typeface="Times New Roman" pitchFamily="18" charset="0"/>
                <a:cs typeface="Times New Roman" pitchFamily="18" charset="0"/>
                <a:sym typeface="Wingdings" panose="05000000000000000000" pitchFamily="2" charset="2"/>
              </a:rPr>
              <a:t>Provable</a:t>
            </a:r>
            <a:endParaRPr lang="tr-TR" sz="2400" dirty="0">
              <a:solidFill>
                <a:srgbClr val="E7E987"/>
              </a:solidFill>
              <a:latin typeface="Times New Roman" pitchFamily="18" charset="0"/>
              <a:cs typeface="Times New Roman" pitchFamily="18" charset="0"/>
            </a:endParaRPr>
          </a:p>
        </p:txBody>
      </p:sp>
      <p:sp>
        <p:nvSpPr>
          <p:cNvPr id="22" name="21 Yuvarlatılmış Dikdörtgen"/>
          <p:cNvSpPr/>
          <p:nvPr/>
        </p:nvSpPr>
        <p:spPr>
          <a:xfrm>
            <a:off x="2125315" y="2852737"/>
            <a:ext cx="2878733" cy="865188"/>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tr-TR" sz="2400" dirty="0">
                <a:solidFill>
                  <a:schemeClr val="bg1"/>
                </a:solidFill>
                <a:latin typeface="Times New Roman" pitchFamily="18" charset="0"/>
                <a:cs typeface="Times New Roman" pitchFamily="18" charset="0"/>
                <a:sym typeface="Wingdings" panose="05000000000000000000" pitchFamily="2" charset="2"/>
              </a:rPr>
              <a:t> </a:t>
            </a:r>
            <a:r>
              <a:rPr lang="tr-TR" sz="2400" dirty="0" err="1" smtClean="0">
                <a:solidFill>
                  <a:schemeClr val="bg1"/>
                </a:solidFill>
                <a:latin typeface="Times New Roman" pitchFamily="18" charset="0"/>
                <a:cs typeface="Times New Roman" pitchFamily="18" charset="0"/>
                <a:sym typeface="Wingdings" panose="05000000000000000000" pitchFamily="2" charset="2"/>
              </a:rPr>
              <a:t>Goal-oriented</a:t>
            </a:r>
            <a:endParaRPr lang="tr-TR" sz="2400" dirty="0">
              <a:solidFill>
                <a:srgbClr val="E7E987"/>
              </a:solidFill>
              <a:latin typeface="Times New Roman" pitchFamily="18" charset="0"/>
              <a:cs typeface="Times New Roman" pitchFamily="18" charset="0"/>
            </a:endParaRPr>
          </a:p>
        </p:txBody>
      </p:sp>
      <p:sp>
        <p:nvSpPr>
          <p:cNvPr id="23" name="22 Yuvarlatılmış Dikdörtgen">
            <a:hlinkClick r:id="" action="ppaction://noaction"/>
          </p:cNvPr>
          <p:cNvSpPr/>
          <p:nvPr/>
        </p:nvSpPr>
        <p:spPr>
          <a:xfrm>
            <a:off x="2123727" y="3860800"/>
            <a:ext cx="6606021" cy="936625"/>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tr-TR" sz="2400" dirty="0">
                <a:solidFill>
                  <a:schemeClr val="bg1"/>
                </a:solidFill>
                <a:latin typeface="Times New Roman" panose="02020603050405020304" pitchFamily="18" charset="0"/>
                <a:cs typeface="Times New Roman" pitchFamily="18" charset="0"/>
                <a:sym typeface="Wingdings" panose="05000000000000000000" pitchFamily="2" charset="2"/>
              </a:rPr>
              <a:t> </a:t>
            </a:r>
            <a:r>
              <a:rPr lang="tr-TR" sz="2400" dirty="0" smtClean="0">
                <a:solidFill>
                  <a:schemeClr val="bg1"/>
                </a:solidFill>
                <a:latin typeface="Times New Roman" panose="02020603050405020304" pitchFamily="18" charset="0"/>
                <a:cs typeface="Times New Roman" pitchFamily="18" charset="0"/>
                <a:sym typeface="Wingdings" panose="05000000000000000000" pitchFamily="2" charset="2"/>
              </a:rPr>
              <a:t>Can be </a:t>
            </a:r>
            <a:r>
              <a:rPr lang="tr-TR" sz="2400" dirty="0" err="1" smtClean="0">
                <a:solidFill>
                  <a:schemeClr val="bg1"/>
                </a:solidFill>
                <a:latin typeface="Times New Roman" panose="02020603050405020304" pitchFamily="18" charset="0"/>
                <a:cs typeface="Times New Roman" pitchFamily="18" charset="0"/>
                <a:sym typeface="Wingdings" panose="05000000000000000000" pitchFamily="2" charset="2"/>
              </a:rPr>
              <a:t>developed</a:t>
            </a:r>
            <a:r>
              <a:rPr lang="tr-TR" sz="2400" dirty="0" smtClean="0">
                <a:solidFill>
                  <a:schemeClr val="bg1"/>
                </a:solidFill>
                <a:latin typeface="Times New Roman" panose="02020603050405020304" pitchFamily="18" charset="0"/>
                <a:cs typeface="Times New Roman" pitchFamily="18" charset="0"/>
                <a:sym typeface="Wingdings" panose="05000000000000000000" pitchFamily="2" charset="2"/>
              </a:rPr>
              <a:t> </a:t>
            </a:r>
            <a:r>
              <a:rPr lang="tr-TR" sz="2400" dirty="0" err="1" smtClean="0">
                <a:solidFill>
                  <a:schemeClr val="bg1"/>
                </a:solidFill>
                <a:latin typeface="Times New Roman" panose="02020603050405020304" pitchFamily="18" charset="0"/>
                <a:cs typeface="Times New Roman" pitchFamily="18" charset="0"/>
                <a:sym typeface="Wingdings" panose="05000000000000000000" pitchFamily="2" charset="2"/>
              </a:rPr>
              <a:t>and</a:t>
            </a:r>
            <a:r>
              <a:rPr lang="tr-TR" sz="2400" dirty="0" smtClean="0">
                <a:solidFill>
                  <a:schemeClr val="bg1"/>
                </a:solidFill>
                <a:latin typeface="Times New Roman" panose="02020603050405020304" pitchFamily="18" charset="0"/>
                <a:cs typeface="Times New Roman" pitchFamily="18" charset="0"/>
                <a:sym typeface="Wingdings" panose="05000000000000000000" pitchFamily="2" charset="2"/>
              </a:rPr>
              <a:t> has a </a:t>
            </a:r>
            <a:r>
              <a:rPr lang="tr-TR" sz="2400" dirty="0" err="1" smtClean="0">
                <a:solidFill>
                  <a:schemeClr val="bg1"/>
                </a:solidFill>
                <a:latin typeface="Times New Roman" panose="02020603050405020304" pitchFamily="18" charset="0"/>
                <a:cs typeface="Times New Roman" pitchFamily="18" charset="0"/>
                <a:sym typeface="Wingdings" panose="05000000000000000000" pitchFamily="2" charset="2"/>
              </a:rPr>
              <a:t>dynamic</a:t>
            </a:r>
            <a:r>
              <a:rPr lang="tr-TR" sz="2400" dirty="0" smtClean="0">
                <a:solidFill>
                  <a:schemeClr val="bg1"/>
                </a:solidFill>
                <a:latin typeface="Times New Roman" panose="02020603050405020304" pitchFamily="18" charset="0"/>
                <a:cs typeface="Times New Roman" pitchFamily="18" charset="0"/>
                <a:sym typeface="Wingdings" panose="05000000000000000000" pitchFamily="2" charset="2"/>
              </a:rPr>
              <a:t> </a:t>
            </a:r>
            <a:r>
              <a:rPr lang="tr-TR" sz="2400" dirty="0" err="1" smtClean="0">
                <a:solidFill>
                  <a:schemeClr val="bg1"/>
                </a:solidFill>
                <a:latin typeface="Times New Roman" panose="02020603050405020304" pitchFamily="18" charset="0"/>
                <a:cs typeface="Times New Roman" pitchFamily="18" charset="0"/>
                <a:sym typeface="Wingdings" panose="05000000000000000000" pitchFamily="2" charset="2"/>
              </a:rPr>
              <a:t>feature</a:t>
            </a:r>
            <a:endParaRPr lang="tr-TR" sz="2400" dirty="0">
              <a:solidFill>
                <a:srgbClr val="E7E987"/>
              </a:solidFill>
              <a:latin typeface="Times New Roman" panose="02020603050405020304" pitchFamily="18" charset="0"/>
              <a:cs typeface="Times New Roman" panose="02020603050405020304" pitchFamily="18" charset="0"/>
            </a:endParaRPr>
          </a:p>
        </p:txBody>
      </p:sp>
      <p:sp>
        <p:nvSpPr>
          <p:cNvPr id="24" name="23 Yuvarlatılmış Dikdörtgen">
            <a:hlinkClick r:id="" action="ppaction://noaction"/>
          </p:cNvPr>
          <p:cNvSpPr/>
          <p:nvPr/>
        </p:nvSpPr>
        <p:spPr>
          <a:xfrm>
            <a:off x="2123727" y="4941887"/>
            <a:ext cx="1944217" cy="1080617"/>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tr-TR" sz="2000" dirty="0">
                <a:solidFill>
                  <a:schemeClr val="bg1"/>
                </a:solidFill>
                <a:latin typeface="Times New Roman" pitchFamily="18" charset="0"/>
                <a:cs typeface="Times New Roman" pitchFamily="18" charset="0"/>
                <a:sym typeface="Wingdings" panose="05000000000000000000" pitchFamily="2" charset="2"/>
              </a:rPr>
              <a:t> </a:t>
            </a:r>
            <a:r>
              <a:rPr lang="tr-TR" sz="2000" dirty="0" err="1" smtClean="0">
                <a:solidFill>
                  <a:schemeClr val="bg1"/>
                </a:solidFill>
                <a:latin typeface="Times New Roman" pitchFamily="18" charset="0"/>
                <a:cs typeface="Times New Roman" pitchFamily="18" charset="0"/>
                <a:sym typeface="Wingdings" panose="05000000000000000000" pitchFamily="2" charset="2"/>
              </a:rPr>
              <a:t>Consistency</a:t>
            </a:r>
            <a:endParaRPr lang="tr-TR" sz="2000" dirty="0">
              <a:solidFill>
                <a:srgbClr val="E7E987"/>
              </a:solidFill>
              <a:cs typeface="Times New Roman" pitchFamily="18" charset="0"/>
            </a:endParaRPr>
          </a:p>
        </p:txBody>
      </p:sp>
      <p:sp>
        <p:nvSpPr>
          <p:cNvPr id="29" name="19 Yuvarlatılmış Dikdörtgen">
            <a:hlinkClick r:id="" action="ppaction://noaction"/>
          </p:cNvPr>
          <p:cNvSpPr/>
          <p:nvPr/>
        </p:nvSpPr>
        <p:spPr>
          <a:xfrm>
            <a:off x="5111924" y="801441"/>
            <a:ext cx="3617824" cy="863600"/>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tr-TR" sz="2400" dirty="0">
                <a:solidFill>
                  <a:schemeClr val="bg1"/>
                </a:solidFill>
                <a:latin typeface="Times New Roman" pitchFamily="18" charset="0"/>
                <a:cs typeface="Times New Roman" pitchFamily="18" charset="0"/>
                <a:sym typeface="Wingdings" panose="05000000000000000000" pitchFamily="2" charset="2"/>
              </a:rPr>
              <a:t> </a:t>
            </a:r>
            <a:r>
              <a:rPr lang="tr-TR" sz="2400" dirty="0" smtClean="0">
                <a:solidFill>
                  <a:schemeClr val="bg1"/>
                </a:solidFill>
                <a:latin typeface="Times New Roman" pitchFamily="18" charset="0"/>
                <a:cs typeface="Times New Roman" pitchFamily="18" charset="0"/>
                <a:sym typeface="Wingdings" panose="05000000000000000000" pitchFamily="2" charset="2"/>
              </a:rPr>
              <a:t>Simple </a:t>
            </a:r>
            <a:r>
              <a:rPr lang="tr-TR" sz="2400" dirty="0" err="1" smtClean="0">
                <a:solidFill>
                  <a:schemeClr val="bg1"/>
                </a:solidFill>
                <a:latin typeface="Times New Roman" pitchFamily="18" charset="0"/>
                <a:cs typeface="Times New Roman" pitchFamily="18" charset="0"/>
                <a:sym typeface="Wingdings" panose="05000000000000000000" pitchFamily="2" charset="2"/>
              </a:rPr>
              <a:t>and</a:t>
            </a:r>
            <a:r>
              <a:rPr lang="tr-TR" sz="2400" dirty="0" smtClean="0">
                <a:solidFill>
                  <a:schemeClr val="bg1"/>
                </a:solidFill>
                <a:latin typeface="Times New Roman" pitchFamily="18" charset="0"/>
                <a:cs typeface="Times New Roman" pitchFamily="18" charset="0"/>
                <a:sym typeface="Wingdings" panose="05000000000000000000" pitchFamily="2" charset="2"/>
              </a:rPr>
              <a:t> </a:t>
            </a:r>
            <a:r>
              <a:rPr lang="tr-TR" sz="2400" dirty="0" err="1" smtClean="0">
                <a:solidFill>
                  <a:schemeClr val="bg1"/>
                </a:solidFill>
                <a:latin typeface="Times New Roman" pitchFamily="18" charset="0"/>
                <a:cs typeface="Times New Roman" pitchFamily="18" charset="0"/>
                <a:sym typeface="Wingdings" panose="05000000000000000000" pitchFamily="2" charset="2"/>
              </a:rPr>
              <a:t>feasible</a:t>
            </a:r>
            <a:endParaRPr lang="tr-TR" sz="2400" dirty="0">
              <a:solidFill>
                <a:srgbClr val="E7E987"/>
              </a:solidFill>
              <a:latin typeface="Times New Roman" pitchFamily="18" charset="0"/>
              <a:cs typeface="Times New Roman" pitchFamily="18" charset="0"/>
            </a:endParaRPr>
          </a:p>
        </p:txBody>
      </p:sp>
      <p:sp>
        <p:nvSpPr>
          <p:cNvPr id="31" name="20 Yuvarlatılmış Dikdörtgen"/>
          <p:cNvSpPr/>
          <p:nvPr/>
        </p:nvSpPr>
        <p:spPr>
          <a:xfrm>
            <a:off x="4427984" y="1809553"/>
            <a:ext cx="4301764" cy="863600"/>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tr-TR" sz="2400" dirty="0">
                <a:solidFill>
                  <a:schemeClr val="bg1"/>
                </a:solidFill>
                <a:latin typeface="Times New Roman" pitchFamily="18" charset="0"/>
                <a:cs typeface="Times New Roman" pitchFamily="18" charset="0"/>
                <a:sym typeface="Wingdings" panose="05000000000000000000" pitchFamily="2" charset="2"/>
              </a:rPr>
              <a:t> </a:t>
            </a:r>
            <a:r>
              <a:rPr lang="tr-TR" sz="2400" dirty="0" smtClean="0">
                <a:solidFill>
                  <a:schemeClr val="bg1"/>
                </a:solidFill>
                <a:latin typeface="Times New Roman" pitchFamily="18" charset="0"/>
                <a:cs typeface="Times New Roman" pitchFamily="18" charset="0"/>
                <a:sym typeface="Wingdings" panose="05000000000000000000" pitchFamily="2" charset="2"/>
              </a:rPr>
              <a:t>A </a:t>
            </a:r>
            <a:r>
              <a:rPr lang="tr-TR" sz="2400" dirty="0" err="1" smtClean="0">
                <a:solidFill>
                  <a:schemeClr val="bg1"/>
                </a:solidFill>
                <a:latin typeface="Times New Roman" pitchFamily="18" charset="0"/>
                <a:cs typeface="Times New Roman" pitchFamily="18" charset="0"/>
                <a:sym typeface="Wingdings" panose="05000000000000000000" pitchFamily="2" charset="2"/>
              </a:rPr>
              <a:t>holistic</a:t>
            </a:r>
            <a:r>
              <a:rPr lang="tr-TR" sz="2400" dirty="0" smtClean="0">
                <a:solidFill>
                  <a:schemeClr val="bg1"/>
                </a:solidFill>
                <a:latin typeface="Times New Roman" pitchFamily="18" charset="0"/>
                <a:cs typeface="Times New Roman" pitchFamily="18" charset="0"/>
                <a:sym typeface="Wingdings" panose="05000000000000000000" pitchFamily="2" charset="2"/>
              </a:rPr>
              <a:t> </a:t>
            </a:r>
            <a:r>
              <a:rPr lang="tr-TR" sz="2400" dirty="0" err="1" smtClean="0">
                <a:solidFill>
                  <a:schemeClr val="bg1"/>
                </a:solidFill>
                <a:latin typeface="Times New Roman" pitchFamily="18" charset="0"/>
                <a:cs typeface="Times New Roman" pitchFamily="18" charset="0"/>
                <a:sym typeface="Wingdings" panose="05000000000000000000" pitchFamily="2" charset="2"/>
              </a:rPr>
              <a:t>approach</a:t>
            </a:r>
            <a:endParaRPr lang="tr-TR" sz="2400" dirty="0">
              <a:solidFill>
                <a:srgbClr val="E7E987"/>
              </a:solidFill>
              <a:latin typeface="Times New Roman" pitchFamily="18" charset="0"/>
              <a:cs typeface="Times New Roman" pitchFamily="18" charset="0"/>
            </a:endParaRPr>
          </a:p>
        </p:txBody>
      </p:sp>
      <p:sp>
        <p:nvSpPr>
          <p:cNvPr id="32" name="21 Yuvarlatılmış Dikdörtgen"/>
          <p:cNvSpPr/>
          <p:nvPr/>
        </p:nvSpPr>
        <p:spPr>
          <a:xfrm>
            <a:off x="5111924" y="2816796"/>
            <a:ext cx="3617824" cy="865188"/>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tr-TR" sz="2400" dirty="0">
                <a:solidFill>
                  <a:schemeClr val="bg1"/>
                </a:solidFill>
                <a:latin typeface="Times New Roman" pitchFamily="18" charset="0"/>
                <a:cs typeface="Times New Roman" pitchFamily="18" charset="0"/>
                <a:sym typeface="Wingdings" panose="05000000000000000000" pitchFamily="2" charset="2"/>
              </a:rPr>
              <a:t> </a:t>
            </a:r>
            <a:r>
              <a:rPr lang="tr-TR" sz="2400" dirty="0" err="1" smtClean="0">
                <a:solidFill>
                  <a:schemeClr val="bg1"/>
                </a:solidFill>
                <a:latin typeface="Times New Roman" pitchFamily="18" charset="0"/>
                <a:cs typeface="Times New Roman" pitchFamily="18" charset="0"/>
                <a:sym typeface="Wingdings" panose="05000000000000000000" pitchFamily="2" charset="2"/>
              </a:rPr>
              <a:t>Concrete</a:t>
            </a:r>
            <a:r>
              <a:rPr lang="tr-TR" sz="2400" dirty="0" smtClean="0">
                <a:solidFill>
                  <a:schemeClr val="bg1"/>
                </a:solidFill>
                <a:latin typeface="Times New Roman" pitchFamily="18" charset="0"/>
                <a:cs typeface="Times New Roman" pitchFamily="18" charset="0"/>
                <a:sym typeface="Wingdings" panose="05000000000000000000" pitchFamily="2" charset="2"/>
              </a:rPr>
              <a:t> </a:t>
            </a:r>
            <a:r>
              <a:rPr lang="tr-TR" sz="2400" dirty="0" err="1" smtClean="0">
                <a:solidFill>
                  <a:schemeClr val="bg1"/>
                </a:solidFill>
                <a:latin typeface="Times New Roman" pitchFamily="18" charset="0"/>
                <a:cs typeface="Times New Roman" pitchFamily="18" charset="0"/>
                <a:sym typeface="Wingdings" panose="05000000000000000000" pitchFamily="2" charset="2"/>
              </a:rPr>
              <a:t>and</a:t>
            </a:r>
            <a:r>
              <a:rPr lang="tr-TR" sz="2400" dirty="0" smtClean="0">
                <a:solidFill>
                  <a:schemeClr val="bg1"/>
                </a:solidFill>
                <a:latin typeface="Times New Roman" pitchFamily="18" charset="0"/>
                <a:cs typeface="Times New Roman" pitchFamily="18" charset="0"/>
                <a:sym typeface="Wingdings" panose="05000000000000000000" pitchFamily="2" charset="2"/>
              </a:rPr>
              <a:t> </a:t>
            </a:r>
            <a:r>
              <a:rPr lang="tr-TR" sz="2400" dirty="0" err="1" smtClean="0">
                <a:solidFill>
                  <a:schemeClr val="bg1"/>
                </a:solidFill>
                <a:latin typeface="Times New Roman" pitchFamily="18" charset="0"/>
                <a:cs typeface="Times New Roman" pitchFamily="18" charset="0"/>
                <a:sym typeface="Wingdings" panose="05000000000000000000" pitchFamily="2" charset="2"/>
              </a:rPr>
              <a:t>accessible</a:t>
            </a:r>
            <a:endParaRPr lang="tr-TR" sz="2400" dirty="0">
              <a:solidFill>
                <a:srgbClr val="E7E987"/>
              </a:solidFill>
              <a:latin typeface="Times New Roman" pitchFamily="18" charset="0"/>
              <a:cs typeface="Times New Roman" pitchFamily="18" charset="0"/>
            </a:endParaRPr>
          </a:p>
        </p:txBody>
      </p:sp>
      <p:sp>
        <p:nvSpPr>
          <p:cNvPr id="33" name="23 Yuvarlatılmış Dikdörtgen">
            <a:hlinkClick r:id="" action="ppaction://noaction"/>
          </p:cNvPr>
          <p:cNvSpPr/>
          <p:nvPr/>
        </p:nvSpPr>
        <p:spPr>
          <a:xfrm>
            <a:off x="4368020" y="4976241"/>
            <a:ext cx="1721628" cy="1080617"/>
          </a:xfrm>
          <a:prstGeom prst="roundRect">
            <a:avLst/>
          </a:prstGeom>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defRPr/>
            </a:pPr>
            <a:r>
              <a:rPr lang="tr-TR" sz="2400" dirty="0">
                <a:solidFill>
                  <a:schemeClr val="bg1"/>
                </a:solidFill>
                <a:latin typeface="Times New Roman" pitchFamily="18" charset="0"/>
                <a:cs typeface="Times New Roman" pitchFamily="18" charset="0"/>
                <a:sym typeface="Wingdings" panose="05000000000000000000" pitchFamily="2" charset="2"/>
              </a:rPr>
              <a:t> </a:t>
            </a:r>
            <a:r>
              <a:rPr lang="tr-TR" sz="2400" dirty="0" err="1" smtClean="0">
                <a:solidFill>
                  <a:schemeClr val="bg1"/>
                </a:solidFill>
                <a:latin typeface="Times New Roman" pitchFamily="18" charset="0"/>
                <a:cs typeface="Times New Roman" pitchFamily="18" charset="0"/>
                <a:sym typeface="Wingdings" panose="05000000000000000000" pitchFamily="2" charset="2"/>
              </a:rPr>
              <a:t>Equality</a:t>
            </a:r>
            <a:endParaRPr lang="tr-TR" sz="2300" dirty="0">
              <a:solidFill>
                <a:srgbClr val="E7E987"/>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125632211"/>
      </p:ext>
    </p:extLst>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Dikdörtgen"/>
          <p:cNvSpPr/>
          <p:nvPr/>
        </p:nvSpPr>
        <p:spPr>
          <a:xfrm>
            <a:off x="179388" y="188913"/>
            <a:ext cx="8785225" cy="6480175"/>
          </a:xfrm>
          <a:prstGeom prst="rect">
            <a:avLst/>
          </a:prstGeom>
          <a:ln w="76200"/>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tr-TR"/>
          </a:p>
        </p:txBody>
      </p:sp>
      <p:graphicFrame>
        <p:nvGraphicFramePr>
          <p:cNvPr id="2" name="Diyagram 1"/>
          <p:cNvGraphicFramePr/>
          <p:nvPr>
            <p:extLst>
              <p:ext uri="{D42A27DB-BD31-4B8C-83A1-F6EECF244321}">
                <p14:modId xmlns:p14="http://schemas.microsoft.com/office/powerpoint/2010/main" xmlns="" val="211367004"/>
              </p:ext>
            </p:extLst>
          </p:nvPr>
        </p:nvGraphicFramePr>
        <p:xfrm>
          <a:off x="992188" y="1519544"/>
          <a:ext cx="7182024" cy="399768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6 Yuvarlatılmış Dikdörtgen"/>
          <p:cNvSpPr/>
          <p:nvPr/>
        </p:nvSpPr>
        <p:spPr>
          <a:xfrm>
            <a:off x="1378844" y="543570"/>
            <a:ext cx="6408712" cy="720080"/>
          </a:xfrm>
          <a:prstGeom prst="roundRect">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800" b="1" cap="small" dirty="0" smtClean="0">
                <a:solidFill>
                  <a:srgbClr val="FF0000"/>
                </a:solidFill>
                <a:latin typeface="Times New Roman" pitchFamily="18" charset="0"/>
                <a:cs typeface="Times New Roman" pitchFamily="18" charset="0"/>
              </a:rPr>
              <a:t>SDP (School Development Plan)</a:t>
            </a:r>
            <a:endParaRPr lang="tr-TR" sz="2800" cap="small"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1126979522"/>
      </p:ext>
    </p:extLst>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17 Dikdörtgen"/>
          <p:cNvSpPr/>
          <p:nvPr/>
        </p:nvSpPr>
        <p:spPr>
          <a:xfrm>
            <a:off x="179388" y="188913"/>
            <a:ext cx="8785225" cy="6480175"/>
          </a:xfrm>
          <a:prstGeom prst="rect">
            <a:avLst/>
          </a:prstGeom>
          <a:ln w="76200"/>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tr-TR"/>
          </a:p>
        </p:txBody>
      </p:sp>
      <p:sp>
        <p:nvSpPr>
          <p:cNvPr id="2" name="1 Başlık"/>
          <p:cNvSpPr txBox="1">
            <a:spLocks/>
          </p:cNvSpPr>
          <p:nvPr/>
        </p:nvSpPr>
        <p:spPr>
          <a:xfrm>
            <a:off x="992188" y="548680"/>
            <a:ext cx="7467600" cy="1143000"/>
          </a:xfrm>
          <a:prstGeom prst="rect">
            <a:avLst/>
          </a:prstGeom>
        </p:spPr>
        <p:txBody>
          <a:bodyPr/>
          <a:lstStyle/>
          <a:p>
            <a:pPr algn="ctr" eaLnBrk="1" fontAlgn="auto" hangingPunct="1">
              <a:spcAft>
                <a:spcPts val="0"/>
              </a:spcAft>
              <a:defRPr/>
            </a:pPr>
            <a:endParaRPr lang="tr-TR" sz="2800" cap="small" dirty="0">
              <a:solidFill>
                <a:srgbClr val="FF0000"/>
              </a:solidFill>
              <a:latin typeface="Times New Roman" pitchFamily="18" charset="0"/>
              <a:ea typeface="+mj-ea"/>
              <a:cs typeface="Times New Roman" pitchFamily="18" charset="0"/>
            </a:endParaRPr>
          </a:p>
        </p:txBody>
      </p:sp>
      <p:sp>
        <p:nvSpPr>
          <p:cNvPr id="3" name="Dikdörtgen 2"/>
          <p:cNvSpPr/>
          <p:nvPr/>
        </p:nvSpPr>
        <p:spPr>
          <a:xfrm>
            <a:off x="1259851" y="1721756"/>
            <a:ext cx="7182024" cy="4524315"/>
          </a:xfrm>
          <a:prstGeom prst="rect">
            <a:avLst/>
          </a:prstGeom>
        </p:spPr>
        <p:txBody>
          <a:bodyPr wrap="square">
            <a:spAutoFit/>
          </a:bodyPr>
          <a:lstStyle/>
          <a:p>
            <a:r>
              <a:rPr lang="en-GB" sz="2400" dirty="0">
                <a:latin typeface="Times New Roman" panose="02020603050405020304" pitchFamily="18" charset="0"/>
                <a:cs typeface="Times New Roman" panose="02020603050405020304" pitchFamily="18" charset="0"/>
              </a:rPr>
              <a:t>In the studies to be carried out, </a:t>
            </a:r>
            <a:r>
              <a:rPr lang="tr-TR" sz="2400" dirty="0" err="1" smtClean="0">
                <a:latin typeface="Times New Roman" panose="02020603050405020304" pitchFamily="18" charset="0"/>
                <a:cs typeface="Times New Roman" panose="02020603050405020304" pitchFamily="18" charset="0"/>
              </a:rPr>
              <a:t>our</a:t>
            </a:r>
            <a:r>
              <a:rPr lang="tr-TR" sz="2400" dirty="0" smtClean="0">
                <a:latin typeface="Times New Roman" panose="02020603050405020304" pitchFamily="18" charset="0"/>
                <a:cs typeface="Times New Roman" panose="02020603050405020304" pitchFamily="18" charset="0"/>
              </a:rPr>
              <a:t> </a:t>
            </a:r>
            <a:r>
              <a:rPr lang="tr-TR" sz="2400" dirty="0" err="1" smtClean="0">
                <a:latin typeface="Times New Roman" panose="02020603050405020304" pitchFamily="18" charset="0"/>
                <a:cs typeface="Times New Roman" panose="02020603050405020304" pitchFamily="18" charset="0"/>
              </a:rPr>
              <a:t>school</a:t>
            </a:r>
            <a:r>
              <a:rPr lang="tr-TR" sz="2400" dirty="0" smtClean="0">
                <a:latin typeface="Times New Roman" panose="02020603050405020304" pitchFamily="18" charset="0"/>
                <a:cs typeface="Times New Roman" panose="02020603050405020304" pitchFamily="18" charset="0"/>
              </a:rPr>
              <a:t> Elazığ Mesleki ve Teknik Anadolu Lisesi (EMTAL) </a:t>
            </a:r>
            <a:r>
              <a:rPr lang="en-GB" sz="2400" dirty="0" smtClean="0">
                <a:latin typeface="Times New Roman" panose="02020603050405020304" pitchFamily="18" charset="0"/>
                <a:cs typeface="Times New Roman" panose="02020603050405020304" pitchFamily="18" charset="0"/>
              </a:rPr>
              <a:t>will </a:t>
            </a:r>
            <a:r>
              <a:rPr lang="en-GB" sz="2400" dirty="0">
                <a:latin typeface="Times New Roman" panose="02020603050405020304" pitchFamily="18" charset="0"/>
                <a:cs typeface="Times New Roman" panose="02020603050405020304" pitchFamily="18" charset="0"/>
              </a:rPr>
              <a:t>determine what the problems are and what is needed;</a:t>
            </a:r>
          </a:p>
          <a:p>
            <a:endParaRPr lang="en-GB" sz="2400" dirty="0">
              <a:latin typeface="Times New Roman" panose="02020603050405020304" pitchFamily="18" charset="0"/>
              <a:cs typeface="Times New Roman" panose="02020603050405020304" pitchFamily="18" charset="0"/>
            </a:endParaRPr>
          </a:p>
          <a:p>
            <a:pPr marL="342900" indent="-342900">
              <a:buFont typeface="Wingdings" panose="05000000000000000000" pitchFamily="2" charset="2"/>
              <a:buChar char="§"/>
            </a:pPr>
            <a:r>
              <a:rPr lang="tr-TR" sz="2400" dirty="0" smtClean="0">
                <a:latin typeface="Times New Roman" panose="02020603050405020304" pitchFamily="18" charset="0"/>
                <a:cs typeface="Times New Roman" panose="02020603050405020304" pitchFamily="18" charset="0"/>
              </a:rPr>
              <a:t>	</a:t>
            </a:r>
            <a:r>
              <a:rPr lang="en-GB" sz="2400" dirty="0" smtClean="0">
                <a:latin typeface="Times New Roman" panose="02020603050405020304" pitchFamily="18" charset="0"/>
                <a:cs typeface="Times New Roman" panose="02020603050405020304" pitchFamily="18" charset="0"/>
              </a:rPr>
              <a:t>Principals</a:t>
            </a:r>
            <a:r>
              <a:rPr lang="en-GB" sz="2400" dirty="0">
                <a:latin typeface="Times New Roman" panose="02020603050405020304" pitchFamily="18" charset="0"/>
                <a:cs typeface="Times New Roman" panose="02020603050405020304" pitchFamily="18" charset="0"/>
              </a:rPr>
              <a:t>, teachers, students, parents will </a:t>
            </a:r>
            <a:r>
              <a:rPr lang="tr-TR" sz="2400" dirty="0" smtClean="0">
                <a:latin typeface="Times New Roman" panose="02020603050405020304" pitchFamily="18" charset="0"/>
                <a:cs typeface="Times New Roman" panose="02020603050405020304" pitchFamily="18" charset="0"/>
              </a:rPr>
              <a:t>	</a:t>
            </a:r>
            <a:r>
              <a:rPr lang="en-GB" sz="2400" dirty="0" smtClean="0">
                <a:latin typeface="Times New Roman" panose="02020603050405020304" pitchFamily="18" charset="0"/>
                <a:cs typeface="Times New Roman" panose="02020603050405020304" pitchFamily="18" charset="0"/>
              </a:rPr>
              <a:t>prepare </a:t>
            </a:r>
            <a:r>
              <a:rPr lang="en-GB" sz="2400" dirty="0">
                <a:latin typeface="Times New Roman" panose="02020603050405020304" pitchFamily="18" charset="0"/>
                <a:cs typeface="Times New Roman" panose="02020603050405020304" pitchFamily="18" charset="0"/>
              </a:rPr>
              <a:t>a school development plan together.</a:t>
            </a:r>
          </a:p>
          <a:p>
            <a:endParaRPr lang="en-GB" sz="2400" dirty="0">
              <a:latin typeface="Times New Roman" panose="02020603050405020304" pitchFamily="18" charset="0"/>
              <a:cs typeface="Times New Roman" panose="02020603050405020304" pitchFamily="18" charset="0"/>
            </a:endParaRPr>
          </a:p>
          <a:p>
            <a:pPr marL="342900" indent="-342900">
              <a:buFont typeface="Arial" panose="020B0604020202020204" pitchFamily="34" charset="0"/>
              <a:buChar char="•"/>
            </a:pPr>
            <a:r>
              <a:rPr lang="tr-TR" sz="2400" dirty="0" smtClean="0">
                <a:latin typeface="Times New Roman" panose="02020603050405020304" pitchFamily="18" charset="0"/>
                <a:cs typeface="Times New Roman" panose="02020603050405020304" pitchFamily="18" charset="0"/>
              </a:rPr>
              <a:t>	</a:t>
            </a:r>
            <a:r>
              <a:rPr lang="en-GB" sz="2400" dirty="0" smtClean="0">
                <a:latin typeface="Times New Roman" panose="02020603050405020304" pitchFamily="18" charset="0"/>
                <a:cs typeface="Times New Roman" panose="02020603050405020304" pitchFamily="18" charset="0"/>
              </a:rPr>
              <a:t>Each </a:t>
            </a:r>
            <a:r>
              <a:rPr lang="tr-TR" sz="2400" dirty="0" smtClean="0">
                <a:latin typeface="Times New Roman" panose="02020603050405020304" pitchFamily="18" charset="0"/>
                <a:cs typeface="Times New Roman" panose="02020603050405020304" pitchFamily="18" charset="0"/>
              </a:rPr>
              <a:t>partner </a:t>
            </a:r>
            <a:r>
              <a:rPr lang="en-GB" sz="2400" dirty="0" smtClean="0">
                <a:latin typeface="Times New Roman" panose="02020603050405020304" pitchFamily="18" charset="0"/>
                <a:cs typeface="Times New Roman" panose="02020603050405020304" pitchFamily="18" charset="0"/>
              </a:rPr>
              <a:t>will </a:t>
            </a:r>
            <a:r>
              <a:rPr lang="en-GB" sz="2400" dirty="0">
                <a:latin typeface="Times New Roman" panose="02020603050405020304" pitchFamily="18" charset="0"/>
                <a:cs typeface="Times New Roman" panose="02020603050405020304" pitchFamily="18" charset="0"/>
              </a:rPr>
              <a:t>plan by considering its specific </a:t>
            </a:r>
            <a:r>
              <a:rPr lang="tr-TR" sz="2400" dirty="0" smtClean="0">
                <a:latin typeface="Times New Roman" panose="02020603050405020304" pitchFamily="18" charset="0"/>
                <a:cs typeface="Times New Roman" panose="02020603050405020304" pitchFamily="18" charset="0"/>
              </a:rPr>
              <a:t>	</a:t>
            </a:r>
            <a:r>
              <a:rPr lang="en-GB" sz="2400" dirty="0" smtClean="0">
                <a:latin typeface="Times New Roman" panose="02020603050405020304" pitchFamily="18" charset="0"/>
                <a:cs typeface="Times New Roman" panose="02020603050405020304" pitchFamily="18" charset="0"/>
              </a:rPr>
              <a:t>problems</a:t>
            </a:r>
            <a:r>
              <a:rPr lang="en-GB" sz="2400" dirty="0">
                <a:latin typeface="Times New Roman" panose="02020603050405020304" pitchFamily="18" charset="0"/>
                <a:cs typeface="Times New Roman" panose="02020603050405020304" pitchFamily="18" charset="0"/>
              </a:rPr>
              <a:t>, features, needs and cultural </a:t>
            </a:r>
            <a:r>
              <a:rPr lang="tr-TR" sz="2400" dirty="0" smtClean="0">
                <a:latin typeface="Times New Roman" panose="02020603050405020304" pitchFamily="18" charset="0"/>
                <a:cs typeface="Times New Roman" panose="02020603050405020304" pitchFamily="18" charset="0"/>
              </a:rPr>
              <a:t>	</a:t>
            </a:r>
            <a:r>
              <a:rPr lang="en-GB" sz="2400" dirty="0" smtClean="0">
                <a:latin typeface="Times New Roman" panose="02020603050405020304" pitchFamily="18" charset="0"/>
                <a:cs typeface="Times New Roman" panose="02020603050405020304" pitchFamily="18" charset="0"/>
              </a:rPr>
              <a:t>environment</a:t>
            </a:r>
            <a:r>
              <a:rPr lang="en-GB" sz="2400" dirty="0">
                <a:latin typeface="Times New Roman" panose="02020603050405020304" pitchFamily="18" charset="0"/>
                <a:cs typeface="Times New Roman" panose="02020603050405020304" pitchFamily="18" charset="0"/>
              </a:rPr>
              <a:t>, and will implement its final plans </a:t>
            </a:r>
            <a:r>
              <a:rPr lang="tr-TR" sz="2400" dirty="0" smtClean="0">
                <a:latin typeface="Times New Roman" panose="02020603050405020304" pitchFamily="18" charset="0"/>
                <a:cs typeface="Times New Roman" panose="02020603050405020304" pitchFamily="18" charset="0"/>
              </a:rPr>
              <a:t>	</a:t>
            </a:r>
            <a:r>
              <a:rPr lang="en-GB" sz="2400" dirty="0" smtClean="0">
                <a:latin typeface="Times New Roman" panose="02020603050405020304" pitchFamily="18" charset="0"/>
                <a:cs typeface="Times New Roman" panose="02020603050405020304" pitchFamily="18" charset="0"/>
              </a:rPr>
              <a:t>that </a:t>
            </a:r>
            <a:r>
              <a:rPr lang="en-GB" sz="2400" dirty="0">
                <a:latin typeface="Times New Roman" panose="02020603050405020304" pitchFamily="18" charset="0"/>
                <a:cs typeface="Times New Roman" panose="02020603050405020304" pitchFamily="18" charset="0"/>
              </a:rPr>
              <a:t>reflect the goals they set</a:t>
            </a:r>
            <a:r>
              <a:rPr lang="en-GB" sz="2400" dirty="0" smtClean="0">
                <a:latin typeface="Times New Roman" panose="02020603050405020304" pitchFamily="18" charset="0"/>
                <a:cs typeface="Times New Roman" panose="02020603050405020304" pitchFamily="18" charset="0"/>
              </a:rPr>
              <a:t>.</a:t>
            </a:r>
            <a:endParaRPr lang="tr-TR" sz="2400" dirty="0" smtClean="0">
              <a:latin typeface="Times New Roman" panose="02020603050405020304" pitchFamily="18" charset="0"/>
              <a:cs typeface="Times New Roman" panose="02020603050405020304" pitchFamily="18" charset="0"/>
            </a:endParaRPr>
          </a:p>
          <a:p>
            <a:endParaRPr lang="tr-TR" sz="2400" dirty="0">
              <a:latin typeface="Times New Roman" panose="02020603050405020304" pitchFamily="18" charset="0"/>
              <a:cs typeface="Times New Roman" panose="02020603050405020304" pitchFamily="18" charset="0"/>
            </a:endParaRPr>
          </a:p>
        </p:txBody>
      </p:sp>
      <p:sp>
        <p:nvSpPr>
          <p:cNvPr id="5" name="6 Yuvarlatılmış Dikdörtgen"/>
          <p:cNvSpPr/>
          <p:nvPr/>
        </p:nvSpPr>
        <p:spPr>
          <a:xfrm>
            <a:off x="1403648" y="488649"/>
            <a:ext cx="6408712" cy="720080"/>
          </a:xfrm>
          <a:prstGeom prst="roundRect">
            <a:avLst/>
          </a:prstGeom>
          <a:solidFill>
            <a:schemeClr val="accent2">
              <a:lumMod val="20000"/>
              <a:lumOff val="80000"/>
            </a:schemeClr>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800" b="1" cap="small" dirty="0">
                <a:solidFill>
                  <a:srgbClr val="FF0000"/>
                </a:solidFill>
                <a:latin typeface="Times New Roman" pitchFamily="18" charset="0"/>
                <a:cs typeface="Times New Roman" pitchFamily="18" charset="0"/>
              </a:rPr>
              <a:t>SDP (School Development Plan</a:t>
            </a:r>
            <a:r>
              <a:rPr lang="tr-TR" sz="2800" b="1" cap="small" dirty="0" smtClean="0">
                <a:solidFill>
                  <a:srgbClr val="FF0000"/>
                </a:solidFill>
                <a:latin typeface="Times New Roman" pitchFamily="18" charset="0"/>
                <a:cs typeface="Times New Roman" pitchFamily="18" charset="0"/>
              </a:rPr>
              <a:t>)</a:t>
            </a:r>
            <a:endParaRPr lang="tr-TR" sz="2800" cap="small"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xmlns="" val="37455141"/>
      </p:ext>
    </p:extLst>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179388" y="188913"/>
            <a:ext cx="8785225" cy="6480175"/>
          </a:xfrm>
          <a:prstGeom prst="rect">
            <a:avLst/>
          </a:prstGeom>
          <a:solidFill>
            <a:srgbClr val="F8F6F6"/>
          </a:solidFill>
          <a:ln w="76200"/>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tr-TR"/>
          </a:p>
        </p:txBody>
      </p:sp>
      <p:cxnSp>
        <p:nvCxnSpPr>
          <p:cNvPr id="12" name="11 Düz Bağlayıcı"/>
          <p:cNvCxnSpPr/>
          <p:nvPr/>
        </p:nvCxnSpPr>
        <p:spPr>
          <a:xfrm flipV="1">
            <a:off x="1619250" y="764704"/>
            <a:ext cx="6985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4580" name="2 İçerik Yer Tutucusu"/>
          <p:cNvSpPr>
            <a:spLocks noGrp="1"/>
          </p:cNvSpPr>
          <p:nvPr>
            <p:ph sz="quarter" idx="1"/>
          </p:nvPr>
        </p:nvSpPr>
        <p:spPr>
          <a:xfrm>
            <a:off x="684213" y="1484313"/>
            <a:ext cx="7668108" cy="3673475"/>
          </a:xfrm>
        </p:spPr>
        <p:txBody>
          <a:bodyPr>
            <a:noAutofit/>
          </a:bodyPr>
          <a:lstStyle/>
          <a:p>
            <a:r>
              <a:rPr lang="en-GB" sz="2000" dirty="0" smtClean="0">
                <a:latin typeface="Times New Roman" panose="02020603050405020304" pitchFamily="18" charset="0"/>
                <a:cs typeface="Times New Roman" panose="02020603050405020304" pitchFamily="18" charset="0"/>
              </a:rPr>
              <a:t>The </a:t>
            </a:r>
            <a:r>
              <a:rPr lang="en-GB" sz="2000" dirty="0">
                <a:latin typeface="Times New Roman" panose="02020603050405020304" pitchFamily="18" charset="0"/>
                <a:cs typeface="Times New Roman" panose="02020603050405020304" pitchFamily="18" charset="0"/>
              </a:rPr>
              <a:t>principal should clearly explain the work to be done to teachers and other staff, school-family union, parents and encourage them to take part in this process</a:t>
            </a:r>
            <a:r>
              <a:rPr lang="en-GB" sz="2000" dirty="0" smtClean="0">
                <a:latin typeface="Times New Roman" panose="02020603050405020304" pitchFamily="18" charset="0"/>
                <a:cs typeface="Times New Roman" panose="02020603050405020304" pitchFamily="18" charset="0"/>
              </a:rPr>
              <a:t>,</a:t>
            </a:r>
            <a:endParaRPr lang="tr-TR" sz="2000" dirty="0" smtClean="0">
              <a:latin typeface="Times New Roman" panose="02020603050405020304" pitchFamily="18" charset="0"/>
              <a:cs typeface="Times New Roman" panose="02020603050405020304" pitchFamily="18" charset="0"/>
            </a:endParaRPr>
          </a:p>
          <a:p>
            <a:endParaRPr lang="en-GB" sz="2000" dirty="0">
              <a:latin typeface="Times New Roman" panose="02020603050405020304" pitchFamily="18" charset="0"/>
              <a:cs typeface="Times New Roman" panose="02020603050405020304" pitchFamily="18" charset="0"/>
            </a:endParaRPr>
          </a:p>
          <a:p>
            <a:r>
              <a:rPr lang="en-GB" sz="2000" dirty="0" smtClean="0">
                <a:latin typeface="Times New Roman" panose="02020603050405020304" pitchFamily="18" charset="0"/>
                <a:cs typeface="Times New Roman" panose="02020603050405020304" pitchFamily="18" charset="0"/>
              </a:rPr>
              <a:t>Should </a:t>
            </a:r>
            <a:r>
              <a:rPr lang="en-GB" sz="2000" dirty="0">
                <a:latin typeface="Times New Roman" panose="02020603050405020304" pitchFamily="18" charset="0"/>
                <a:cs typeface="Times New Roman" panose="02020603050405020304" pitchFamily="18" charset="0"/>
              </a:rPr>
              <a:t>share the school profile detailing the nature and characteristics of the school</a:t>
            </a:r>
            <a:r>
              <a:rPr lang="en-GB" sz="2000" dirty="0" smtClean="0">
                <a:latin typeface="Times New Roman" panose="02020603050405020304" pitchFamily="18" charset="0"/>
                <a:cs typeface="Times New Roman" panose="02020603050405020304" pitchFamily="18" charset="0"/>
              </a:rPr>
              <a:t>,</a:t>
            </a:r>
            <a:endParaRPr lang="tr-TR" sz="2000" dirty="0" smtClean="0">
              <a:latin typeface="Times New Roman" panose="02020603050405020304" pitchFamily="18" charset="0"/>
              <a:cs typeface="Times New Roman" panose="02020603050405020304" pitchFamily="18" charset="0"/>
            </a:endParaRPr>
          </a:p>
          <a:p>
            <a:endParaRPr lang="en-GB" sz="2000" dirty="0">
              <a:latin typeface="Times New Roman" panose="02020603050405020304" pitchFamily="18" charset="0"/>
              <a:cs typeface="Times New Roman" panose="02020603050405020304" pitchFamily="18" charset="0"/>
            </a:endParaRPr>
          </a:p>
          <a:p>
            <a:r>
              <a:rPr lang="en-GB" sz="2000" dirty="0" smtClean="0">
                <a:latin typeface="Times New Roman" panose="02020603050405020304" pitchFamily="18" charset="0"/>
                <a:cs typeface="Times New Roman" panose="02020603050405020304" pitchFamily="18" charset="0"/>
              </a:rPr>
              <a:t>Ensure </a:t>
            </a:r>
            <a:r>
              <a:rPr lang="en-GB" sz="2000" dirty="0">
                <a:latin typeface="Times New Roman" panose="02020603050405020304" pitchFamily="18" charset="0"/>
                <a:cs typeface="Times New Roman" panose="02020603050405020304" pitchFamily="18" charset="0"/>
              </a:rPr>
              <a:t>that everyone involved in the process is regularly informed about the development plan and the progress of the school</a:t>
            </a:r>
            <a:r>
              <a:rPr lang="en-GB" sz="2000" dirty="0" smtClean="0">
                <a:latin typeface="Times New Roman" panose="02020603050405020304" pitchFamily="18" charset="0"/>
                <a:cs typeface="Times New Roman" panose="02020603050405020304" pitchFamily="18" charset="0"/>
              </a:rPr>
              <a:t>,</a:t>
            </a:r>
            <a:endParaRPr lang="tr-TR" sz="2000" dirty="0" smtClean="0">
              <a:latin typeface="Times New Roman" panose="02020603050405020304" pitchFamily="18" charset="0"/>
              <a:cs typeface="Times New Roman" panose="02020603050405020304" pitchFamily="18" charset="0"/>
            </a:endParaRPr>
          </a:p>
          <a:p>
            <a:endParaRPr lang="en-GB" sz="3000" dirty="0">
              <a:latin typeface="Times New Roman" panose="02020603050405020304" pitchFamily="18" charset="0"/>
              <a:cs typeface="Times New Roman" panose="02020603050405020304" pitchFamily="18" charset="0"/>
            </a:endParaRPr>
          </a:p>
          <a:p>
            <a:r>
              <a:rPr lang="en-GB" sz="2000" dirty="0">
                <a:latin typeface="Times New Roman" panose="02020603050405020304" pitchFamily="18" charset="0"/>
                <a:cs typeface="Times New Roman" panose="02020603050405020304" pitchFamily="18" charset="0"/>
              </a:rPr>
              <a:t>Develop and distribute a parent survey that will give parents an opportunity to express their feelings about the school and explain how they want to be involved in their children's education</a:t>
            </a:r>
            <a:r>
              <a:rPr lang="en-GB" sz="2000" dirty="0" smtClean="0">
                <a:latin typeface="Times New Roman" panose="02020603050405020304" pitchFamily="18" charset="0"/>
                <a:cs typeface="Times New Roman" panose="02020603050405020304" pitchFamily="18" charset="0"/>
              </a:rPr>
              <a:t>,</a:t>
            </a:r>
            <a:endParaRPr lang="en-GB" sz="3000" dirty="0">
              <a:latin typeface="Times New Roman" panose="02020603050405020304" pitchFamily="18" charset="0"/>
              <a:cs typeface="Times New Roman" panose="02020603050405020304" pitchFamily="18" charset="0"/>
            </a:endParaRPr>
          </a:p>
          <a:p>
            <a:endParaRPr lang="en-GB" sz="3000" dirty="0">
              <a:latin typeface="Times New Roman" panose="02020603050405020304" pitchFamily="18" charset="0"/>
              <a:cs typeface="Times New Roman" panose="02020603050405020304" pitchFamily="18" charset="0"/>
            </a:endParaRPr>
          </a:p>
          <a:p>
            <a:endParaRPr lang="en-GB" sz="3000" dirty="0">
              <a:latin typeface="Times New Roman" panose="02020603050405020304" pitchFamily="18" charset="0"/>
              <a:cs typeface="Times New Roman" panose="02020603050405020304" pitchFamily="18" charset="0"/>
            </a:endParaRPr>
          </a:p>
          <a:p>
            <a:pPr marL="0" indent="0">
              <a:buNone/>
            </a:pPr>
            <a:endParaRPr lang="en-GB" sz="3000" dirty="0">
              <a:latin typeface="Times New Roman" panose="02020603050405020304" pitchFamily="18" charset="0"/>
              <a:cs typeface="Times New Roman" panose="02020603050405020304" pitchFamily="18" charset="0"/>
            </a:endParaRPr>
          </a:p>
        </p:txBody>
      </p:sp>
      <p:cxnSp>
        <p:nvCxnSpPr>
          <p:cNvPr id="15" name="14 Düz Bağlayıcı"/>
          <p:cNvCxnSpPr/>
          <p:nvPr/>
        </p:nvCxnSpPr>
        <p:spPr>
          <a:xfrm>
            <a:off x="8604250" y="719855"/>
            <a:ext cx="0" cy="5112221"/>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 name="6 Yuvarlatılmış Dikdörtgen"/>
          <p:cNvSpPr/>
          <p:nvPr/>
        </p:nvSpPr>
        <p:spPr>
          <a:xfrm>
            <a:off x="684213" y="333875"/>
            <a:ext cx="4428393" cy="988656"/>
          </a:xfrm>
          <a:prstGeom prst="round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800" b="1" i="1" dirty="0" err="1" smtClean="0">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t>Duties</a:t>
            </a:r>
            <a:r>
              <a:rPr lang="tr-TR" sz="2800" b="1" i="1" dirty="0" smtClean="0">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t> of EMTAL </a:t>
            </a:r>
            <a:r>
              <a:rPr lang="tr-TR" sz="2800" b="1" i="1" dirty="0" err="1" smtClean="0">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t>principal</a:t>
            </a:r>
            <a:endParaRPr lang="tr-TR" sz="2800" b="1" i="1" dirty="0">
              <a:solidFill>
                <a:srgbClr val="FF33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4008923344"/>
      </p:ext>
    </p:extLst>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12 Dikdörtgen"/>
          <p:cNvSpPr/>
          <p:nvPr/>
        </p:nvSpPr>
        <p:spPr>
          <a:xfrm>
            <a:off x="179388" y="188913"/>
            <a:ext cx="8785225" cy="6480175"/>
          </a:xfrm>
          <a:prstGeom prst="rect">
            <a:avLst/>
          </a:prstGeom>
          <a:solidFill>
            <a:srgbClr val="F8F6F6"/>
          </a:solidFill>
          <a:ln w="76200"/>
        </p:spPr>
        <p:style>
          <a:lnRef idx="2">
            <a:schemeClr val="accent6"/>
          </a:lnRef>
          <a:fillRef idx="1">
            <a:schemeClr val="lt1"/>
          </a:fillRef>
          <a:effectRef idx="0">
            <a:schemeClr val="accent6"/>
          </a:effectRef>
          <a:fontRef idx="minor">
            <a:schemeClr val="dk1"/>
          </a:fontRef>
        </p:style>
        <p:txBody>
          <a:bodyPr anchor="ctr"/>
          <a:lstStyle/>
          <a:p>
            <a:pPr algn="ctr" eaLnBrk="1" hangingPunct="1">
              <a:defRPr/>
            </a:pPr>
            <a:endParaRPr lang="tr-TR"/>
          </a:p>
        </p:txBody>
      </p:sp>
      <p:cxnSp>
        <p:nvCxnSpPr>
          <p:cNvPr id="12" name="11 Düz Bağlayıcı"/>
          <p:cNvCxnSpPr/>
          <p:nvPr/>
        </p:nvCxnSpPr>
        <p:spPr>
          <a:xfrm flipV="1">
            <a:off x="1619250" y="764704"/>
            <a:ext cx="6985000" cy="0"/>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24580" name="2 İçerik Yer Tutucusu"/>
          <p:cNvSpPr>
            <a:spLocks noGrp="1"/>
          </p:cNvSpPr>
          <p:nvPr>
            <p:ph sz="quarter" idx="1"/>
          </p:nvPr>
        </p:nvSpPr>
        <p:spPr>
          <a:xfrm>
            <a:off x="684213" y="1484313"/>
            <a:ext cx="7668108" cy="4752999"/>
          </a:xfrm>
        </p:spPr>
        <p:txBody>
          <a:bodyPr>
            <a:noAutofit/>
          </a:bodyPr>
          <a:lstStyle/>
          <a:p>
            <a:r>
              <a:rPr lang="en-GB" sz="2000" dirty="0" smtClean="0">
                <a:latin typeface="Times New Roman" panose="02020603050405020304" pitchFamily="18" charset="0"/>
                <a:cs typeface="Times New Roman" panose="02020603050405020304" pitchFamily="18" charset="0"/>
              </a:rPr>
              <a:t>Collect </a:t>
            </a:r>
            <a:r>
              <a:rPr lang="en-GB" sz="2000" dirty="0">
                <a:latin typeface="Times New Roman" panose="02020603050405020304" pitchFamily="18" charset="0"/>
                <a:cs typeface="Times New Roman" panose="02020603050405020304" pitchFamily="18" charset="0"/>
              </a:rPr>
              <a:t>information about student achievement, use this information when discussing with teachers about organizing and developing teaching strategies, and ensure that this information is also used by those organizing the school development plan</a:t>
            </a:r>
            <a:r>
              <a:rPr lang="en-GB" sz="2000" dirty="0" smtClean="0">
                <a:latin typeface="Times New Roman" panose="02020603050405020304" pitchFamily="18" charset="0"/>
                <a:cs typeface="Times New Roman" panose="02020603050405020304" pitchFamily="18" charset="0"/>
              </a:rPr>
              <a:t>,</a:t>
            </a:r>
            <a:endParaRPr lang="tr-TR" sz="2000" dirty="0" smtClean="0">
              <a:latin typeface="Times New Roman" panose="02020603050405020304" pitchFamily="18" charset="0"/>
              <a:cs typeface="Times New Roman" panose="02020603050405020304" pitchFamily="18" charset="0"/>
            </a:endParaRPr>
          </a:p>
          <a:p>
            <a:endParaRPr lang="en-GB" sz="2000" dirty="0">
              <a:latin typeface="Times New Roman" panose="02020603050405020304" pitchFamily="18" charset="0"/>
              <a:cs typeface="Times New Roman" panose="02020603050405020304" pitchFamily="18" charset="0"/>
            </a:endParaRPr>
          </a:p>
          <a:p>
            <a:r>
              <a:rPr lang="en-GB" sz="2000" dirty="0" smtClean="0">
                <a:latin typeface="Times New Roman" panose="02020603050405020304" pitchFamily="18" charset="0"/>
                <a:cs typeface="Times New Roman" panose="02020603050405020304" pitchFamily="18" charset="0"/>
              </a:rPr>
              <a:t>Manage </a:t>
            </a:r>
            <a:r>
              <a:rPr lang="en-GB" sz="2000" dirty="0">
                <a:latin typeface="Times New Roman" panose="02020603050405020304" pitchFamily="18" charset="0"/>
                <a:cs typeface="Times New Roman" panose="02020603050405020304" pitchFamily="18" charset="0"/>
              </a:rPr>
              <a:t>school development planning meetings with partners</a:t>
            </a:r>
            <a:r>
              <a:rPr lang="en-GB" sz="2000" dirty="0" smtClean="0">
                <a:latin typeface="Times New Roman" panose="02020603050405020304" pitchFamily="18" charset="0"/>
                <a:cs typeface="Times New Roman" panose="02020603050405020304" pitchFamily="18" charset="0"/>
              </a:rPr>
              <a:t>,</a:t>
            </a:r>
            <a:endParaRPr lang="tr-TR" sz="2000" dirty="0" smtClean="0">
              <a:latin typeface="Times New Roman" panose="02020603050405020304" pitchFamily="18" charset="0"/>
              <a:cs typeface="Times New Roman" panose="02020603050405020304" pitchFamily="18" charset="0"/>
            </a:endParaRPr>
          </a:p>
          <a:p>
            <a:endParaRPr lang="tr-TR" sz="2000" dirty="0" smtClean="0">
              <a:latin typeface="Times New Roman" panose="02020603050405020304" pitchFamily="18" charset="0"/>
              <a:cs typeface="Times New Roman" panose="02020603050405020304" pitchFamily="18" charset="0"/>
            </a:endParaRPr>
          </a:p>
          <a:p>
            <a:r>
              <a:rPr lang="en-GB" sz="2000" dirty="0">
                <a:latin typeface="Times New Roman" panose="02020603050405020304" pitchFamily="18" charset="0"/>
                <a:cs typeface="Times New Roman" panose="02020603050405020304" pitchFamily="18" charset="0"/>
              </a:rPr>
              <a:t>Follow the parent survey results and share the results with those involved in the planning process to assist in setting the goal of improving parent involvement,</a:t>
            </a:r>
          </a:p>
          <a:p>
            <a:pPr marL="0" indent="0">
              <a:buNone/>
            </a:pPr>
            <a:endParaRPr lang="en-GB" sz="2000" dirty="0">
              <a:latin typeface="Times New Roman" panose="02020603050405020304" pitchFamily="18" charset="0"/>
              <a:cs typeface="Times New Roman" panose="02020603050405020304" pitchFamily="18" charset="0"/>
            </a:endParaRPr>
          </a:p>
          <a:p>
            <a:r>
              <a:rPr lang="en-GB" sz="2000" dirty="0" smtClean="0">
                <a:latin typeface="Times New Roman" panose="02020603050405020304" pitchFamily="18" charset="0"/>
                <a:cs typeface="Times New Roman" panose="02020603050405020304" pitchFamily="18" charset="0"/>
              </a:rPr>
              <a:t>Regularly </a:t>
            </a:r>
            <a:r>
              <a:rPr lang="en-GB" sz="2000" dirty="0">
                <a:latin typeface="Times New Roman" panose="02020603050405020304" pitchFamily="18" charset="0"/>
                <a:cs typeface="Times New Roman" panose="02020603050405020304" pitchFamily="18" charset="0"/>
              </a:rPr>
              <a:t>evaluate the staff's school development plan practices</a:t>
            </a:r>
            <a:r>
              <a:rPr lang="en-GB" sz="2000" dirty="0" smtClean="0">
                <a:latin typeface="Times New Roman" panose="02020603050405020304" pitchFamily="18" charset="0"/>
                <a:cs typeface="Times New Roman" panose="02020603050405020304" pitchFamily="18" charset="0"/>
              </a:rPr>
              <a:t>,</a:t>
            </a:r>
            <a:endParaRPr lang="tr-TR" sz="2000" dirty="0" smtClean="0">
              <a:latin typeface="Times New Roman" panose="02020603050405020304" pitchFamily="18" charset="0"/>
              <a:cs typeface="Times New Roman" panose="02020603050405020304" pitchFamily="18" charset="0"/>
            </a:endParaRPr>
          </a:p>
          <a:p>
            <a:endParaRPr lang="en-GB" sz="2000" dirty="0">
              <a:latin typeface="Times New Roman" panose="02020603050405020304" pitchFamily="18" charset="0"/>
              <a:cs typeface="Times New Roman" panose="02020603050405020304" pitchFamily="18" charset="0"/>
            </a:endParaRPr>
          </a:p>
        </p:txBody>
      </p:sp>
      <p:cxnSp>
        <p:nvCxnSpPr>
          <p:cNvPr id="15" name="14 Düz Bağlayıcı"/>
          <p:cNvCxnSpPr/>
          <p:nvPr/>
        </p:nvCxnSpPr>
        <p:spPr>
          <a:xfrm>
            <a:off x="8604250" y="719855"/>
            <a:ext cx="0" cy="5112221"/>
          </a:xfrm>
          <a:prstGeom prst="line">
            <a:avLst/>
          </a:prstGeom>
          <a:ln w="76200"/>
        </p:spPr>
        <p:style>
          <a:lnRef idx="1">
            <a:schemeClr val="accent1"/>
          </a:lnRef>
          <a:fillRef idx="0">
            <a:schemeClr val="accent1"/>
          </a:fillRef>
          <a:effectRef idx="0">
            <a:schemeClr val="accent1"/>
          </a:effectRef>
          <a:fontRef idx="minor">
            <a:schemeClr val="tx1"/>
          </a:fontRef>
        </p:style>
      </p:cxnSp>
      <p:sp>
        <p:nvSpPr>
          <p:cNvPr id="7" name="6 Yuvarlatılmış Dikdörtgen"/>
          <p:cNvSpPr/>
          <p:nvPr/>
        </p:nvSpPr>
        <p:spPr>
          <a:xfrm>
            <a:off x="684213" y="333875"/>
            <a:ext cx="4428393" cy="988656"/>
          </a:xfrm>
          <a:prstGeom prst="roundRect">
            <a:avLst/>
          </a:prstGeom>
          <a:solidFill>
            <a:schemeClr val="bg1"/>
          </a:solidFill>
          <a:ln>
            <a:noFill/>
          </a:ln>
          <a:effectLst>
            <a:outerShdw blurRad="107950" dist="12700" dir="5400000" algn="ctr">
              <a:srgbClr val="000000"/>
            </a:outerShdw>
          </a:effectLst>
          <a:scene3d>
            <a:camera prst="orthographicFront">
              <a:rot lat="0" lon="0" rev="0"/>
            </a:camera>
            <a:lightRig rig="soft" dir="t">
              <a:rot lat="0" lon="0" rev="0"/>
            </a:lightRig>
          </a:scene3d>
          <a:sp3d contourW="44450" prstMaterial="matte">
            <a:bevelT w="63500" h="63500" prst="artDeco"/>
            <a:contourClr>
              <a:srgbClr val="FFFFFF"/>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tr-TR" sz="2800" b="1" i="1" dirty="0" err="1" smtClean="0">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t>Duties</a:t>
            </a:r>
            <a:r>
              <a:rPr lang="tr-TR" sz="2800" b="1" i="1" dirty="0" smtClean="0">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t> of EMTAL </a:t>
            </a:r>
            <a:r>
              <a:rPr lang="tr-TR" sz="2800" b="1" i="1" dirty="0" err="1" smtClean="0">
                <a:solidFill>
                  <a:srgbClr val="FF3300"/>
                </a:solidFill>
                <a:effectLst>
                  <a:outerShdw blurRad="38100" dist="38100" dir="2700000" algn="tl">
                    <a:srgbClr val="000000">
                      <a:alpha val="43137"/>
                    </a:srgbClr>
                  </a:outerShdw>
                </a:effectLst>
                <a:latin typeface="Times New Roman" pitchFamily="18" charset="0"/>
                <a:cs typeface="Times New Roman" pitchFamily="18" charset="0"/>
              </a:rPr>
              <a:t>principal</a:t>
            </a:r>
            <a:endParaRPr lang="tr-TR" sz="2800" b="1" i="1" dirty="0">
              <a:solidFill>
                <a:srgbClr val="FF33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extLst>
      <p:ext uri="{BB962C8B-B14F-4D97-AF65-F5344CB8AC3E}">
        <p14:creationId xmlns:p14="http://schemas.microsoft.com/office/powerpoint/2010/main" xmlns="" val="420580421"/>
      </p:ext>
    </p:extLst>
  </p:cSld>
  <p:clrMapOvr>
    <a:masterClrMapping/>
  </p:clrMapOvr>
  <mc:AlternateContent xmlns:mc="http://schemas.openxmlformats.org/markup-compatibility/2006">
    <mc:Choice xmlns:p14="http://schemas.microsoft.com/office/powerpoint/2010/main" xmlns="" Requires="p14">
      <p:transition p14:dur="10">
        <p:fade/>
      </p:transition>
    </mc:Choice>
    <mc:Fallback>
      <p:transition>
        <p:fade/>
      </p:transition>
    </mc:Fallback>
  </mc:AlternateContent>
  <p:timing>
    <p:tnLst>
      <p:par>
        <p:cTn id="1" dur="indefinite" restart="never" nodeType="tmRoot"/>
      </p:par>
    </p:tnLst>
  </p:timing>
</p:sld>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Özel Tasarım">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Hisse Senedi">
  <a:themeElements>
    <a:clrScheme name="Hisse Senedi">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Hisse Senedi">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isse Senedi">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3067</TotalTime>
  <Words>1439</Words>
  <Application>Microsoft Office PowerPoint</Application>
  <PresentationFormat>Pokaz na ekranie (4:3)</PresentationFormat>
  <Paragraphs>166</Paragraphs>
  <Slides>22</Slides>
  <Notes>11</Notes>
  <HiddenSlides>0</HiddenSlides>
  <MMClips>0</MMClips>
  <ScaleCrop>false</ScaleCrop>
  <HeadingPairs>
    <vt:vector size="4" baseType="variant">
      <vt:variant>
        <vt:lpstr>Motyw</vt:lpstr>
      </vt:variant>
      <vt:variant>
        <vt:i4>2</vt:i4>
      </vt:variant>
      <vt:variant>
        <vt:lpstr>Tytuły slajdów</vt:lpstr>
      </vt:variant>
      <vt:variant>
        <vt:i4>22</vt:i4>
      </vt:variant>
    </vt:vector>
  </HeadingPairs>
  <TitlesOfParts>
    <vt:vector size="24" baseType="lpstr">
      <vt:lpstr>Özel Tasarım</vt:lpstr>
      <vt:lpstr>Hisse Senedi</vt:lpstr>
      <vt:lpstr>Visible Teaching4Performance  (2017-1-PL01-KA219-038284_1) Elazığ Mesleki ve Teknik Anadolu Lisesi (EMTAL)</vt:lpstr>
      <vt:lpstr>Slajd 2</vt:lpstr>
      <vt:lpstr>Slajd 3</vt:lpstr>
      <vt:lpstr>Slajd 4</vt:lpstr>
      <vt:lpstr>Slajd 5</vt:lpstr>
      <vt:lpstr>Slajd 6</vt:lpstr>
      <vt:lpstr>Slajd 7</vt:lpstr>
      <vt:lpstr>Slajd 8</vt:lpstr>
      <vt:lpstr>Slajd 9</vt:lpstr>
      <vt:lpstr>Slajd 10</vt:lpstr>
      <vt:lpstr>Slajd 11</vt:lpstr>
      <vt:lpstr>Slajd 12</vt:lpstr>
      <vt:lpstr>Slajd 13</vt:lpstr>
      <vt:lpstr>Slajd 14</vt:lpstr>
      <vt:lpstr> </vt:lpstr>
      <vt:lpstr> </vt:lpstr>
      <vt:lpstr>Slajd 17</vt:lpstr>
      <vt:lpstr>Slajd 18</vt:lpstr>
      <vt:lpstr>Slajd 19</vt:lpstr>
      <vt:lpstr>Slajd 20</vt:lpstr>
      <vt:lpstr>Slajd 21</vt:lpstr>
      <vt:lpstr>Slajd 22</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OKUL TEMELLİ GELİŞİM MODELİ</dc:title>
  <dc:creator>Sule OTKEN</dc:creator>
  <cp:lastModifiedBy>Hanna Skowronska</cp:lastModifiedBy>
  <cp:revision>354</cp:revision>
  <dcterms:created xsi:type="dcterms:W3CDTF">2016-08-05T11:19:18Z</dcterms:created>
  <dcterms:modified xsi:type="dcterms:W3CDTF">2020-06-08T16:12:22Z</dcterms:modified>
</cp:coreProperties>
</file>