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>
      <p:cViewPr varScale="1">
        <p:scale>
          <a:sx n="67" d="100"/>
          <a:sy n="67" d="100"/>
        </p:scale>
        <p:origin x="-132" y="-23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DE749-F046-4127-ADDF-0330DB29C050}" type="datetimeFigureOut">
              <a:rPr lang="en-US" smtClean="0"/>
              <a:pPr/>
              <a:t>11/3/2018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E4FEC-976B-40BE-A5AC-0A78E4EC45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86541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4FEC-976B-40BE-A5AC-0A78E4EC456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37374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030400" y="2134800"/>
            <a:ext cx="8126400" cy="11448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030400" y="3351600"/>
            <a:ext cx="812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200000" y="6120000"/>
            <a:ext cx="4800000" cy="166520"/>
          </a:xfrm>
        </p:spPr>
        <p:txBody>
          <a:bodyPr/>
          <a:lstStyle/>
          <a:p>
            <a:fld id="{58ABD98D-828D-4E05-A409-5DBF982ECA45}" type="datetime1">
              <a:rPr lang="fi-FI" noProof="0" smtClean="0"/>
              <a:pPr/>
              <a:t>3.11.2018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200000" y="6300000"/>
            <a:ext cx="4800000" cy="200834"/>
          </a:xfrm>
        </p:spPr>
        <p:txBody>
          <a:bodyPr/>
          <a:lstStyle/>
          <a:p>
            <a:r>
              <a:rPr lang="fi-FI" noProof="0" smtClean="0"/>
              <a:t>Student feedback</a:t>
            </a:r>
            <a:endParaRPr lang="fi-FI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CA2-3262-467F-AB87-B5D45CAFE5C9}" type="datetime1">
              <a:rPr lang="fi-FI" noProof="0" smtClean="0"/>
              <a:pPr/>
              <a:t>3.11.2018</a:t>
            </a:fld>
            <a:endParaRPr lang="fi-FI" noProof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E5C3-AF77-4ED9-B877-63DB1A65508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 smtClean="0"/>
              <a:t>Student feedback</a:t>
            </a:r>
            <a:endParaRPr lang="fi-FI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66712" y="540000"/>
            <a:ext cx="8640000" cy="1143000"/>
          </a:xfrm>
        </p:spPr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66712" y="1800000"/>
            <a:ext cx="5384800" cy="414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Muokkaa tekstin perustyylejä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54712" y="1800000"/>
            <a:ext cx="5384800" cy="414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Muokkaa tekstin perustyylejä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8E53-5806-48D7-9D4F-A45CBC41FD27}" type="datetime1">
              <a:rPr lang="fi-FI" noProof="0" smtClean="0"/>
              <a:pPr/>
              <a:t>3.11.2018</a:t>
            </a:fld>
            <a:endParaRPr lang="fi-FI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E5C3-AF77-4ED9-B877-63DB1A65508D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 smtClean="0"/>
              <a:t>Student feedback</a:t>
            </a:r>
            <a:endParaRPr lang="fi-FI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4669-809B-46F5-B105-5AB6CC152F30}" type="datetime1">
              <a:rPr lang="fi-FI" noProof="0" smtClean="0"/>
              <a:pPr/>
              <a:t>3.11.2018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Student feedback</a:t>
            </a:r>
            <a:endParaRPr lang="fi-FI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E5C3-AF77-4ED9-B877-63DB1A65508D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861C-33CF-48B4-AC06-F134CBBA6CC7}" type="datetime1">
              <a:rPr lang="fi-FI" smtClean="0"/>
              <a:pPr/>
              <a:t>3.11.2018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Student feedback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1D752ABF-7714-41B6-903A-7229564CD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CA55-E2E9-4D49-B964-DEFB491B8B43}" type="datetime1">
              <a:rPr lang="fi-FI" smtClean="0"/>
              <a:pPr/>
              <a:t>3.11.2018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Student feedback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1D752ABF-7714-41B6-903A-7229564CD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200000" y="540000"/>
            <a:ext cx="86400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200000" y="6120000"/>
            <a:ext cx="4800000" cy="16652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0C543-C066-43CE-B4F1-9C8429771654}" type="datetime1">
              <a:rPr lang="fi-FI" noProof="0" smtClean="0"/>
              <a:pPr/>
              <a:t>3.11.2018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200000" y="6300000"/>
            <a:ext cx="4800000" cy="20083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noProof="0" smtClean="0"/>
              <a:t>Student feedback</a:t>
            </a:r>
            <a:endParaRPr lang="fi-FI" noProof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200000" y="1836000"/>
            <a:ext cx="9120000" cy="39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DE5C3-AF77-4ED9-B877-63DB1A65508D}" type="slidenum">
              <a:rPr lang="fi-FI" noProof="0" smtClean="0"/>
              <a:pPr/>
              <a:t>‹#›</a:t>
            </a:fld>
            <a:endParaRPr lang="fi-FI" noProof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0062" y="332016"/>
            <a:ext cx="1176528" cy="59679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0400" y="1268752"/>
            <a:ext cx="8314072" cy="2082848"/>
          </a:xfrm>
        </p:spPr>
        <p:txBody>
          <a:bodyPr/>
          <a:lstStyle/>
          <a:p>
            <a:r>
              <a:rPr lang="fi-FI" dirty="0"/>
              <a:t>STUDENT </a:t>
            </a:r>
            <a:r>
              <a:rPr lang="fi-FI" dirty="0" smtClean="0"/>
              <a:t>FEEDBACK</a:t>
            </a:r>
            <a:r>
              <a:rPr lang="fi-FI" dirty="0"/>
              <a:t> </a:t>
            </a:r>
            <a:r>
              <a:rPr lang="fi-FI" dirty="0" smtClean="0"/>
              <a:t>QUESTIONS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6" name="Alaotsikk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National VET-feedback survey</a:t>
            </a:r>
            <a:br>
              <a:rPr lang="en-US" dirty="0"/>
            </a:b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VET-feedback </a:t>
            </a:r>
            <a:r>
              <a:rPr lang="en-US" dirty="0"/>
              <a:t>survey</a:t>
            </a:r>
            <a:br>
              <a:rPr lang="en-US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VET-feedback, students who have </a:t>
            </a:r>
            <a:r>
              <a:rPr lang="en-US" dirty="0" smtClean="0"/>
              <a:t>started in </a:t>
            </a:r>
            <a:r>
              <a:rPr lang="en-US" dirty="0"/>
              <a:t>VET leading to a qualification </a:t>
            </a:r>
          </a:p>
          <a:p>
            <a:r>
              <a:rPr lang="en-US" dirty="0"/>
              <a:t>VET-feedback, students who have </a:t>
            </a:r>
            <a:r>
              <a:rPr lang="en-US" dirty="0" smtClean="0"/>
              <a:t>completed a </a:t>
            </a:r>
            <a:r>
              <a:rPr lang="en-US" dirty="0"/>
              <a:t>vocational qualification</a:t>
            </a:r>
          </a:p>
          <a:p>
            <a:r>
              <a:rPr lang="en-US" dirty="0"/>
              <a:t>VET-feedback, students who have </a:t>
            </a:r>
            <a:r>
              <a:rPr lang="en-US" dirty="0" smtClean="0"/>
              <a:t>completed a </a:t>
            </a:r>
            <a:r>
              <a:rPr lang="en-US" dirty="0"/>
              <a:t>vocational qualification unit(s)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2CA3-F0BD-4F98-9F7F-323BDC1B232B}" type="datetime1">
              <a:rPr lang="fi-FI" noProof="0" smtClean="0"/>
              <a:pPr/>
              <a:t>3.11.2018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 smtClean="0"/>
              <a:t>Student feedback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xmlns="" val="371308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purpose of </a:t>
            </a:r>
            <a:r>
              <a:rPr lang="en-US" dirty="0"/>
              <a:t>the VET-feedback survey is to obtain student feedback on the way the studies are </a:t>
            </a:r>
            <a:r>
              <a:rPr lang="en-US" dirty="0" smtClean="0"/>
              <a:t>implemented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responses will </a:t>
            </a:r>
            <a:r>
              <a:rPr lang="en-US" dirty="0" smtClean="0"/>
              <a:t>be used </a:t>
            </a:r>
            <a:r>
              <a:rPr lang="en-US" dirty="0"/>
              <a:t>to improve the activities.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feedback is given anonymously, and the responses </a:t>
            </a:r>
            <a:r>
              <a:rPr lang="en-US" dirty="0" smtClean="0"/>
              <a:t>will not  be </a:t>
            </a:r>
            <a:r>
              <a:rPr lang="en-US" dirty="0"/>
              <a:t>reported at the individual level.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responses will be reported in </a:t>
            </a:r>
            <a:r>
              <a:rPr lang="en-US" dirty="0" smtClean="0"/>
              <a:t>groups of </a:t>
            </a:r>
            <a:r>
              <a:rPr lang="en-US" dirty="0"/>
              <a:t>at least five </a:t>
            </a:r>
            <a:r>
              <a:rPr lang="en-US" dirty="0" smtClean="0"/>
              <a:t> respondents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VET-feedback twice during </a:t>
            </a:r>
            <a:r>
              <a:rPr lang="en-US" dirty="0"/>
              <a:t>studies: </a:t>
            </a:r>
            <a:endParaRPr lang="en-US" dirty="0" smtClean="0"/>
          </a:p>
          <a:p>
            <a:pPr lvl="1"/>
            <a:r>
              <a:rPr lang="en-US" dirty="0" smtClean="0"/>
              <a:t>At the beginning and </a:t>
            </a:r>
          </a:p>
          <a:p>
            <a:pPr lvl="1"/>
            <a:r>
              <a:rPr lang="en-US" dirty="0" smtClean="0"/>
              <a:t>When studies are completed</a:t>
            </a:r>
            <a:endParaRPr lang="en-US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77AC-64E3-4D86-B15C-72AE80109AE7}" type="datetime1">
              <a:rPr lang="fi-FI" noProof="0" smtClean="0"/>
              <a:pPr/>
              <a:t>3.11.2018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 smtClean="0"/>
              <a:t>Student feedback</a:t>
            </a:r>
            <a:endParaRPr lang="fi-FI" noProof="0"/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1352400" y="692400"/>
            <a:ext cx="86400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5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National VET-feedback survey</a:t>
            </a:r>
            <a:br>
              <a:rPr lang="en-US" smtClean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3648388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Questions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affect</a:t>
            </a:r>
            <a:r>
              <a:rPr lang="fi-FI" dirty="0"/>
              <a:t> </a:t>
            </a:r>
            <a:r>
              <a:rPr lang="fi-FI" dirty="0" err="1"/>
              <a:t>funding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INITIAL </a:t>
            </a:r>
            <a:r>
              <a:rPr lang="fi-FI" dirty="0" smtClean="0"/>
              <a:t>STAGE QUESTIONNAIRE:</a:t>
            </a:r>
          </a:p>
          <a:p>
            <a:pPr lvl="1"/>
            <a:r>
              <a:rPr lang="en-US" dirty="0" smtClean="0"/>
              <a:t>1. I </a:t>
            </a:r>
            <a:r>
              <a:rPr lang="en-US" dirty="0"/>
              <a:t>was </a:t>
            </a:r>
            <a:r>
              <a:rPr lang="en-US" dirty="0" smtClean="0"/>
              <a:t>able to start my studies on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/>
              <a:t>schedule </a:t>
            </a:r>
            <a:r>
              <a:rPr lang="en-US" dirty="0" smtClean="0"/>
              <a:t>that</a:t>
            </a:r>
            <a:r>
              <a:rPr lang="en-US" dirty="0"/>
              <a:t> </a:t>
            </a:r>
            <a:r>
              <a:rPr lang="en-US" dirty="0" smtClean="0"/>
              <a:t>suited</a:t>
            </a:r>
            <a:r>
              <a:rPr lang="en-US" dirty="0"/>
              <a:t> </a:t>
            </a:r>
            <a:r>
              <a:rPr lang="en-US" dirty="0" smtClean="0"/>
              <a:t>me</a:t>
            </a:r>
            <a:r>
              <a:rPr lang="en-US" dirty="0"/>
              <a:t>.</a:t>
            </a:r>
          </a:p>
          <a:p>
            <a:pPr lvl="1"/>
            <a:r>
              <a:rPr lang="fi-FI" dirty="0" smtClean="0"/>
              <a:t>5. </a:t>
            </a:r>
            <a:r>
              <a:rPr lang="en-US" dirty="0"/>
              <a:t>My </a:t>
            </a:r>
            <a:r>
              <a:rPr lang="en-US" dirty="0" smtClean="0"/>
              <a:t>earlier studies</a:t>
            </a:r>
            <a:r>
              <a:rPr lang="en-US" dirty="0"/>
              <a:t>, </a:t>
            </a:r>
            <a:r>
              <a:rPr lang="en-US" dirty="0" smtClean="0"/>
              <a:t>work experience and other knowledge and skills were scrutinized diversely. *</a:t>
            </a:r>
            <a:r>
              <a:rPr lang="en-US" sz="1200" dirty="0" smtClean="0"/>
              <a:t>Explanation</a:t>
            </a:r>
            <a:r>
              <a:rPr lang="en-US" sz="1200" dirty="0"/>
              <a:t>: </a:t>
            </a:r>
            <a:r>
              <a:rPr lang="en-US" sz="1200" dirty="0" smtClean="0"/>
              <a:t>Your studies should only focus</a:t>
            </a:r>
            <a:r>
              <a:rPr lang="en-US" sz="1200" dirty="0"/>
              <a:t> </a:t>
            </a:r>
            <a:r>
              <a:rPr lang="en-US" sz="1200" dirty="0" smtClean="0"/>
              <a:t>on</a:t>
            </a:r>
            <a:r>
              <a:rPr lang="en-US" sz="1200" dirty="0"/>
              <a:t> </a:t>
            </a:r>
            <a:r>
              <a:rPr lang="en-US" sz="1200" dirty="0" smtClean="0"/>
              <a:t>areas</a:t>
            </a:r>
            <a:r>
              <a:rPr lang="en-US" sz="1200" dirty="0"/>
              <a:t> </a:t>
            </a:r>
            <a:r>
              <a:rPr lang="en-US" sz="1200" dirty="0" smtClean="0"/>
              <a:t>in which you do not</a:t>
            </a:r>
            <a:r>
              <a:rPr lang="en-US" sz="1200" dirty="0"/>
              <a:t> </a:t>
            </a:r>
            <a:r>
              <a:rPr lang="en-US" sz="1200" dirty="0" smtClean="0"/>
              <a:t>have existing</a:t>
            </a:r>
            <a:r>
              <a:rPr lang="en-US" sz="1200" dirty="0"/>
              <a:t> </a:t>
            </a:r>
            <a:r>
              <a:rPr lang="en-US" sz="1200" dirty="0" smtClean="0"/>
              <a:t>competence</a:t>
            </a:r>
            <a:r>
              <a:rPr lang="en-US" sz="1200" dirty="0"/>
              <a:t>. </a:t>
            </a:r>
            <a:r>
              <a:rPr lang="en-US" sz="1200" dirty="0" smtClean="0"/>
              <a:t>This is </a:t>
            </a:r>
            <a:r>
              <a:rPr lang="en-US" sz="1200" dirty="0"/>
              <a:t>why </a:t>
            </a:r>
            <a:r>
              <a:rPr lang="en-US" sz="1200" dirty="0" smtClean="0"/>
              <a:t>your prior learning is </a:t>
            </a:r>
            <a:r>
              <a:rPr lang="en-US" sz="1200" dirty="0"/>
              <a:t>looked </a:t>
            </a:r>
            <a:r>
              <a:rPr lang="en-US" sz="1200" dirty="0" smtClean="0"/>
              <a:t>into when</a:t>
            </a:r>
            <a:r>
              <a:rPr lang="en-US" sz="1200" dirty="0"/>
              <a:t> </a:t>
            </a:r>
            <a:r>
              <a:rPr lang="en-US" sz="1200" dirty="0" smtClean="0"/>
              <a:t>preparing</a:t>
            </a:r>
            <a:r>
              <a:rPr lang="en-US" sz="1200" dirty="0"/>
              <a:t> </a:t>
            </a:r>
            <a:r>
              <a:rPr lang="en-US" sz="1200" dirty="0" smtClean="0"/>
              <a:t>your</a:t>
            </a:r>
            <a:r>
              <a:rPr lang="en-US" sz="1200" dirty="0"/>
              <a:t> </a:t>
            </a:r>
            <a:r>
              <a:rPr lang="en-US" sz="1200" dirty="0" smtClean="0"/>
              <a:t>personal competence development  plan</a:t>
            </a:r>
            <a:r>
              <a:rPr lang="en-US" sz="1200" dirty="0"/>
              <a:t>.</a:t>
            </a:r>
          </a:p>
          <a:p>
            <a:pPr lvl="1"/>
            <a:r>
              <a:rPr lang="fi-FI" dirty="0" smtClean="0"/>
              <a:t>9. </a:t>
            </a:r>
            <a:r>
              <a:rPr lang="en-US" dirty="0" smtClean="0"/>
              <a:t>I </a:t>
            </a:r>
            <a:r>
              <a:rPr lang="en-US" dirty="0"/>
              <a:t>was </a:t>
            </a:r>
            <a:r>
              <a:rPr lang="en-US" dirty="0" smtClean="0"/>
              <a:t>able to influence</a:t>
            </a:r>
            <a:r>
              <a:rPr lang="en-US" dirty="0"/>
              <a:t> </a:t>
            </a:r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selection of qualification units.</a:t>
            </a:r>
          </a:p>
          <a:p>
            <a:pPr lvl="1"/>
            <a:r>
              <a:rPr lang="en-US" dirty="0" smtClean="0"/>
              <a:t>10. The type</a:t>
            </a:r>
            <a:r>
              <a:rPr lang="en-US" dirty="0"/>
              <a:t> </a:t>
            </a:r>
            <a:r>
              <a:rPr lang="en-US" dirty="0" smtClean="0"/>
              <a:t>of support I </a:t>
            </a:r>
            <a:r>
              <a:rPr lang="en-US" dirty="0"/>
              <a:t>need </a:t>
            </a:r>
            <a:r>
              <a:rPr lang="en-US" dirty="0" smtClean="0"/>
              <a:t>in my studies was discussed with me</a:t>
            </a:r>
            <a:r>
              <a:rPr lang="en-US" dirty="0"/>
              <a:t>.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6E91-D4D5-4007-A2EA-AD8F41C6B378}" type="datetime1">
              <a:rPr lang="fi-FI" noProof="0" smtClean="0"/>
              <a:pPr/>
              <a:t>3.11.2018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 smtClean="0"/>
              <a:t>Student feedback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xmlns="" val="1038029076"/>
      </p:ext>
    </p:extLst>
  </p:cSld>
  <p:clrMapOvr>
    <a:masterClrMapping/>
  </p:clrMapOvr>
</p:sld>
</file>

<file path=ppt/theme/theme1.xml><?xml version="1.0" encoding="utf-8"?>
<a:theme xmlns:a="http://schemas.openxmlformats.org/drawingml/2006/main" name="Luovi_teema">
  <a:themeElements>
    <a:clrScheme name="Luovi_värit">
      <a:dk1>
        <a:sysClr val="windowText" lastClr="000000"/>
      </a:dk1>
      <a:lt1>
        <a:srgbClr val="FFFFFF"/>
      </a:lt1>
      <a:dk2>
        <a:srgbClr val="7F7F7F"/>
      </a:dk2>
      <a:lt2>
        <a:srgbClr val="FFFFFF"/>
      </a:lt2>
      <a:accent1>
        <a:srgbClr val="CA1836"/>
      </a:accent1>
      <a:accent2>
        <a:srgbClr val="CAAE84"/>
      </a:accent2>
      <a:accent3>
        <a:srgbClr val="383838"/>
      </a:accent3>
      <a:accent4>
        <a:srgbClr val="DDDBD5"/>
      </a:accent4>
      <a:accent5>
        <a:srgbClr val="757575"/>
      </a:accent5>
      <a:accent6>
        <a:srgbClr val="76A1AA"/>
      </a:accent6>
      <a:hlink>
        <a:srgbClr val="0033CC"/>
      </a:hlink>
      <a:folHlink>
        <a:srgbClr val="C2788F"/>
      </a:folHlink>
    </a:clrScheme>
    <a:fontScheme name="Luovi_font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sitys1" id="{5018C489-3190-4D9C-9818-12C65DE39F52}" vid="{CABF8E95-64E4-427C-98C1-44572C8538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Luovi Esitys" ma:contentTypeID="0x01010083C74E92E060BC4FBC1125253BC7B08600AEA028829EBE5D41BBFD6FE3A690FDA8" ma:contentTypeVersion="9" ma:contentTypeDescription="Luo vaakamallinen PowerPoint-esitys" ma:contentTypeScope="" ma:versionID="426aede0173d4ecf55fe9f28a11f1707">
  <xsd:schema xmlns:xsd="http://www.w3.org/2001/XMLSchema" xmlns:xs="http://www.w3.org/2001/XMLSchema" xmlns:p="http://schemas.microsoft.com/office/2006/metadata/properties" xmlns:ns2="0d601021-61bf-4052-a150-0c77d9d3e294" targetNamespace="http://schemas.microsoft.com/office/2006/metadata/properties" ma:root="true" ma:fieldsID="627c01dbd1de7395b03cc4acf9b04ea0" ns2:_="">
    <xsd:import namespace="0d601021-61bf-4052-a150-0c77d9d3e294"/>
    <xsd:element name="properties">
      <xsd:complexType>
        <xsd:sequence>
          <xsd:element name="documentManagement">
            <xsd:complexType>
              <xsd:all>
                <xsd:element ref="ns2:Asiakirjan_x0020_pvm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601021-61bf-4052-a150-0c77d9d3e294" elementFormDefault="qualified">
    <xsd:import namespace="http://schemas.microsoft.com/office/2006/documentManagement/types"/>
    <xsd:import namespace="http://schemas.microsoft.com/office/infopath/2007/PartnerControls"/>
    <xsd:element name="Asiakirjan_x0020_pvm" ma:index="8" ma:displayName="Asiakirjan pvm" ma:default="[today]" ma:format="DateOnly" ma:internalName="Asiakirjan_x0020_pvm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iakirjan_x0020_pvm xmlns="0d601021-61bf-4052-a150-0c77d9d3e294"/>
  </documentManagement>
</p:properties>
</file>

<file path=customXml/itemProps1.xml><?xml version="1.0" encoding="utf-8"?>
<ds:datastoreItem xmlns:ds="http://schemas.openxmlformats.org/officeDocument/2006/customXml" ds:itemID="{7AD3713D-AD12-4FE4-BB7E-8FD6232FE6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601021-61bf-4052-a150-0c77d9d3e2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7E79B2-8508-4D27-9141-21EF0C519C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FD0F90-7F15-4EBD-A30E-77BA618CC0F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d601021-61bf-4052-a150-0c77d9d3e294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Luovi pp-malli</Template>
  <TotalTime>138</TotalTime>
  <Words>233</Words>
  <Application>Microsoft Office PowerPoint</Application>
  <PresentationFormat>Niestandardowy</PresentationFormat>
  <Paragraphs>28</Paragraphs>
  <Slides>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Luovi_teema</vt:lpstr>
      <vt:lpstr>STUDENT FEEDBACK QUESTIONS </vt:lpstr>
      <vt:lpstr>National VET-feedback survey </vt:lpstr>
      <vt:lpstr>Slajd 3</vt:lpstr>
      <vt:lpstr>Questions that affect funding</vt:lpstr>
    </vt:vector>
  </TitlesOfParts>
  <Company>Ammattiopisto Luovi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FEEDBACK QUESTIONS</dc:title>
  <dc:creator>Tiina Mikkola</dc:creator>
  <cp:lastModifiedBy>Jacek</cp:lastModifiedBy>
  <cp:revision>6</cp:revision>
  <dcterms:created xsi:type="dcterms:W3CDTF">2018-10-15T12:05:17Z</dcterms:created>
  <dcterms:modified xsi:type="dcterms:W3CDTF">2018-11-03T22:50:51Z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0x01010083C74E92E060BC4FBC1125253BC7B08600AEA028829EBE5D41BBFD6FE3A690FDA8</vt:lpwstr>
  </property>
</Properties>
</file>