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21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81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604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98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11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949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44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68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584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148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074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2E96-0D88-42EE-8D6D-F5897417F33B}" type="datetimeFigureOut">
              <a:rPr lang="tr-TR" smtClean="0"/>
              <a:t>21.06.2019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F6249-7E66-4146-8948-E357CDDD3A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85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04685" y="22109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STEP FOR WEB 2 SECOND TERM TEACHER </a:t>
            </a:r>
            <a:r>
              <a:rPr lang="en-US" dirty="0" smtClean="0"/>
              <a:t>SURVEY</a:t>
            </a:r>
            <a:r>
              <a:rPr lang="tr-TR" dirty="0" smtClean="0"/>
              <a:t> AND RESULTS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6088744"/>
            <a:ext cx="9144000" cy="679676"/>
          </a:xfrm>
        </p:spPr>
        <p:txBody>
          <a:bodyPr>
            <a:normAutofit/>
          </a:bodyPr>
          <a:lstStyle/>
          <a:p>
            <a:r>
              <a:rPr lang="tr-TR" dirty="0" smtClean="0"/>
              <a:t>TUĞBA AKER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193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706581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" y="678873"/>
            <a:ext cx="10221575" cy="57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4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7" y="67887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6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66501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2" y="69272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9272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7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6" y="72043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8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51261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7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80" y="1008206"/>
            <a:ext cx="9611461" cy="5406447"/>
          </a:xfrm>
        </p:spPr>
      </p:pic>
    </p:spTree>
    <p:extLst>
      <p:ext uri="{BB962C8B-B14F-4D97-AF65-F5344CB8AC3E}">
        <p14:creationId xmlns:p14="http://schemas.microsoft.com/office/powerpoint/2010/main" val="47096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69272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69272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9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65116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97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</Words>
  <Application>Microsoft Office PowerPoint</Application>
  <PresentationFormat>Geniş ekran</PresentationFormat>
  <Paragraphs>2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Teması</vt:lpstr>
      <vt:lpstr>FIRST STEP FOR WEB 2 SECOND TERM TEACHER SURVEY AND RESULTS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tuğba aker</dc:creator>
  <cp:lastModifiedBy>tuğba aker</cp:lastModifiedBy>
  <cp:revision>4</cp:revision>
  <dcterms:created xsi:type="dcterms:W3CDTF">2019-06-21T20:16:36Z</dcterms:created>
  <dcterms:modified xsi:type="dcterms:W3CDTF">2019-06-21T20:49:35Z</dcterms:modified>
</cp:coreProperties>
</file>