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9" r:id="rId4"/>
    <p:sldId id="261" r:id="rId5"/>
    <p:sldId id="263" r:id="rId6"/>
    <p:sldId id="265" r:id="rId7"/>
    <p:sldId id="267" r:id="rId8"/>
    <p:sldId id="271" r:id="rId9"/>
    <p:sldId id="273" r:id="rId10"/>
    <p:sldId id="275" r:id="rId11"/>
    <p:sldId id="277" r:id="rId12"/>
    <p:sldId id="279" r:id="rId13"/>
    <p:sldId id="281" r:id="rId14"/>
    <p:sldId id="283" r:id="rId15"/>
    <p:sldId id="285" r:id="rId16"/>
    <p:sldId id="287" r:id="rId17"/>
    <p:sldId id="289"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91B25DC-FB3E-4098-9AF3-35B2476B8FF2}" type="datetimeFigureOut">
              <a:rPr lang="it-IT" smtClean="0"/>
              <a:t>29/06/2018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117389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1B25DC-FB3E-4098-9AF3-35B2476B8FF2}" type="datetimeFigureOut">
              <a:rPr lang="it-IT" smtClean="0"/>
              <a:t>29/06/2018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376689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1B25DC-FB3E-4098-9AF3-35B2476B8FF2}" type="datetimeFigureOut">
              <a:rPr lang="it-IT" smtClean="0"/>
              <a:t>29/06/2018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3757863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219200" y="277813"/>
            <a:ext cx="103632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219200" y="1600201"/>
            <a:ext cx="50800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502400" y="1600201"/>
            <a:ext cx="50800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1219200" y="6251575"/>
            <a:ext cx="2641600" cy="457200"/>
          </a:xfrm>
        </p:spPr>
        <p:txBody>
          <a:bodyPr/>
          <a:lstStyle>
            <a:lvl1pPr>
              <a:defRPr/>
            </a:lvl1pPr>
          </a:lstStyle>
          <a:p>
            <a:pPr>
              <a:defRPr/>
            </a:pPr>
            <a:endParaRPr lang="it-IT"/>
          </a:p>
        </p:txBody>
      </p:sp>
      <p:sp>
        <p:nvSpPr>
          <p:cNvPr id="6" name="Segnaposto piè di pagina 5"/>
          <p:cNvSpPr>
            <a:spLocks noGrp="1"/>
          </p:cNvSpPr>
          <p:nvPr>
            <p:ph type="ftr" sz="quarter" idx="11"/>
          </p:nvPr>
        </p:nvSpPr>
        <p:spPr>
          <a:xfrm>
            <a:off x="4470400" y="6248400"/>
            <a:ext cx="3962400" cy="457200"/>
          </a:xfrm>
        </p:spPr>
        <p:txBody>
          <a:bodyPr/>
          <a:lstStyle>
            <a:lvl1pPr>
              <a:defRPr/>
            </a:lvl1pPr>
          </a:lstStyle>
          <a:p>
            <a:pPr>
              <a:defRPr/>
            </a:pPr>
            <a:endParaRPr lang="it-IT"/>
          </a:p>
        </p:txBody>
      </p:sp>
      <p:sp>
        <p:nvSpPr>
          <p:cNvPr id="7" name="Segnaposto numero diapositiva 6"/>
          <p:cNvSpPr>
            <a:spLocks noGrp="1"/>
          </p:cNvSpPr>
          <p:nvPr>
            <p:ph type="sldNum" sz="quarter" idx="12"/>
          </p:nvPr>
        </p:nvSpPr>
        <p:spPr>
          <a:xfrm>
            <a:off x="9042400" y="6248400"/>
            <a:ext cx="2540000" cy="457200"/>
          </a:xfrm>
        </p:spPr>
        <p:txBody>
          <a:bodyPr/>
          <a:lstStyle>
            <a:lvl1pPr>
              <a:defRPr smtClean="0"/>
            </a:lvl1pPr>
          </a:lstStyle>
          <a:p>
            <a:pPr>
              <a:defRPr/>
            </a:pPr>
            <a:fld id="{0A1ACB5F-FC22-4AFD-87DF-DF721DBAC497}" type="slidenum">
              <a:rPr lang="it-IT" altLang="it-IT"/>
              <a:pPr>
                <a:defRPr/>
              </a:pPr>
              <a:t>‹N›</a:t>
            </a:fld>
            <a:endParaRPr lang="it-IT" altLang="it-IT"/>
          </a:p>
        </p:txBody>
      </p:sp>
    </p:spTree>
    <p:extLst>
      <p:ext uri="{BB962C8B-B14F-4D97-AF65-F5344CB8AC3E}">
        <p14:creationId xmlns:p14="http://schemas.microsoft.com/office/powerpoint/2010/main" val="474352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Picture 2" descr="C:\Documents and Settings\roby\Desktop\Inserire Titolo\Diapositiv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95800"/>
            <a:ext cx="12192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tutti-dati\back up\pc\logo1_mod1\intestazio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7651" y="260351"/>
            <a:ext cx="6409267"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D:\tutti-dati\back up\pc\logo1_mod1\logo trasparent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91851" y="5445126"/>
            <a:ext cx="891116"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ttotitolo 2"/>
          <p:cNvSpPr>
            <a:spLocks noGrp="1"/>
          </p:cNvSpPr>
          <p:nvPr>
            <p:ph type="subTitle" idx="1"/>
          </p:nvPr>
        </p:nvSpPr>
        <p:spPr>
          <a:xfrm>
            <a:off x="1828800" y="3886200"/>
            <a:ext cx="8534400" cy="1752600"/>
          </a:xfrm>
          <a:ln>
            <a:noFill/>
          </a:ln>
        </p:spPr>
        <p:txBody>
          <a:bodyPr/>
          <a:lstStyle>
            <a:lvl1pPr marL="0" indent="0" algn="ctr">
              <a:buNone/>
              <a:defRPr sz="3600" b="1">
                <a:solidFill>
                  <a:schemeClr val="bg1">
                    <a:lumMod val="95000"/>
                    <a:lumOff val="5000"/>
                  </a:schemeClr>
                </a:solidFill>
                <a:latin typeface="Bell MT"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dirty="0"/>
          </a:p>
        </p:txBody>
      </p:sp>
      <p:sp>
        <p:nvSpPr>
          <p:cNvPr id="2" name="Titolo 1"/>
          <p:cNvSpPr>
            <a:spLocks noGrp="1"/>
          </p:cNvSpPr>
          <p:nvPr>
            <p:ph type="ctrTitle"/>
          </p:nvPr>
        </p:nvSpPr>
        <p:spPr>
          <a:xfrm>
            <a:off x="914400" y="2130426"/>
            <a:ext cx="10363200" cy="1470025"/>
          </a:xfrm>
          <a:ln>
            <a:noFill/>
          </a:ln>
        </p:spPr>
        <p:txBody>
          <a:bodyPr/>
          <a:lstStyle>
            <a:lvl1pPr>
              <a:defRPr sz="4800" b="1">
                <a:solidFill>
                  <a:srgbClr val="11651B"/>
                </a:solidFill>
                <a:effectLst/>
                <a:latin typeface="Bell MT" pitchFamily="18" charset="0"/>
              </a:defRPr>
            </a:lvl1pPr>
          </a:lstStyle>
          <a:p>
            <a:r>
              <a:rPr lang="it-IT" smtClean="0"/>
              <a:t>Fare clic per modificare lo stile del titolo</a:t>
            </a:r>
            <a:endParaRPr lang="it-IT" dirty="0"/>
          </a:p>
        </p:txBody>
      </p:sp>
      <p:sp>
        <p:nvSpPr>
          <p:cNvPr id="7" name="Segnaposto data 3"/>
          <p:cNvSpPr>
            <a:spLocks noGrp="1"/>
          </p:cNvSpPr>
          <p:nvPr>
            <p:ph type="dt" sz="half" idx="10"/>
          </p:nvPr>
        </p:nvSpPr>
        <p:spPr/>
        <p:txBody>
          <a:bodyPr/>
          <a:lstStyle>
            <a:lvl1pPr>
              <a:defRPr sz="2400">
                <a:solidFill>
                  <a:schemeClr val="bg1">
                    <a:lumMod val="95000"/>
                    <a:lumOff val="5000"/>
                  </a:schemeClr>
                </a:solidFill>
                <a:latin typeface="Bell MT" pitchFamily="18" charset="0"/>
              </a:defRPr>
            </a:lvl1pPr>
          </a:lstStyle>
          <a:p>
            <a:pPr>
              <a:defRPr/>
            </a:pPr>
            <a:endParaRPr lang="it-IT">
              <a:solidFill>
                <a:prstClr val="white">
                  <a:lumMod val="95000"/>
                  <a:lumOff val="5000"/>
                </a:prstClr>
              </a:solidFill>
            </a:endParaRPr>
          </a:p>
        </p:txBody>
      </p:sp>
      <p:sp>
        <p:nvSpPr>
          <p:cNvPr id="8" name="Segnaposto piè di pagina 4"/>
          <p:cNvSpPr>
            <a:spLocks noGrp="1"/>
          </p:cNvSpPr>
          <p:nvPr>
            <p:ph type="ftr" sz="quarter" idx="11"/>
          </p:nvPr>
        </p:nvSpPr>
        <p:spPr/>
        <p:txBody>
          <a:bodyPr/>
          <a:lstStyle>
            <a:lvl1pPr>
              <a:defRPr sz="2400">
                <a:solidFill>
                  <a:schemeClr val="bg1">
                    <a:lumMod val="95000"/>
                    <a:lumOff val="5000"/>
                  </a:schemeClr>
                </a:solidFill>
                <a:latin typeface="Bell MT" pitchFamily="18" charset="0"/>
              </a:defRPr>
            </a:lvl1pPr>
          </a:lstStyle>
          <a:p>
            <a:pPr>
              <a:defRPr/>
            </a:pPr>
            <a:endParaRPr lang="it-IT">
              <a:solidFill>
                <a:prstClr val="white">
                  <a:lumMod val="95000"/>
                  <a:lumOff val="5000"/>
                </a:prstClr>
              </a:solidFill>
            </a:endParaRPr>
          </a:p>
        </p:txBody>
      </p:sp>
      <p:sp>
        <p:nvSpPr>
          <p:cNvPr id="9" name="Segnaposto numero diapositiva 5"/>
          <p:cNvSpPr>
            <a:spLocks noGrp="1"/>
          </p:cNvSpPr>
          <p:nvPr>
            <p:ph type="sldNum" sz="quarter" idx="12"/>
          </p:nvPr>
        </p:nvSpPr>
        <p:spPr/>
        <p:txBody>
          <a:bodyPr/>
          <a:lstStyle>
            <a:lvl1pPr>
              <a:defRPr sz="2400" smtClean="0"/>
            </a:lvl1pPr>
          </a:lstStyle>
          <a:p>
            <a:pPr>
              <a:defRPr/>
            </a:pPr>
            <a:fld id="{3BC3E381-D87B-4BFC-82ED-D946B6AC017C}" type="slidenum">
              <a:rPr lang="it-IT" altLang="it-IT"/>
              <a:pPr>
                <a:defRPr/>
              </a:pPr>
              <a:t>‹N›</a:t>
            </a:fld>
            <a:endParaRPr lang="it-IT" altLang="it-IT"/>
          </a:p>
        </p:txBody>
      </p:sp>
    </p:spTree>
    <p:extLst>
      <p:ext uri="{BB962C8B-B14F-4D97-AF65-F5344CB8AC3E}">
        <p14:creationId xmlns:p14="http://schemas.microsoft.com/office/powerpoint/2010/main" val="941771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5DA2AA97-475A-4815-ABC1-46B0703A8223}" type="slidenum">
              <a:rPr lang="it-IT" altLang="it-IT"/>
              <a:pPr>
                <a:defRPr/>
              </a:pPr>
              <a:t>‹N›</a:t>
            </a:fld>
            <a:endParaRPr lang="it-IT" altLang="it-IT"/>
          </a:p>
        </p:txBody>
      </p:sp>
    </p:spTree>
    <p:extLst>
      <p:ext uri="{BB962C8B-B14F-4D97-AF65-F5344CB8AC3E}">
        <p14:creationId xmlns:p14="http://schemas.microsoft.com/office/powerpoint/2010/main" val="1813439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B1B22B3A-5402-4F03-AFE8-8A181F5FDB97}" type="slidenum">
              <a:rPr lang="it-IT" altLang="it-IT"/>
              <a:pPr>
                <a:defRPr/>
              </a:pPr>
              <a:t>‹N›</a:t>
            </a:fld>
            <a:endParaRPr lang="it-IT" altLang="it-IT"/>
          </a:p>
        </p:txBody>
      </p:sp>
    </p:spTree>
    <p:extLst>
      <p:ext uri="{BB962C8B-B14F-4D97-AF65-F5344CB8AC3E}">
        <p14:creationId xmlns:p14="http://schemas.microsoft.com/office/powerpoint/2010/main" val="1353848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6C1A49BD-F115-4EF9-A519-624243975C8D}" type="slidenum">
              <a:rPr lang="it-IT" altLang="it-IT"/>
              <a:pPr>
                <a:defRPr/>
              </a:pPr>
              <a:t>‹N›</a:t>
            </a:fld>
            <a:endParaRPr lang="it-IT" altLang="it-IT"/>
          </a:p>
        </p:txBody>
      </p:sp>
    </p:spTree>
    <p:extLst>
      <p:ext uri="{BB962C8B-B14F-4D97-AF65-F5344CB8AC3E}">
        <p14:creationId xmlns:p14="http://schemas.microsoft.com/office/powerpoint/2010/main" val="2075831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9" name="Segnaposto numero diapositiva 5"/>
          <p:cNvSpPr>
            <a:spLocks noGrp="1"/>
          </p:cNvSpPr>
          <p:nvPr>
            <p:ph type="sldNum" sz="quarter" idx="12"/>
          </p:nvPr>
        </p:nvSpPr>
        <p:spPr/>
        <p:txBody>
          <a:bodyPr/>
          <a:lstStyle>
            <a:lvl1pPr>
              <a:defRPr/>
            </a:lvl1pPr>
          </a:lstStyle>
          <a:p>
            <a:pPr>
              <a:defRPr/>
            </a:pPr>
            <a:fld id="{02725DC8-EDC8-4B65-BD2B-4D8C3A7C8B60}" type="slidenum">
              <a:rPr lang="it-IT" altLang="it-IT"/>
              <a:pPr>
                <a:defRPr/>
              </a:pPr>
              <a:t>‹N›</a:t>
            </a:fld>
            <a:endParaRPr lang="it-IT" altLang="it-IT"/>
          </a:p>
        </p:txBody>
      </p:sp>
    </p:spTree>
    <p:extLst>
      <p:ext uri="{BB962C8B-B14F-4D97-AF65-F5344CB8AC3E}">
        <p14:creationId xmlns:p14="http://schemas.microsoft.com/office/powerpoint/2010/main" val="1172262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A4D0F5EA-7CAD-4A91-83EE-661BD3358641}" type="slidenum">
              <a:rPr lang="it-IT" altLang="it-IT"/>
              <a:pPr>
                <a:defRPr/>
              </a:pPr>
              <a:t>‹N›</a:t>
            </a:fld>
            <a:endParaRPr lang="it-IT" altLang="it-IT"/>
          </a:p>
        </p:txBody>
      </p:sp>
    </p:spTree>
    <p:extLst>
      <p:ext uri="{BB962C8B-B14F-4D97-AF65-F5344CB8AC3E}">
        <p14:creationId xmlns:p14="http://schemas.microsoft.com/office/powerpoint/2010/main" val="305898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3"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4" name="Segnaposto numero diapositiva 5"/>
          <p:cNvSpPr>
            <a:spLocks noGrp="1"/>
          </p:cNvSpPr>
          <p:nvPr>
            <p:ph type="sldNum" sz="quarter" idx="12"/>
          </p:nvPr>
        </p:nvSpPr>
        <p:spPr/>
        <p:txBody>
          <a:bodyPr/>
          <a:lstStyle>
            <a:lvl1pPr>
              <a:defRPr/>
            </a:lvl1pPr>
          </a:lstStyle>
          <a:p>
            <a:pPr>
              <a:defRPr/>
            </a:pPr>
            <a:fld id="{080CFCAA-F8C7-47C0-84D5-269D017781F6}" type="slidenum">
              <a:rPr lang="it-IT" altLang="it-IT"/>
              <a:pPr>
                <a:defRPr/>
              </a:pPr>
              <a:t>‹N›</a:t>
            </a:fld>
            <a:endParaRPr lang="it-IT" altLang="it-IT"/>
          </a:p>
        </p:txBody>
      </p:sp>
    </p:spTree>
    <p:extLst>
      <p:ext uri="{BB962C8B-B14F-4D97-AF65-F5344CB8AC3E}">
        <p14:creationId xmlns:p14="http://schemas.microsoft.com/office/powerpoint/2010/main" val="202750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1B25DC-FB3E-4098-9AF3-35B2476B8FF2}" type="datetimeFigureOut">
              <a:rPr lang="it-IT" smtClean="0"/>
              <a:t>29/06/2018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6406449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C87480E3-F67F-4872-B599-A30A6E61A9D3}" type="slidenum">
              <a:rPr lang="it-IT" altLang="it-IT"/>
              <a:pPr>
                <a:defRPr/>
              </a:pPr>
              <a:t>‹N›</a:t>
            </a:fld>
            <a:endParaRPr lang="it-IT" altLang="it-IT"/>
          </a:p>
        </p:txBody>
      </p:sp>
    </p:spTree>
    <p:extLst>
      <p:ext uri="{BB962C8B-B14F-4D97-AF65-F5344CB8AC3E}">
        <p14:creationId xmlns:p14="http://schemas.microsoft.com/office/powerpoint/2010/main" val="3965129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E9C3D2FA-5E0E-49F9-AF28-4470D9D79C13}" type="slidenum">
              <a:rPr lang="it-IT" altLang="it-IT"/>
              <a:pPr>
                <a:defRPr/>
              </a:pPr>
              <a:t>‹N›</a:t>
            </a:fld>
            <a:endParaRPr lang="it-IT" altLang="it-IT"/>
          </a:p>
        </p:txBody>
      </p:sp>
    </p:spTree>
    <p:extLst>
      <p:ext uri="{BB962C8B-B14F-4D97-AF65-F5344CB8AC3E}">
        <p14:creationId xmlns:p14="http://schemas.microsoft.com/office/powerpoint/2010/main" val="3729679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E0249F93-8156-4BBC-899B-55EB7182AA09}" type="slidenum">
              <a:rPr lang="it-IT" altLang="it-IT"/>
              <a:pPr>
                <a:defRPr/>
              </a:pPr>
              <a:t>‹N›</a:t>
            </a:fld>
            <a:endParaRPr lang="it-IT" altLang="it-IT"/>
          </a:p>
        </p:txBody>
      </p:sp>
    </p:spTree>
    <p:extLst>
      <p:ext uri="{BB962C8B-B14F-4D97-AF65-F5344CB8AC3E}">
        <p14:creationId xmlns:p14="http://schemas.microsoft.com/office/powerpoint/2010/main" val="407427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7E0C7494-560A-4FA9-9D39-6FF00E1BDC39}" type="slidenum">
              <a:rPr lang="it-IT" altLang="it-IT"/>
              <a:pPr>
                <a:defRPr/>
              </a:pPr>
              <a:t>‹N›</a:t>
            </a:fld>
            <a:endParaRPr lang="it-IT" altLang="it-IT"/>
          </a:p>
        </p:txBody>
      </p:sp>
    </p:spTree>
    <p:extLst>
      <p:ext uri="{BB962C8B-B14F-4D97-AF65-F5344CB8AC3E}">
        <p14:creationId xmlns:p14="http://schemas.microsoft.com/office/powerpoint/2010/main" val="3738113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7" name="Segnaposto immagine 6"/>
          <p:cNvSpPr>
            <a:spLocks noGrp="1"/>
          </p:cNvSpPr>
          <p:nvPr>
            <p:ph type="pic" sz="quarter" idx="13"/>
          </p:nvPr>
        </p:nvSpPr>
        <p:spPr>
          <a:xfrm>
            <a:off x="2735627" y="5715001"/>
            <a:ext cx="8884873" cy="428625"/>
          </a:xfrm>
        </p:spPr>
        <p:txBody>
          <a:bodyPr>
            <a:normAutofit/>
          </a:bodyPr>
          <a:lstStyle/>
          <a:p>
            <a:pPr lvl="0"/>
            <a:r>
              <a:rPr lang="it-IT" noProof="0" smtClean="0"/>
              <a:t>Fare clic sull'icona per inserire un'immagine</a:t>
            </a:r>
            <a:endParaRPr lang="it-IT" noProof="0" dirty="0"/>
          </a:p>
        </p:txBody>
      </p:sp>
      <p:sp>
        <p:nvSpPr>
          <p:cNvPr id="4" name="Segnaposto data 3"/>
          <p:cNvSpPr>
            <a:spLocks noGrp="1"/>
          </p:cNvSpPr>
          <p:nvPr>
            <p:ph type="dt" sz="half" idx="14"/>
          </p:nvPr>
        </p:nvSpPr>
        <p:spPr/>
        <p:txBody>
          <a:bodyPr/>
          <a:lstStyle>
            <a:lvl1pPr>
              <a:defRPr/>
            </a:lvl1pPr>
          </a:lstStyle>
          <a:p>
            <a:pPr>
              <a:defRPr/>
            </a:pPr>
            <a:endParaRPr lang="it-IT">
              <a:solidFill>
                <a:prstClr val="white">
                  <a:lumMod val="95000"/>
                  <a:lumOff val="5000"/>
                </a:prstClr>
              </a:solidFill>
            </a:endParaRPr>
          </a:p>
        </p:txBody>
      </p:sp>
      <p:sp>
        <p:nvSpPr>
          <p:cNvPr id="5" name="Segnaposto piè di pagina 4"/>
          <p:cNvSpPr>
            <a:spLocks noGrp="1"/>
          </p:cNvSpPr>
          <p:nvPr>
            <p:ph type="ftr" sz="quarter" idx="15"/>
          </p:nvPr>
        </p:nvSpPr>
        <p:spPr/>
        <p:txBody>
          <a:bodyPr/>
          <a:lstStyle>
            <a:lvl1pPr>
              <a:defRPr/>
            </a:lvl1pPr>
          </a:lstStyle>
          <a:p>
            <a:pPr>
              <a:defRPr/>
            </a:pPr>
            <a:endParaRPr lang="it-IT">
              <a:solidFill>
                <a:prstClr val="white">
                  <a:lumMod val="95000"/>
                  <a:lumOff val="5000"/>
                </a:prstClr>
              </a:solidFill>
            </a:endParaRPr>
          </a:p>
        </p:txBody>
      </p:sp>
      <p:sp>
        <p:nvSpPr>
          <p:cNvPr id="6" name="Segnaposto numero diapositiva 5"/>
          <p:cNvSpPr>
            <a:spLocks noGrp="1"/>
          </p:cNvSpPr>
          <p:nvPr>
            <p:ph type="sldNum" sz="quarter" idx="16"/>
          </p:nvPr>
        </p:nvSpPr>
        <p:spPr/>
        <p:txBody>
          <a:bodyPr/>
          <a:lstStyle>
            <a:lvl1pPr>
              <a:defRPr/>
            </a:lvl1pPr>
          </a:lstStyle>
          <a:p>
            <a:pPr>
              <a:defRPr/>
            </a:pPr>
            <a:fld id="{D6A13074-960E-4B6E-B212-A98EB120E9C0}" type="slidenum">
              <a:rPr lang="it-IT" altLang="it-IT"/>
              <a:pPr>
                <a:defRPr/>
              </a:pPr>
              <a:t>‹N›</a:t>
            </a:fld>
            <a:endParaRPr lang="it-IT" altLang="it-IT"/>
          </a:p>
        </p:txBody>
      </p:sp>
    </p:spTree>
    <p:extLst>
      <p:ext uri="{BB962C8B-B14F-4D97-AF65-F5344CB8AC3E}">
        <p14:creationId xmlns:p14="http://schemas.microsoft.com/office/powerpoint/2010/main" val="1175170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9BBFA170-ACE6-4B2C-9DD9-49724384DF8A}" type="slidenum">
              <a:rPr lang="it-IT" altLang="it-IT"/>
              <a:pPr>
                <a:defRPr/>
              </a:pPr>
              <a:t>‹N›</a:t>
            </a:fld>
            <a:endParaRPr lang="it-IT" altLang="it-IT"/>
          </a:p>
        </p:txBody>
      </p:sp>
    </p:spTree>
    <p:extLst>
      <p:ext uri="{BB962C8B-B14F-4D97-AF65-F5344CB8AC3E}">
        <p14:creationId xmlns:p14="http://schemas.microsoft.com/office/powerpoint/2010/main" val="2231182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7" name="Segnaposto immagine 6"/>
          <p:cNvSpPr>
            <a:spLocks noGrp="1"/>
          </p:cNvSpPr>
          <p:nvPr>
            <p:ph type="pic" sz="quarter" idx="13"/>
          </p:nvPr>
        </p:nvSpPr>
        <p:spPr>
          <a:xfrm>
            <a:off x="5903979" y="5517232"/>
            <a:ext cx="5856651" cy="914400"/>
          </a:xfrm>
        </p:spPr>
        <p:txBody>
          <a:bodyPr>
            <a:normAutofit/>
          </a:bodyPr>
          <a:lstStyle/>
          <a:p>
            <a:pPr lvl="0"/>
            <a:r>
              <a:rPr lang="it-IT" noProof="0" smtClean="0"/>
              <a:t>Fare clic sull'icona per inserire un'immagine</a:t>
            </a:r>
            <a:endParaRPr lang="it-IT" noProof="0" dirty="0"/>
          </a:p>
        </p:txBody>
      </p:sp>
      <p:sp>
        <p:nvSpPr>
          <p:cNvPr id="4" name="Segnaposto data 3"/>
          <p:cNvSpPr>
            <a:spLocks noGrp="1"/>
          </p:cNvSpPr>
          <p:nvPr>
            <p:ph type="dt" sz="half" idx="14"/>
          </p:nvPr>
        </p:nvSpPr>
        <p:spPr/>
        <p:txBody>
          <a:bodyPr/>
          <a:lstStyle>
            <a:lvl1pPr>
              <a:defRPr/>
            </a:lvl1pPr>
          </a:lstStyle>
          <a:p>
            <a:pPr>
              <a:defRPr/>
            </a:pPr>
            <a:endParaRPr lang="it-IT">
              <a:solidFill>
                <a:prstClr val="white">
                  <a:lumMod val="95000"/>
                  <a:lumOff val="5000"/>
                </a:prstClr>
              </a:solidFill>
            </a:endParaRPr>
          </a:p>
        </p:txBody>
      </p:sp>
      <p:sp>
        <p:nvSpPr>
          <p:cNvPr id="5" name="Segnaposto piè di pagina 4"/>
          <p:cNvSpPr>
            <a:spLocks noGrp="1"/>
          </p:cNvSpPr>
          <p:nvPr>
            <p:ph type="ftr" sz="quarter" idx="15"/>
          </p:nvPr>
        </p:nvSpPr>
        <p:spPr/>
        <p:txBody>
          <a:bodyPr/>
          <a:lstStyle>
            <a:lvl1pPr>
              <a:defRPr/>
            </a:lvl1pPr>
          </a:lstStyle>
          <a:p>
            <a:pPr>
              <a:defRPr/>
            </a:pPr>
            <a:endParaRPr lang="it-IT">
              <a:solidFill>
                <a:prstClr val="white">
                  <a:lumMod val="95000"/>
                  <a:lumOff val="5000"/>
                </a:prstClr>
              </a:solidFill>
            </a:endParaRPr>
          </a:p>
        </p:txBody>
      </p:sp>
      <p:sp>
        <p:nvSpPr>
          <p:cNvPr id="6" name="Segnaposto numero diapositiva 5"/>
          <p:cNvSpPr>
            <a:spLocks noGrp="1"/>
          </p:cNvSpPr>
          <p:nvPr>
            <p:ph type="sldNum" sz="quarter" idx="16"/>
          </p:nvPr>
        </p:nvSpPr>
        <p:spPr/>
        <p:txBody>
          <a:bodyPr/>
          <a:lstStyle>
            <a:lvl1pPr>
              <a:defRPr/>
            </a:lvl1pPr>
          </a:lstStyle>
          <a:p>
            <a:pPr>
              <a:defRPr/>
            </a:pPr>
            <a:fld id="{7DC148D2-5E3C-467F-9A05-1CCD1A696268}" type="slidenum">
              <a:rPr lang="it-IT" altLang="it-IT"/>
              <a:pPr>
                <a:defRPr/>
              </a:pPr>
              <a:t>‹N›</a:t>
            </a:fld>
            <a:endParaRPr lang="it-IT" altLang="it-IT"/>
          </a:p>
        </p:txBody>
      </p:sp>
    </p:spTree>
    <p:extLst>
      <p:ext uri="{BB962C8B-B14F-4D97-AF65-F5344CB8AC3E}">
        <p14:creationId xmlns:p14="http://schemas.microsoft.com/office/powerpoint/2010/main" val="199356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C0AC96EA-D1CC-450D-B2CB-8FAB77335B51}" type="slidenum">
              <a:rPr lang="it-IT" altLang="it-IT"/>
              <a:pPr>
                <a:defRPr/>
              </a:pPr>
              <a:t>‹N›</a:t>
            </a:fld>
            <a:endParaRPr lang="it-IT" altLang="it-IT"/>
          </a:p>
        </p:txBody>
      </p:sp>
    </p:spTree>
    <p:extLst>
      <p:ext uri="{BB962C8B-B14F-4D97-AF65-F5344CB8AC3E}">
        <p14:creationId xmlns:p14="http://schemas.microsoft.com/office/powerpoint/2010/main" val="778248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5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B144CDB3-D967-4BC2-B9D2-2369D20A7849}" type="slidenum">
              <a:rPr lang="it-IT" altLang="it-IT"/>
              <a:pPr>
                <a:defRPr/>
              </a:pPr>
              <a:t>‹N›</a:t>
            </a:fld>
            <a:endParaRPr lang="it-IT" altLang="it-IT"/>
          </a:p>
        </p:txBody>
      </p:sp>
    </p:spTree>
    <p:extLst>
      <p:ext uri="{BB962C8B-B14F-4D97-AF65-F5344CB8AC3E}">
        <p14:creationId xmlns:p14="http://schemas.microsoft.com/office/powerpoint/2010/main" val="30768307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endParaRPr lang="it-IT">
              <a:solidFill>
                <a:prstClr val="white">
                  <a:lumMod val="95000"/>
                  <a:lumOff val="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white">
                  <a:lumMod val="95000"/>
                  <a:lumOff val="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F3766468-D550-4B3E-8E89-45B60880FFE0}" type="slidenum">
              <a:rPr lang="it-IT" altLang="it-IT"/>
              <a:pPr>
                <a:defRPr/>
              </a:pPr>
              <a:t>‹N›</a:t>
            </a:fld>
            <a:endParaRPr lang="it-IT" altLang="it-IT"/>
          </a:p>
        </p:txBody>
      </p:sp>
    </p:spTree>
    <p:extLst>
      <p:ext uri="{BB962C8B-B14F-4D97-AF65-F5344CB8AC3E}">
        <p14:creationId xmlns:p14="http://schemas.microsoft.com/office/powerpoint/2010/main" val="226311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91B25DC-FB3E-4098-9AF3-35B2476B8FF2}" type="datetimeFigureOut">
              <a:rPr lang="it-IT" smtClean="0"/>
              <a:t>29/06/2018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33094671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219200" y="277813"/>
            <a:ext cx="103632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219200" y="1600201"/>
            <a:ext cx="50800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502400" y="1600201"/>
            <a:ext cx="50800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1219200" y="6251575"/>
            <a:ext cx="2641600" cy="457200"/>
          </a:xfrm>
        </p:spPr>
        <p:txBody>
          <a:bodyPr/>
          <a:lstStyle>
            <a:lvl1pPr>
              <a:defRPr/>
            </a:lvl1pPr>
          </a:lstStyle>
          <a:p>
            <a:pPr>
              <a:defRPr/>
            </a:pPr>
            <a:endParaRPr lang="it-IT">
              <a:solidFill>
                <a:prstClr val="white">
                  <a:lumMod val="95000"/>
                  <a:lumOff val="5000"/>
                </a:prstClr>
              </a:solidFill>
            </a:endParaRPr>
          </a:p>
        </p:txBody>
      </p:sp>
      <p:sp>
        <p:nvSpPr>
          <p:cNvPr id="6" name="Segnaposto piè di pagina 5"/>
          <p:cNvSpPr>
            <a:spLocks noGrp="1"/>
          </p:cNvSpPr>
          <p:nvPr>
            <p:ph type="ftr" sz="quarter" idx="11"/>
          </p:nvPr>
        </p:nvSpPr>
        <p:spPr>
          <a:xfrm>
            <a:off x="4470400" y="6248400"/>
            <a:ext cx="3962400" cy="457200"/>
          </a:xfrm>
        </p:spPr>
        <p:txBody>
          <a:bodyPr/>
          <a:lstStyle>
            <a:lvl1pPr>
              <a:defRPr/>
            </a:lvl1pPr>
          </a:lstStyle>
          <a:p>
            <a:pPr>
              <a:defRPr/>
            </a:pPr>
            <a:endParaRPr lang="it-IT">
              <a:solidFill>
                <a:prstClr val="white">
                  <a:lumMod val="95000"/>
                  <a:lumOff val="5000"/>
                </a:prstClr>
              </a:solidFill>
            </a:endParaRPr>
          </a:p>
        </p:txBody>
      </p:sp>
      <p:sp>
        <p:nvSpPr>
          <p:cNvPr id="7" name="Segnaposto numero diapositiva 6"/>
          <p:cNvSpPr>
            <a:spLocks noGrp="1"/>
          </p:cNvSpPr>
          <p:nvPr>
            <p:ph type="sldNum" sz="quarter" idx="12"/>
          </p:nvPr>
        </p:nvSpPr>
        <p:spPr>
          <a:xfrm>
            <a:off x="9042400" y="6248400"/>
            <a:ext cx="2540000" cy="457200"/>
          </a:xfrm>
        </p:spPr>
        <p:txBody>
          <a:bodyPr/>
          <a:lstStyle>
            <a:lvl1pPr>
              <a:defRPr smtClean="0"/>
            </a:lvl1pPr>
          </a:lstStyle>
          <a:p>
            <a:pPr>
              <a:defRPr/>
            </a:pPr>
            <a:fld id="{0A1ACB5F-FC22-4AFD-87DF-DF721DBAC497}" type="slidenum">
              <a:rPr lang="it-IT" altLang="it-IT"/>
              <a:pPr>
                <a:defRPr/>
              </a:pPr>
              <a:t>‹N›</a:t>
            </a:fld>
            <a:endParaRPr lang="it-IT" altLang="it-IT"/>
          </a:p>
        </p:txBody>
      </p:sp>
    </p:spTree>
    <p:extLst>
      <p:ext uri="{BB962C8B-B14F-4D97-AF65-F5344CB8AC3E}">
        <p14:creationId xmlns:p14="http://schemas.microsoft.com/office/powerpoint/2010/main" val="13299414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AndTx">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1219200" y="277813"/>
            <a:ext cx="10363200" cy="1143000"/>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219200" y="1600201"/>
            <a:ext cx="50800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502400" y="1600201"/>
            <a:ext cx="50800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1219200" y="6251575"/>
            <a:ext cx="2641600" cy="457200"/>
          </a:xfrm>
        </p:spPr>
        <p:txBody>
          <a:bodyPr/>
          <a:lstStyle>
            <a:lvl1pPr>
              <a:defRPr/>
            </a:lvl1pPr>
          </a:lstStyle>
          <a:p>
            <a:pPr>
              <a:defRPr/>
            </a:pPr>
            <a:endParaRPr lang="it-IT">
              <a:solidFill>
                <a:prstClr val="white">
                  <a:lumMod val="95000"/>
                  <a:lumOff val="5000"/>
                </a:prstClr>
              </a:solidFill>
            </a:endParaRPr>
          </a:p>
        </p:txBody>
      </p:sp>
      <p:sp>
        <p:nvSpPr>
          <p:cNvPr id="6" name="Segnaposto piè di pagina 5"/>
          <p:cNvSpPr>
            <a:spLocks noGrp="1"/>
          </p:cNvSpPr>
          <p:nvPr>
            <p:ph type="ftr" sz="quarter" idx="11"/>
          </p:nvPr>
        </p:nvSpPr>
        <p:spPr>
          <a:xfrm>
            <a:off x="4470400" y="6248400"/>
            <a:ext cx="3962400" cy="457200"/>
          </a:xfrm>
        </p:spPr>
        <p:txBody>
          <a:bodyPr/>
          <a:lstStyle>
            <a:lvl1pPr>
              <a:defRPr/>
            </a:lvl1pPr>
          </a:lstStyle>
          <a:p>
            <a:pPr>
              <a:defRPr/>
            </a:pPr>
            <a:endParaRPr lang="it-IT">
              <a:solidFill>
                <a:prstClr val="white">
                  <a:lumMod val="95000"/>
                  <a:lumOff val="5000"/>
                </a:prstClr>
              </a:solidFill>
            </a:endParaRPr>
          </a:p>
        </p:txBody>
      </p:sp>
      <p:sp>
        <p:nvSpPr>
          <p:cNvPr id="7" name="Segnaposto numero diapositiva 6"/>
          <p:cNvSpPr>
            <a:spLocks noGrp="1"/>
          </p:cNvSpPr>
          <p:nvPr>
            <p:ph type="sldNum" sz="quarter" idx="12"/>
          </p:nvPr>
        </p:nvSpPr>
        <p:spPr>
          <a:xfrm>
            <a:off x="9042400" y="6248400"/>
            <a:ext cx="2540000" cy="457200"/>
          </a:xfrm>
        </p:spPr>
        <p:txBody>
          <a:bodyPr/>
          <a:lstStyle>
            <a:lvl1pPr>
              <a:defRPr smtClean="0"/>
            </a:lvl1pPr>
          </a:lstStyle>
          <a:p>
            <a:pPr>
              <a:defRPr/>
            </a:pPr>
            <a:fld id="{602C0456-6FAB-4BEE-8950-8D6934D3F5C7}" type="slidenum">
              <a:rPr lang="it-IT" altLang="it-IT"/>
              <a:pPr>
                <a:defRPr/>
              </a:pPr>
              <a:t>‹N›</a:t>
            </a:fld>
            <a:endParaRPr lang="it-IT" altLang="it-IT"/>
          </a:p>
        </p:txBody>
      </p:sp>
    </p:spTree>
    <p:extLst>
      <p:ext uri="{BB962C8B-B14F-4D97-AF65-F5344CB8AC3E}">
        <p14:creationId xmlns:p14="http://schemas.microsoft.com/office/powerpoint/2010/main" val="33471947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TwoObj">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1219200" y="277813"/>
            <a:ext cx="103632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219200" y="1600201"/>
            <a:ext cx="50800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6502400" y="1600201"/>
            <a:ext cx="50800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6502400" y="3941763"/>
            <a:ext cx="50800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data 5"/>
          <p:cNvSpPr>
            <a:spLocks noGrp="1"/>
          </p:cNvSpPr>
          <p:nvPr>
            <p:ph type="dt" sz="half" idx="10"/>
          </p:nvPr>
        </p:nvSpPr>
        <p:spPr>
          <a:xfrm>
            <a:off x="1219200" y="6251575"/>
            <a:ext cx="2641600" cy="457200"/>
          </a:xfrm>
        </p:spPr>
        <p:txBody>
          <a:bodyPr/>
          <a:lstStyle>
            <a:lvl1pPr>
              <a:defRPr/>
            </a:lvl1pPr>
          </a:lstStyle>
          <a:p>
            <a:pPr>
              <a:defRPr/>
            </a:pPr>
            <a:endParaRPr lang="it-IT">
              <a:solidFill>
                <a:prstClr val="white">
                  <a:lumMod val="95000"/>
                  <a:lumOff val="5000"/>
                </a:prstClr>
              </a:solidFill>
            </a:endParaRPr>
          </a:p>
        </p:txBody>
      </p:sp>
      <p:sp>
        <p:nvSpPr>
          <p:cNvPr id="7" name="Segnaposto piè di pagina 6"/>
          <p:cNvSpPr>
            <a:spLocks noGrp="1"/>
          </p:cNvSpPr>
          <p:nvPr>
            <p:ph type="ftr" sz="quarter" idx="11"/>
          </p:nvPr>
        </p:nvSpPr>
        <p:spPr>
          <a:xfrm>
            <a:off x="4470400" y="6248400"/>
            <a:ext cx="3962400" cy="457200"/>
          </a:xfrm>
        </p:spPr>
        <p:txBody>
          <a:bodyPr/>
          <a:lstStyle>
            <a:lvl1pPr>
              <a:defRPr/>
            </a:lvl1pPr>
          </a:lstStyle>
          <a:p>
            <a:pPr>
              <a:defRPr/>
            </a:pPr>
            <a:endParaRPr lang="it-IT">
              <a:solidFill>
                <a:prstClr val="white">
                  <a:lumMod val="95000"/>
                  <a:lumOff val="5000"/>
                </a:prstClr>
              </a:solidFill>
            </a:endParaRPr>
          </a:p>
        </p:txBody>
      </p:sp>
      <p:sp>
        <p:nvSpPr>
          <p:cNvPr id="8" name="Segnaposto numero diapositiva 7"/>
          <p:cNvSpPr>
            <a:spLocks noGrp="1"/>
          </p:cNvSpPr>
          <p:nvPr>
            <p:ph type="sldNum" sz="quarter" idx="12"/>
          </p:nvPr>
        </p:nvSpPr>
        <p:spPr>
          <a:xfrm>
            <a:off x="9042400" y="6248400"/>
            <a:ext cx="2540000" cy="457200"/>
          </a:xfrm>
        </p:spPr>
        <p:txBody>
          <a:bodyPr/>
          <a:lstStyle>
            <a:lvl1pPr>
              <a:defRPr smtClean="0"/>
            </a:lvl1pPr>
          </a:lstStyle>
          <a:p>
            <a:pPr>
              <a:defRPr/>
            </a:pPr>
            <a:fld id="{418FD902-13EE-4F45-B48D-E14EFB19E576}" type="slidenum">
              <a:rPr lang="it-IT" altLang="it-IT"/>
              <a:pPr>
                <a:defRPr/>
              </a:pPr>
              <a:t>‹N›</a:t>
            </a:fld>
            <a:endParaRPr lang="it-IT" altLang="it-IT"/>
          </a:p>
        </p:txBody>
      </p:sp>
    </p:spTree>
    <p:extLst>
      <p:ext uri="{BB962C8B-B14F-4D97-AF65-F5344CB8AC3E}">
        <p14:creationId xmlns:p14="http://schemas.microsoft.com/office/powerpoint/2010/main" val="13732448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OverObj">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219200" y="277813"/>
            <a:ext cx="103632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219200" y="1600201"/>
            <a:ext cx="103632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1219200" y="3941763"/>
            <a:ext cx="103632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1219200" y="6251575"/>
            <a:ext cx="2641600" cy="457200"/>
          </a:xfrm>
        </p:spPr>
        <p:txBody>
          <a:bodyPr/>
          <a:lstStyle>
            <a:lvl1pPr>
              <a:defRPr/>
            </a:lvl1pPr>
          </a:lstStyle>
          <a:p>
            <a:pPr>
              <a:defRPr/>
            </a:pPr>
            <a:endParaRPr lang="it-IT">
              <a:solidFill>
                <a:prstClr val="white">
                  <a:lumMod val="95000"/>
                  <a:lumOff val="5000"/>
                </a:prstClr>
              </a:solidFill>
            </a:endParaRPr>
          </a:p>
        </p:txBody>
      </p:sp>
      <p:sp>
        <p:nvSpPr>
          <p:cNvPr id="6" name="Segnaposto piè di pagina 5"/>
          <p:cNvSpPr>
            <a:spLocks noGrp="1"/>
          </p:cNvSpPr>
          <p:nvPr>
            <p:ph type="ftr" sz="quarter" idx="11"/>
          </p:nvPr>
        </p:nvSpPr>
        <p:spPr>
          <a:xfrm>
            <a:off x="4470400" y="6248400"/>
            <a:ext cx="3962400" cy="457200"/>
          </a:xfrm>
        </p:spPr>
        <p:txBody>
          <a:bodyPr/>
          <a:lstStyle>
            <a:lvl1pPr>
              <a:defRPr/>
            </a:lvl1pPr>
          </a:lstStyle>
          <a:p>
            <a:pPr>
              <a:defRPr/>
            </a:pPr>
            <a:endParaRPr lang="it-IT">
              <a:solidFill>
                <a:prstClr val="white">
                  <a:lumMod val="95000"/>
                  <a:lumOff val="5000"/>
                </a:prstClr>
              </a:solidFill>
            </a:endParaRPr>
          </a:p>
        </p:txBody>
      </p:sp>
      <p:sp>
        <p:nvSpPr>
          <p:cNvPr id="7" name="Segnaposto numero diapositiva 6"/>
          <p:cNvSpPr>
            <a:spLocks noGrp="1"/>
          </p:cNvSpPr>
          <p:nvPr>
            <p:ph type="sldNum" sz="quarter" idx="12"/>
          </p:nvPr>
        </p:nvSpPr>
        <p:spPr>
          <a:xfrm>
            <a:off x="9042400" y="6248400"/>
            <a:ext cx="2540000" cy="457200"/>
          </a:xfrm>
        </p:spPr>
        <p:txBody>
          <a:bodyPr/>
          <a:lstStyle>
            <a:lvl1pPr>
              <a:defRPr smtClean="0"/>
            </a:lvl1pPr>
          </a:lstStyle>
          <a:p>
            <a:pPr>
              <a:defRPr/>
            </a:pPr>
            <a:fld id="{649CD037-9BCB-4967-8B9B-8537D79DF2CA}" type="slidenum">
              <a:rPr lang="it-IT" altLang="it-IT"/>
              <a:pPr>
                <a:defRPr/>
              </a:pPr>
              <a:t>‹N›</a:t>
            </a:fld>
            <a:endParaRPr lang="it-IT" altLang="it-IT"/>
          </a:p>
        </p:txBody>
      </p:sp>
    </p:spTree>
    <p:extLst>
      <p:ext uri="{BB962C8B-B14F-4D97-AF65-F5344CB8AC3E}">
        <p14:creationId xmlns:p14="http://schemas.microsoft.com/office/powerpoint/2010/main" val="333493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91B25DC-FB3E-4098-9AF3-35B2476B8FF2}" type="datetimeFigureOut">
              <a:rPr lang="it-IT" smtClean="0"/>
              <a:t>29/06/2018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3595149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91B25DC-FB3E-4098-9AF3-35B2476B8FF2}" type="datetimeFigureOut">
              <a:rPr lang="it-IT" smtClean="0"/>
              <a:t>29/06/2018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316793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91B25DC-FB3E-4098-9AF3-35B2476B8FF2}" type="datetimeFigureOut">
              <a:rPr lang="it-IT" smtClean="0"/>
              <a:t>29/06/2018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162966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91B25DC-FB3E-4098-9AF3-35B2476B8FF2}" type="datetimeFigureOut">
              <a:rPr lang="it-IT" smtClean="0"/>
              <a:t>29/06/2018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3459875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1B25DC-FB3E-4098-9AF3-35B2476B8FF2}" type="datetimeFigureOut">
              <a:rPr lang="it-IT" smtClean="0"/>
              <a:t>29/06/2018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157277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1B25DC-FB3E-4098-9AF3-35B2476B8FF2}" type="datetimeFigureOut">
              <a:rPr lang="it-IT" smtClean="0"/>
              <a:t>29/06/2018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EAEDF6-DD5C-4C51-86EC-BF7FE3C002DD}" type="slidenum">
              <a:rPr lang="it-IT" smtClean="0"/>
              <a:t>‹N›</a:t>
            </a:fld>
            <a:endParaRPr lang="it-IT"/>
          </a:p>
        </p:txBody>
      </p:sp>
    </p:spTree>
    <p:extLst>
      <p:ext uri="{BB962C8B-B14F-4D97-AF65-F5344CB8AC3E}">
        <p14:creationId xmlns:p14="http://schemas.microsoft.com/office/powerpoint/2010/main" val="359960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image" Target="../media/image2.jpeg"/><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image" Target="../media/image1.png"/><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B25DC-FB3E-4098-9AF3-35B2476B8FF2}" type="datetimeFigureOut">
              <a:rPr lang="it-IT" smtClean="0"/>
              <a:t>29/06/2018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AEDF6-DD5C-4C51-86EC-BF7FE3C002DD}" type="slidenum">
              <a:rPr lang="it-IT" smtClean="0"/>
              <a:t>‹N›</a:t>
            </a:fld>
            <a:endParaRPr lang="it-IT"/>
          </a:p>
        </p:txBody>
      </p:sp>
    </p:spTree>
    <p:extLst>
      <p:ext uri="{BB962C8B-B14F-4D97-AF65-F5344CB8AC3E}">
        <p14:creationId xmlns:p14="http://schemas.microsoft.com/office/powerpoint/2010/main" val="1351616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719667" y="6237289"/>
            <a:ext cx="2844800" cy="365125"/>
          </a:xfrm>
          <a:prstGeom prst="rect">
            <a:avLst/>
          </a:prstGeom>
        </p:spPr>
        <p:txBody>
          <a:bodyPr vert="horz" lIns="91440" tIns="45720" rIns="91440" bIns="45720" rtlCol="0" anchor="ctr"/>
          <a:lstStyle>
            <a:lvl1pPr algn="l" eaLnBrk="1" hangingPunct="1">
              <a:defRPr sz="1200">
                <a:solidFill>
                  <a:schemeClr val="bg1">
                    <a:lumMod val="95000"/>
                    <a:lumOff val="5000"/>
                  </a:schemeClr>
                </a:solidFill>
                <a:latin typeface="Bell MT" pitchFamily="18" charset="0"/>
                <a:cs typeface="+mn-cs"/>
              </a:defRPr>
            </a:lvl1pPr>
          </a:lstStyle>
          <a:p>
            <a:pPr fontAlgn="base">
              <a:spcBef>
                <a:spcPct val="0"/>
              </a:spcBef>
              <a:spcAft>
                <a:spcPct val="0"/>
              </a:spcAft>
              <a:defRPr/>
            </a:pPr>
            <a:endParaRPr lang="it-IT">
              <a:solidFill>
                <a:prstClr val="white">
                  <a:lumMod val="95000"/>
                  <a:lumOff val="5000"/>
                </a:prstClr>
              </a:solidFill>
            </a:endParaRPr>
          </a:p>
        </p:txBody>
      </p:sp>
      <p:sp>
        <p:nvSpPr>
          <p:cNvPr id="5" name="Segnaposto piè di pagina 4"/>
          <p:cNvSpPr>
            <a:spLocks noGrp="1"/>
          </p:cNvSpPr>
          <p:nvPr>
            <p:ph type="ftr" sz="quarter" idx="3"/>
          </p:nvPr>
        </p:nvSpPr>
        <p:spPr>
          <a:xfrm>
            <a:off x="3888317" y="6237289"/>
            <a:ext cx="3860800" cy="365125"/>
          </a:xfrm>
          <a:prstGeom prst="rect">
            <a:avLst/>
          </a:prstGeom>
        </p:spPr>
        <p:txBody>
          <a:bodyPr vert="horz" lIns="91440" tIns="45720" rIns="91440" bIns="45720" rtlCol="0" anchor="ctr"/>
          <a:lstStyle>
            <a:lvl1pPr algn="ctr" eaLnBrk="1" hangingPunct="1">
              <a:defRPr sz="1200">
                <a:solidFill>
                  <a:schemeClr val="bg1">
                    <a:lumMod val="95000"/>
                    <a:lumOff val="5000"/>
                  </a:schemeClr>
                </a:solidFill>
                <a:latin typeface="Bell MT" pitchFamily="18" charset="0"/>
                <a:cs typeface="+mn-cs"/>
              </a:defRPr>
            </a:lvl1pPr>
          </a:lstStyle>
          <a:p>
            <a:pPr fontAlgn="base">
              <a:spcBef>
                <a:spcPct val="0"/>
              </a:spcBef>
              <a:spcAft>
                <a:spcPct val="0"/>
              </a:spcAft>
              <a:defRPr/>
            </a:pPr>
            <a:endParaRPr lang="it-IT">
              <a:solidFill>
                <a:prstClr val="white">
                  <a:lumMod val="95000"/>
                  <a:lumOff val="5000"/>
                </a:prstClr>
              </a:solidFill>
            </a:endParaRPr>
          </a:p>
        </p:txBody>
      </p:sp>
      <p:sp>
        <p:nvSpPr>
          <p:cNvPr id="6" name="Segnaposto numero diapositiva 5"/>
          <p:cNvSpPr>
            <a:spLocks noGrp="1"/>
          </p:cNvSpPr>
          <p:nvPr>
            <p:ph type="sldNum" sz="quarter" idx="4"/>
          </p:nvPr>
        </p:nvSpPr>
        <p:spPr>
          <a:xfrm>
            <a:off x="8015817" y="6237289"/>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FFFFFF"/>
                </a:solidFill>
                <a:latin typeface="Bell MT" panose="02020503060305020303" pitchFamily="18" charset="0"/>
              </a:defRPr>
            </a:lvl1pPr>
          </a:lstStyle>
          <a:p>
            <a:pPr fontAlgn="base">
              <a:spcBef>
                <a:spcPct val="0"/>
              </a:spcBef>
              <a:spcAft>
                <a:spcPct val="0"/>
              </a:spcAft>
              <a:defRPr/>
            </a:pPr>
            <a:fld id="{E59E9A3A-C545-4FA2-B038-73D52595F7AD}" type="slidenum">
              <a:rPr lang="it-IT" altLang="it-IT">
                <a:cs typeface="Arial" panose="020B0604020202020204" pitchFamily="34" charset="0"/>
              </a:rPr>
              <a:pPr fontAlgn="base">
                <a:spcBef>
                  <a:spcPct val="0"/>
                </a:spcBef>
                <a:spcAft>
                  <a:spcPct val="0"/>
                </a:spcAft>
                <a:defRPr/>
              </a:pPr>
              <a:t>‹N›</a:t>
            </a:fld>
            <a:endParaRPr lang="it-IT" altLang="it-IT">
              <a:cs typeface="Arial" panose="020B0604020202020204" pitchFamily="34" charset="0"/>
            </a:endParaRPr>
          </a:p>
        </p:txBody>
      </p:sp>
      <p:pic>
        <p:nvPicPr>
          <p:cNvPr id="1031" name="Picture 8" descr="D:\tutti-dati\back up\pc\logo1_mod1\logo trasparente.gif"/>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991851" y="5445126"/>
            <a:ext cx="891116"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C:\Documents and Settings\roby\Desktop\Inserire Titolo\Diapositiva5.JPG"/>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 y="5135564"/>
            <a:ext cx="3790951"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4853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ctr" rtl="0" eaLnBrk="0" fontAlgn="base" hangingPunct="0">
        <a:spcBef>
          <a:spcPct val="0"/>
        </a:spcBef>
        <a:spcAft>
          <a:spcPct val="0"/>
        </a:spcAft>
        <a:defRPr sz="4400" kern="1200">
          <a:solidFill>
            <a:srgbClr val="0D0D0D"/>
          </a:solidFill>
          <a:latin typeface="Bell MT" pitchFamily="18" charset="0"/>
          <a:ea typeface="+mj-ea"/>
          <a:cs typeface="+mj-cs"/>
        </a:defRPr>
      </a:lvl1pPr>
      <a:lvl2pPr algn="ctr" rtl="0" eaLnBrk="0" fontAlgn="base" hangingPunct="0">
        <a:spcBef>
          <a:spcPct val="0"/>
        </a:spcBef>
        <a:spcAft>
          <a:spcPct val="0"/>
        </a:spcAft>
        <a:defRPr sz="4400">
          <a:solidFill>
            <a:srgbClr val="0D0D0D"/>
          </a:solidFill>
          <a:latin typeface="Bell MT" pitchFamily="18" charset="0"/>
        </a:defRPr>
      </a:lvl2pPr>
      <a:lvl3pPr algn="ctr" rtl="0" eaLnBrk="0" fontAlgn="base" hangingPunct="0">
        <a:spcBef>
          <a:spcPct val="0"/>
        </a:spcBef>
        <a:spcAft>
          <a:spcPct val="0"/>
        </a:spcAft>
        <a:defRPr sz="4400">
          <a:solidFill>
            <a:srgbClr val="0D0D0D"/>
          </a:solidFill>
          <a:latin typeface="Bell MT" pitchFamily="18" charset="0"/>
        </a:defRPr>
      </a:lvl3pPr>
      <a:lvl4pPr algn="ctr" rtl="0" eaLnBrk="0" fontAlgn="base" hangingPunct="0">
        <a:spcBef>
          <a:spcPct val="0"/>
        </a:spcBef>
        <a:spcAft>
          <a:spcPct val="0"/>
        </a:spcAft>
        <a:defRPr sz="4400">
          <a:solidFill>
            <a:srgbClr val="0D0D0D"/>
          </a:solidFill>
          <a:latin typeface="Bell MT" pitchFamily="18" charset="0"/>
        </a:defRPr>
      </a:lvl4pPr>
      <a:lvl5pPr algn="ctr" rtl="0" eaLnBrk="0" fontAlgn="base" hangingPunct="0">
        <a:spcBef>
          <a:spcPct val="0"/>
        </a:spcBef>
        <a:spcAft>
          <a:spcPct val="0"/>
        </a:spcAft>
        <a:defRPr sz="4400">
          <a:solidFill>
            <a:srgbClr val="0D0D0D"/>
          </a:solidFill>
          <a:latin typeface="Bell MT"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0D0D0D"/>
          </a:solidFill>
          <a:latin typeface="Bell MT" pitchFamily="18"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0D0D0D"/>
          </a:solidFill>
          <a:latin typeface="Bell MT" pitchFamily="18"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0D0D0D"/>
          </a:solidFill>
          <a:latin typeface="Bell MT" pitchFamily="18"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0D0D0D"/>
          </a:solidFill>
          <a:latin typeface="Bell MT" pitchFamily="18"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0D0D0D"/>
          </a:solidFill>
          <a:latin typeface="Bell MT"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627863" y="2220425"/>
            <a:ext cx="6096000" cy="2554545"/>
          </a:xfrm>
          <a:prstGeom prst="rect">
            <a:avLst/>
          </a:prstGeom>
          <a:solidFill>
            <a:srgbClr val="FFC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altLang="it-IT" sz="8000" b="1" i="0" u="none" strike="noStrike" kern="0" cap="none" spc="0" normalizeH="0" baseline="0" noProof="0" dirty="0" smtClean="0">
                <a:ln>
                  <a:noFill/>
                </a:ln>
                <a:solidFill>
                  <a:srgbClr val="11651B"/>
                </a:solidFill>
                <a:effectLst/>
                <a:uLnTx/>
                <a:uFillTx/>
                <a:latin typeface="Bell MT" pitchFamily="18" charset="0"/>
                <a:ea typeface="+mj-ea"/>
                <a:cs typeface="+mj-cs"/>
              </a:rPr>
              <a:t>Cell </a:t>
            </a:r>
            <a:r>
              <a:rPr kumimoji="0" lang="it-IT" altLang="it-IT" sz="8000" b="1" i="0" u="none" strike="noStrike" kern="0" cap="none" spc="0" normalizeH="0" baseline="0" noProof="0" dirty="0" err="1" smtClean="0">
                <a:ln>
                  <a:noFill/>
                </a:ln>
                <a:solidFill>
                  <a:srgbClr val="11651B"/>
                </a:solidFill>
                <a:effectLst/>
                <a:uLnTx/>
                <a:uFillTx/>
                <a:latin typeface="Bell MT" pitchFamily="18" charset="0"/>
                <a:ea typeface="+mj-ea"/>
                <a:cs typeface="+mj-cs"/>
              </a:rPr>
              <a:t>form</a:t>
            </a:r>
            <a:r>
              <a:rPr kumimoji="0" lang="it-IT" altLang="it-IT" sz="8000" b="1" i="0" u="none" strike="noStrike" kern="0" cap="none" spc="0" normalizeH="0" baseline="0" noProof="0" dirty="0" smtClean="0">
                <a:ln>
                  <a:noFill/>
                </a:ln>
                <a:solidFill>
                  <a:srgbClr val="11651B"/>
                </a:solidFill>
                <a:effectLst/>
                <a:uLnTx/>
                <a:uFillTx/>
                <a:latin typeface="Bell MT" pitchFamily="18" charset="0"/>
                <a:ea typeface="+mj-ea"/>
                <a:cs typeface="+mj-cs"/>
              </a:rPr>
              <a:t> and </a:t>
            </a:r>
            <a:r>
              <a:rPr kumimoji="0" lang="it-IT" altLang="it-IT" sz="8000" b="1" i="0" u="none" strike="noStrike" kern="0" cap="none" spc="0" normalizeH="0" baseline="0" noProof="0" dirty="0" err="1" smtClean="0">
                <a:ln>
                  <a:noFill/>
                </a:ln>
                <a:solidFill>
                  <a:srgbClr val="11651B"/>
                </a:solidFill>
                <a:effectLst/>
                <a:uLnTx/>
                <a:uFillTx/>
                <a:latin typeface="Bell MT" pitchFamily="18" charset="0"/>
                <a:ea typeface="+mj-ea"/>
                <a:cs typeface="+mj-cs"/>
              </a:rPr>
              <a:t>function</a:t>
            </a:r>
            <a:endParaRPr kumimoji="0" lang="it-IT" sz="8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809213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it-IT" altLang="it-IT" sz="3800"/>
              <a:t/>
            </a:r>
            <a:br>
              <a:rPr lang="it-IT" altLang="it-IT" sz="3800"/>
            </a:br>
            <a:r>
              <a:rPr lang="it-IT" altLang="it-IT" sz="3800"/>
              <a:t>Lysosomes</a:t>
            </a:r>
            <a:br>
              <a:rPr lang="it-IT" altLang="it-IT" sz="3800"/>
            </a:br>
            <a:endParaRPr lang="it-IT" altLang="it-IT" sz="3800"/>
          </a:p>
        </p:txBody>
      </p:sp>
      <p:sp>
        <p:nvSpPr>
          <p:cNvPr id="22531" name="Rectangle 3"/>
          <p:cNvSpPr>
            <a:spLocks noGrp="1" noChangeArrowheads="1"/>
          </p:cNvSpPr>
          <p:nvPr>
            <p:ph idx="1"/>
          </p:nvPr>
        </p:nvSpPr>
        <p:spPr/>
        <p:txBody>
          <a:bodyPr/>
          <a:lstStyle/>
          <a:p>
            <a:pPr eaLnBrk="1" hangingPunct="1"/>
            <a:r>
              <a:rPr lang="it-IT" altLang="it-IT" smtClean="0"/>
              <a:t>Lysosomes are structures involved with the digestive processes of the cell.</a:t>
            </a:r>
          </a:p>
          <a:p>
            <a:pPr eaLnBrk="1" hangingPunct="1"/>
            <a:r>
              <a:rPr lang="it-IT" altLang="it-IT" smtClean="0"/>
              <a:t>They contain </a:t>
            </a:r>
            <a:r>
              <a:rPr lang="it-IT" altLang="it-IT" b="1" smtClean="0"/>
              <a:t>enzymes</a:t>
            </a:r>
            <a:r>
              <a:rPr lang="it-IT" altLang="it-IT" smtClean="0"/>
              <a:t> that break down food molecules into smaller ones. When the lysosomes have done their work, food molecules are then transported to the mitochondria where they are used to make energy for the cell.</a:t>
            </a:r>
          </a:p>
        </p:txBody>
      </p:sp>
    </p:spTree>
    <p:extLst>
      <p:ext uri="{BB962C8B-B14F-4D97-AF65-F5344CB8AC3E}">
        <p14:creationId xmlns:p14="http://schemas.microsoft.com/office/powerpoint/2010/main" val="1876436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it-IT" altLang="it-IT" smtClean="0"/>
              <a:t>Chloroplasts</a:t>
            </a:r>
          </a:p>
        </p:txBody>
      </p:sp>
      <p:sp>
        <p:nvSpPr>
          <p:cNvPr id="23555" name="Rectangle 3"/>
          <p:cNvSpPr>
            <a:spLocks noGrp="1" noChangeArrowheads="1"/>
          </p:cNvSpPr>
          <p:nvPr>
            <p:ph idx="1"/>
          </p:nvPr>
        </p:nvSpPr>
        <p:spPr/>
        <p:txBody>
          <a:bodyPr/>
          <a:lstStyle/>
          <a:p>
            <a:pPr eaLnBrk="1" hangingPunct="1"/>
            <a:r>
              <a:rPr lang="it-IT" altLang="it-IT" smtClean="0"/>
              <a:t>Chloroplasts are structures that contain the green pigment chlorophyll which absorbs the light energy that plants need to make food. This process is called photosynthesis.</a:t>
            </a:r>
          </a:p>
          <a:p>
            <a:pPr eaLnBrk="1" hangingPunct="1"/>
            <a:r>
              <a:rPr lang="it-IT" altLang="it-IT" smtClean="0"/>
              <a:t>Chloroplasts and chlorophyll only exist in plant cells. </a:t>
            </a:r>
          </a:p>
        </p:txBody>
      </p:sp>
    </p:spTree>
    <p:extLst>
      <p:ext uri="{BB962C8B-B14F-4D97-AF65-F5344CB8AC3E}">
        <p14:creationId xmlns:p14="http://schemas.microsoft.com/office/powerpoint/2010/main" val="2512348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it-IT" altLang="it-IT" smtClean="0"/>
              <a:t>Animal cell diagram</a:t>
            </a:r>
          </a:p>
        </p:txBody>
      </p:sp>
      <p:pic>
        <p:nvPicPr>
          <p:cNvPr id="24579" name="Picture 9" descr="Animal-Cel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75050" y="1412875"/>
            <a:ext cx="5257800" cy="4719638"/>
          </a:xfrm>
          <a:noFill/>
        </p:spPr>
      </p:pic>
    </p:spTree>
    <p:extLst>
      <p:ext uri="{BB962C8B-B14F-4D97-AF65-F5344CB8AC3E}">
        <p14:creationId xmlns:p14="http://schemas.microsoft.com/office/powerpoint/2010/main" val="289573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it-IT" altLang="it-IT" smtClean="0"/>
              <a:t>Plant cell diagram</a:t>
            </a:r>
          </a:p>
        </p:txBody>
      </p:sp>
      <p:pic>
        <p:nvPicPr>
          <p:cNvPr id="25603" name="Picture 5" descr="plantcel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8739" y="1557338"/>
            <a:ext cx="6592887" cy="4532312"/>
          </a:xfrm>
          <a:noFill/>
        </p:spPr>
      </p:pic>
    </p:spTree>
    <p:extLst>
      <p:ext uri="{BB962C8B-B14F-4D97-AF65-F5344CB8AC3E}">
        <p14:creationId xmlns:p14="http://schemas.microsoft.com/office/powerpoint/2010/main" val="86983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it-IT" altLang="it-IT" smtClean="0"/>
              <a:t>Language focus</a:t>
            </a:r>
          </a:p>
        </p:txBody>
      </p:sp>
      <p:sp>
        <p:nvSpPr>
          <p:cNvPr id="26627" name="Rectangle 3"/>
          <p:cNvSpPr>
            <a:spLocks noGrp="1" noChangeArrowheads="1"/>
          </p:cNvSpPr>
          <p:nvPr>
            <p:ph sz="half" idx="1"/>
          </p:nvPr>
        </p:nvSpPr>
        <p:spPr/>
        <p:txBody>
          <a:bodyPr>
            <a:normAutofit lnSpcReduction="10000"/>
          </a:bodyPr>
          <a:lstStyle/>
          <a:p>
            <a:pPr eaLnBrk="1" hangingPunct="1"/>
            <a:r>
              <a:rPr lang="it-IT" altLang="it-IT" sz="2000"/>
              <a:t>Although – sebbene</a:t>
            </a:r>
          </a:p>
          <a:p>
            <a:pPr eaLnBrk="1" hangingPunct="1"/>
            <a:r>
              <a:rPr lang="it-IT" altLang="it-IT" sz="2000"/>
              <a:t>As a result of – di conseguenza</a:t>
            </a:r>
          </a:p>
          <a:p>
            <a:pPr eaLnBrk="1" hangingPunct="1"/>
            <a:r>
              <a:rPr lang="it-IT" altLang="it-IT" sz="2000"/>
              <a:t>Because of – a causa di</a:t>
            </a:r>
          </a:p>
          <a:p>
            <a:pPr eaLnBrk="1" hangingPunct="1"/>
            <a:r>
              <a:rPr lang="it-IT" altLang="it-IT" sz="2000"/>
              <a:t>Despite – nonostante</a:t>
            </a:r>
          </a:p>
          <a:p>
            <a:pPr eaLnBrk="1" hangingPunct="1"/>
            <a:r>
              <a:rPr lang="it-IT" altLang="it-IT" sz="2000"/>
              <a:t>Even though – anche se</a:t>
            </a:r>
          </a:p>
          <a:p>
            <a:pPr eaLnBrk="1" hangingPunct="1"/>
            <a:r>
              <a:rPr lang="it-IT" altLang="it-IT" sz="2000"/>
              <a:t>First of all – innanzitutto</a:t>
            </a:r>
          </a:p>
          <a:p>
            <a:pPr eaLnBrk="1" hangingPunct="1"/>
            <a:r>
              <a:rPr lang="it-IT" altLang="it-IT" sz="2000"/>
              <a:t>For instance – per esempio</a:t>
            </a:r>
          </a:p>
          <a:p>
            <a:pPr eaLnBrk="1" hangingPunct="1"/>
            <a:r>
              <a:rPr lang="it-IT" altLang="it-IT" sz="2000"/>
              <a:t>However – sebbene</a:t>
            </a:r>
          </a:p>
          <a:p>
            <a:pPr eaLnBrk="1" hangingPunct="1"/>
            <a:r>
              <a:rPr lang="it-IT" altLang="it-IT" sz="2000"/>
              <a:t>In addition – inoltre</a:t>
            </a:r>
          </a:p>
          <a:p>
            <a:pPr eaLnBrk="1" hangingPunct="1"/>
            <a:r>
              <a:rPr lang="it-IT" altLang="it-IT" sz="2000"/>
              <a:t>In order to – in modo da</a:t>
            </a:r>
          </a:p>
          <a:p>
            <a:pPr eaLnBrk="1" hangingPunct="1"/>
            <a:endParaRPr lang="it-IT" altLang="it-IT" sz="2000"/>
          </a:p>
        </p:txBody>
      </p:sp>
      <p:sp>
        <p:nvSpPr>
          <p:cNvPr id="26628" name="Rectangle 4"/>
          <p:cNvSpPr>
            <a:spLocks noGrp="1" noChangeArrowheads="1"/>
          </p:cNvSpPr>
          <p:nvPr>
            <p:ph sz="half" idx="2"/>
          </p:nvPr>
        </p:nvSpPr>
        <p:spPr/>
        <p:txBody>
          <a:bodyPr>
            <a:normAutofit lnSpcReduction="10000"/>
          </a:bodyPr>
          <a:lstStyle/>
          <a:p>
            <a:pPr eaLnBrk="1" hangingPunct="1"/>
            <a:r>
              <a:rPr lang="it-IT" altLang="it-IT" sz="2000"/>
              <a:t>In spite of – invece di</a:t>
            </a:r>
          </a:p>
          <a:p>
            <a:pPr eaLnBrk="1" hangingPunct="1"/>
            <a:r>
              <a:rPr lang="it-IT" altLang="it-IT" sz="2000"/>
              <a:t>Instead – invece</a:t>
            </a:r>
          </a:p>
          <a:p>
            <a:pPr eaLnBrk="1" hangingPunct="1"/>
            <a:r>
              <a:rPr lang="it-IT" altLang="it-IT" sz="2000"/>
              <a:t>Once – una volta</a:t>
            </a:r>
          </a:p>
          <a:p>
            <a:pPr eaLnBrk="1" hangingPunct="1"/>
            <a:r>
              <a:rPr lang="it-IT" altLang="it-IT" sz="2000"/>
              <a:t>On the other hand – d’altra parte </a:t>
            </a:r>
          </a:p>
          <a:p>
            <a:pPr eaLnBrk="1" hangingPunct="1"/>
            <a:r>
              <a:rPr lang="it-IT" altLang="it-IT" sz="2000"/>
              <a:t>Moreover – inoltre</a:t>
            </a:r>
          </a:p>
          <a:p>
            <a:pPr eaLnBrk="1" hangingPunct="1"/>
            <a:r>
              <a:rPr lang="it-IT" altLang="it-IT" sz="2000"/>
              <a:t>So that – cossichè</a:t>
            </a:r>
          </a:p>
          <a:p>
            <a:pPr eaLnBrk="1" hangingPunct="1"/>
            <a:r>
              <a:rPr lang="it-IT" altLang="it-IT" sz="2000"/>
              <a:t>Thanks to – grazie a</a:t>
            </a:r>
          </a:p>
          <a:p>
            <a:pPr eaLnBrk="1" hangingPunct="1"/>
            <a:r>
              <a:rPr lang="it-IT" altLang="it-IT" sz="2000"/>
              <a:t>Therefore – pertanto</a:t>
            </a:r>
          </a:p>
          <a:p>
            <a:pPr eaLnBrk="1" hangingPunct="1"/>
            <a:r>
              <a:rPr lang="it-IT" altLang="it-IT" sz="2000"/>
              <a:t>Unless –a meno che</a:t>
            </a:r>
          </a:p>
          <a:p>
            <a:pPr eaLnBrk="1" hangingPunct="1"/>
            <a:r>
              <a:rPr lang="it-IT" altLang="it-IT" sz="2000"/>
              <a:t>Until – fino a che</a:t>
            </a:r>
          </a:p>
          <a:p>
            <a:pPr eaLnBrk="1" hangingPunct="1"/>
            <a:r>
              <a:rPr lang="it-IT" altLang="it-IT" sz="2000"/>
              <a:t>Whereas/ while - mentre </a:t>
            </a:r>
          </a:p>
          <a:p>
            <a:pPr eaLnBrk="1" hangingPunct="1"/>
            <a:endParaRPr lang="it-IT" altLang="it-IT" sz="2000"/>
          </a:p>
        </p:txBody>
      </p:sp>
    </p:spTree>
    <p:extLst>
      <p:ext uri="{BB962C8B-B14F-4D97-AF65-F5344CB8AC3E}">
        <p14:creationId xmlns:p14="http://schemas.microsoft.com/office/powerpoint/2010/main" val="1744976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it-IT" altLang="it-IT" smtClean="0"/>
              <a:t>Glossary</a:t>
            </a:r>
          </a:p>
        </p:txBody>
      </p:sp>
      <p:sp>
        <p:nvSpPr>
          <p:cNvPr id="27651" name="Rectangle 3"/>
          <p:cNvSpPr>
            <a:spLocks noGrp="1" noChangeArrowheads="1"/>
          </p:cNvSpPr>
          <p:nvPr>
            <p:ph idx="1"/>
          </p:nvPr>
        </p:nvSpPr>
        <p:spPr>
          <a:xfrm>
            <a:off x="1847850" y="1412875"/>
            <a:ext cx="8362950" cy="4713288"/>
          </a:xfrm>
        </p:spPr>
        <p:txBody>
          <a:bodyPr/>
          <a:lstStyle/>
          <a:p>
            <a:pPr eaLnBrk="1" hangingPunct="1">
              <a:lnSpc>
                <a:spcPct val="90000"/>
              </a:lnSpc>
            </a:pPr>
            <a:r>
              <a:rPr lang="it-IT" altLang="it-IT" smtClean="0"/>
              <a:t>The cell membrane keeps all the components of the cell close together and controls chemicals in and out of the cell.</a:t>
            </a:r>
          </a:p>
          <a:p>
            <a:pPr eaLnBrk="1" hangingPunct="1">
              <a:lnSpc>
                <a:spcPct val="90000"/>
              </a:lnSpc>
            </a:pPr>
            <a:r>
              <a:rPr lang="it-IT" altLang="it-IT" smtClean="0"/>
              <a:t>The cell wall gives strength and support to the cell.</a:t>
            </a:r>
          </a:p>
          <a:p>
            <a:pPr eaLnBrk="1" hangingPunct="1">
              <a:lnSpc>
                <a:spcPct val="90000"/>
              </a:lnSpc>
            </a:pPr>
            <a:r>
              <a:rPr lang="it-IT" altLang="it-IT" smtClean="0"/>
              <a:t>A chromosome is a structure in the nucleus composed of DNA and proteins.</a:t>
            </a:r>
          </a:p>
          <a:p>
            <a:pPr eaLnBrk="1" hangingPunct="1">
              <a:lnSpc>
                <a:spcPct val="90000"/>
              </a:lnSpc>
            </a:pPr>
            <a:r>
              <a:rPr lang="it-IT" altLang="it-IT" smtClean="0"/>
              <a:t>Endoplasmic reticulum is found in cytoplasm and is a system of tubules or vesicles.</a:t>
            </a:r>
          </a:p>
          <a:p>
            <a:pPr eaLnBrk="1" hangingPunct="1">
              <a:lnSpc>
                <a:spcPct val="90000"/>
              </a:lnSpc>
            </a:pPr>
            <a:r>
              <a:rPr lang="it-IT" altLang="it-IT" smtClean="0"/>
              <a:t>Mitochondria is where respiration takes place.</a:t>
            </a:r>
          </a:p>
        </p:txBody>
      </p:sp>
    </p:spTree>
    <p:extLst>
      <p:ext uri="{BB962C8B-B14F-4D97-AF65-F5344CB8AC3E}">
        <p14:creationId xmlns:p14="http://schemas.microsoft.com/office/powerpoint/2010/main" val="61283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altLang="it-IT" smtClean="0"/>
              <a:t>Glossary continued</a:t>
            </a:r>
          </a:p>
        </p:txBody>
      </p:sp>
      <p:sp>
        <p:nvSpPr>
          <p:cNvPr id="28675" name="Rectangle 3"/>
          <p:cNvSpPr>
            <a:spLocks noGrp="1" noChangeArrowheads="1"/>
          </p:cNvSpPr>
          <p:nvPr>
            <p:ph idx="1"/>
          </p:nvPr>
        </p:nvSpPr>
        <p:spPr/>
        <p:txBody>
          <a:bodyPr/>
          <a:lstStyle/>
          <a:p>
            <a:pPr eaLnBrk="1" hangingPunct="1">
              <a:lnSpc>
                <a:spcPct val="90000"/>
              </a:lnSpc>
            </a:pPr>
            <a:r>
              <a:rPr lang="it-IT" altLang="it-IT" smtClean="0"/>
              <a:t>The nucleolus is part of the cell nucleus producing ribosomes.</a:t>
            </a:r>
          </a:p>
          <a:p>
            <a:pPr eaLnBrk="1" hangingPunct="1">
              <a:lnSpc>
                <a:spcPct val="90000"/>
              </a:lnSpc>
            </a:pPr>
            <a:r>
              <a:rPr lang="it-IT" altLang="it-IT" smtClean="0"/>
              <a:t>The nucleus controls all chemical reactions and it carries all the information of the cell.</a:t>
            </a:r>
          </a:p>
          <a:p>
            <a:pPr eaLnBrk="1" hangingPunct="1">
              <a:lnSpc>
                <a:spcPct val="90000"/>
              </a:lnSpc>
            </a:pPr>
            <a:r>
              <a:rPr lang="it-IT" altLang="it-IT" smtClean="0"/>
              <a:t>An organ is tissue working together.</a:t>
            </a:r>
          </a:p>
          <a:p>
            <a:pPr eaLnBrk="1" hangingPunct="1">
              <a:lnSpc>
                <a:spcPct val="90000"/>
              </a:lnSpc>
            </a:pPr>
            <a:r>
              <a:rPr lang="it-IT" altLang="it-IT" smtClean="0"/>
              <a:t>An organism is the smallest unit that can live and reproduce of its own.</a:t>
            </a:r>
          </a:p>
          <a:p>
            <a:pPr eaLnBrk="1" hangingPunct="1">
              <a:lnSpc>
                <a:spcPct val="90000"/>
              </a:lnSpc>
            </a:pPr>
            <a:r>
              <a:rPr lang="it-IT" altLang="it-IT" smtClean="0"/>
              <a:t>A ribosome is a particle in the cell which assembles proteins .</a:t>
            </a:r>
          </a:p>
          <a:p>
            <a:pPr eaLnBrk="1" hangingPunct="1">
              <a:lnSpc>
                <a:spcPct val="90000"/>
              </a:lnSpc>
            </a:pPr>
            <a:r>
              <a:rPr lang="it-IT" altLang="it-IT" smtClean="0"/>
              <a:t>Tissue is a group of specialized cells.</a:t>
            </a:r>
          </a:p>
        </p:txBody>
      </p:sp>
    </p:spTree>
    <p:extLst>
      <p:ext uri="{BB962C8B-B14F-4D97-AF65-F5344CB8AC3E}">
        <p14:creationId xmlns:p14="http://schemas.microsoft.com/office/powerpoint/2010/main" val="63210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it-IT" altLang="it-IT" dirty="0" smtClean="0"/>
              <a:t>The </a:t>
            </a:r>
            <a:r>
              <a:rPr lang="it-IT" altLang="it-IT" dirty="0" err="1" smtClean="0"/>
              <a:t>cell</a:t>
            </a:r>
            <a:r>
              <a:rPr lang="it-IT" altLang="it-IT" dirty="0" smtClean="0"/>
              <a:t> theory</a:t>
            </a:r>
            <a:r>
              <a:rPr lang="it-IT" altLang="it-IT" sz="2000" baseline="30000" dirty="0"/>
              <a:t>1</a:t>
            </a:r>
            <a:endParaRPr lang="it-IT" altLang="it-IT" baseline="30000" dirty="0" smtClean="0"/>
          </a:p>
        </p:txBody>
      </p:sp>
      <p:sp>
        <p:nvSpPr>
          <p:cNvPr id="11267" name="Rectangle 3"/>
          <p:cNvSpPr>
            <a:spLocks noGrp="1" noChangeArrowheads="1"/>
          </p:cNvSpPr>
          <p:nvPr>
            <p:ph idx="1"/>
          </p:nvPr>
        </p:nvSpPr>
        <p:spPr/>
        <p:txBody>
          <a:bodyPr/>
          <a:lstStyle/>
          <a:p>
            <a:pPr eaLnBrk="1" hangingPunct="1"/>
            <a:r>
              <a:rPr lang="it-IT" altLang="it-IT" sz="2400" dirty="0"/>
              <a:t>Evers </a:t>
            </a:r>
            <a:r>
              <a:rPr lang="it-IT" altLang="it-IT" sz="2400" dirty="0" err="1"/>
              <a:t>organism</a:t>
            </a:r>
            <a:r>
              <a:rPr lang="it-IT" altLang="it-IT" sz="2400" dirty="0"/>
              <a:t> </a:t>
            </a:r>
            <a:r>
              <a:rPr lang="it-IT" altLang="it-IT" sz="2400" dirty="0" err="1"/>
              <a:t>is</a:t>
            </a:r>
            <a:r>
              <a:rPr lang="it-IT" altLang="it-IT" sz="2400" dirty="0"/>
              <a:t> made of </a:t>
            </a:r>
            <a:r>
              <a:rPr lang="it-IT" altLang="it-IT" sz="2400" dirty="0" err="1"/>
              <a:t>cells</a:t>
            </a:r>
            <a:r>
              <a:rPr lang="it-IT" altLang="it-IT" sz="2400" dirty="0"/>
              <a:t> and </a:t>
            </a:r>
            <a:r>
              <a:rPr lang="it-IT" altLang="it-IT" sz="2400" dirty="0" err="1"/>
              <a:t>every</a:t>
            </a:r>
            <a:r>
              <a:rPr lang="it-IT" altLang="it-IT" sz="2400" dirty="0"/>
              <a:t> </a:t>
            </a:r>
            <a:r>
              <a:rPr lang="it-IT" altLang="it-IT" sz="2400" dirty="0" err="1"/>
              <a:t>cell</a:t>
            </a:r>
            <a:r>
              <a:rPr lang="it-IT" altLang="it-IT" sz="2400" dirty="0"/>
              <a:t> </a:t>
            </a:r>
            <a:r>
              <a:rPr lang="it-IT" altLang="it-IT" sz="2400" dirty="0" err="1"/>
              <a:t>comes</a:t>
            </a:r>
            <a:r>
              <a:rPr lang="it-IT" altLang="it-IT" sz="2400" dirty="0"/>
              <a:t> from </a:t>
            </a:r>
            <a:r>
              <a:rPr lang="it-IT" altLang="it-IT" sz="2400" dirty="0" err="1"/>
              <a:t>another</a:t>
            </a:r>
            <a:r>
              <a:rPr lang="it-IT" altLang="it-IT" sz="2400" dirty="0"/>
              <a:t> </a:t>
            </a:r>
            <a:r>
              <a:rPr lang="it-IT" altLang="it-IT" sz="2400" dirty="0" err="1"/>
              <a:t>cell</a:t>
            </a:r>
            <a:r>
              <a:rPr lang="it-IT" altLang="it-IT" sz="2400" dirty="0"/>
              <a:t>.</a:t>
            </a:r>
          </a:p>
          <a:p>
            <a:pPr eaLnBrk="1" hangingPunct="1"/>
            <a:r>
              <a:rPr lang="it-IT" altLang="it-IT" sz="2400" dirty="0"/>
              <a:t>A </a:t>
            </a:r>
            <a:r>
              <a:rPr lang="it-IT" altLang="it-IT" sz="2400" dirty="0" err="1"/>
              <a:t>cell</a:t>
            </a:r>
            <a:r>
              <a:rPr lang="it-IT" altLang="it-IT" sz="2400" dirty="0"/>
              <a:t> </a:t>
            </a:r>
            <a:r>
              <a:rPr lang="it-IT" altLang="it-IT" sz="2400" dirty="0" err="1"/>
              <a:t>is</a:t>
            </a:r>
            <a:r>
              <a:rPr lang="it-IT" altLang="it-IT" sz="2400" dirty="0"/>
              <a:t> the </a:t>
            </a:r>
            <a:r>
              <a:rPr lang="it-IT" altLang="it-IT" sz="2400" dirty="0" err="1"/>
              <a:t>basic</a:t>
            </a:r>
            <a:r>
              <a:rPr lang="it-IT" altLang="it-IT" sz="2400" dirty="0"/>
              <a:t> </a:t>
            </a:r>
            <a:r>
              <a:rPr lang="it-IT" altLang="it-IT" sz="2400" dirty="0" err="1"/>
              <a:t>unit</a:t>
            </a:r>
            <a:r>
              <a:rPr lang="it-IT" altLang="it-IT" sz="2400" dirty="0"/>
              <a:t> of </a:t>
            </a:r>
            <a:r>
              <a:rPr lang="it-IT" altLang="it-IT" sz="2400" dirty="0" err="1"/>
              <a:t>form</a:t>
            </a:r>
            <a:r>
              <a:rPr lang="it-IT" altLang="it-IT" sz="2400" dirty="0"/>
              <a:t> and </a:t>
            </a:r>
            <a:r>
              <a:rPr lang="it-IT" altLang="it-IT" sz="2400" dirty="0" err="1"/>
              <a:t>function</a:t>
            </a:r>
            <a:r>
              <a:rPr lang="it-IT" altLang="it-IT" sz="2400" dirty="0"/>
              <a:t>.</a:t>
            </a:r>
          </a:p>
          <a:p>
            <a:pPr eaLnBrk="1" hangingPunct="1"/>
            <a:r>
              <a:rPr lang="it-IT" altLang="it-IT" sz="2400" dirty="0" err="1"/>
              <a:t>Every</a:t>
            </a:r>
            <a:r>
              <a:rPr lang="it-IT" altLang="it-IT" sz="2400" dirty="0"/>
              <a:t> </a:t>
            </a:r>
            <a:r>
              <a:rPr lang="it-IT" altLang="it-IT" sz="2400" dirty="0" err="1"/>
              <a:t>organism</a:t>
            </a:r>
            <a:r>
              <a:rPr lang="it-IT" altLang="it-IT" sz="2400" dirty="0"/>
              <a:t> </a:t>
            </a:r>
            <a:r>
              <a:rPr lang="it-IT" altLang="it-IT" sz="2400" dirty="0" err="1"/>
              <a:t>is</a:t>
            </a:r>
            <a:r>
              <a:rPr lang="it-IT" altLang="it-IT" sz="2400" dirty="0"/>
              <a:t> made of </a:t>
            </a:r>
            <a:r>
              <a:rPr lang="it-IT" altLang="it-IT" sz="2400" dirty="0" err="1"/>
              <a:t>one</a:t>
            </a:r>
            <a:r>
              <a:rPr lang="it-IT" altLang="it-IT" sz="2400" dirty="0"/>
              <a:t> or more </a:t>
            </a:r>
            <a:r>
              <a:rPr lang="it-IT" altLang="it-IT" sz="2400" dirty="0" err="1"/>
              <a:t>cells</a:t>
            </a:r>
            <a:r>
              <a:rPr lang="it-IT" altLang="it-IT" sz="2400" dirty="0"/>
              <a:t>, and </a:t>
            </a:r>
            <a:r>
              <a:rPr lang="it-IT" altLang="it-IT" sz="2400" dirty="0" err="1"/>
              <a:t>each</a:t>
            </a:r>
            <a:r>
              <a:rPr lang="it-IT" altLang="it-IT" sz="2400" dirty="0"/>
              <a:t> </a:t>
            </a:r>
            <a:r>
              <a:rPr lang="it-IT" altLang="it-IT" sz="2400" dirty="0" err="1"/>
              <a:t>cell</a:t>
            </a:r>
            <a:r>
              <a:rPr lang="it-IT" altLang="it-IT" sz="2400" dirty="0"/>
              <a:t> </a:t>
            </a:r>
            <a:r>
              <a:rPr lang="it-IT" altLang="it-IT" sz="2400" dirty="0" err="1"/>
              <a:t>carries</a:t>
            </a:r>
            <a:r>
              <a:rPr lang="it-IT" altLang="it-IT" sz="2400" dirty="0"/>
              <a:t> on </a:t>
            </a:r>
            <a:r>
              <a:rPr lang="it-IT" altLang="it-IT" sz="2400" dirty="0" err="1"/>
              <a:t>functions</a:t>
            </a:r>
            <a:r>
              <a:rPr lang="it-IT" altLang="it-IT" sz="2400" dirty="0"/>
              <a:t> so </a:t>
            </a:r>
            <a:r>
              <a:rPr lang="it-IT" altLang="it-IT" sz="2400" dirty="0" err="1"/>
              <a:t>that</a:t>
            </a:r>
            <a:r>
              <a:rPr lang="it-IT" altLang="it-IT" sz="2400" dirty="0"/>
              <a:t> the </a:t>
            </a:r>
            <a:r>
              <a:rPr lang="it-IT" altLang="it-IT" sz="2400" dirty="0" err="1"/>
              <a:t>organism</a:t>
            </a:r>
            <a:r>
              <a:rPr lang="it-IT" altLang="it-IT" sz="2400" dirty="0"/>
              <a:t> can live.</a:t>
            </a:r>
          </a:p>
          <a:p>
            <a:pPr eaLnBrk="1" hangingPunct="1"/>
            <a:r>
              <a:rPr lang="it-IT" altLang="it-IT" sz="2400" dirty="0"/>
              <a:t>The </a:t>
            </a:r>
            <a:r>
              <a:rPr lang="it-IT" altLang="it-IT" sz="2400" dirty="0" err="1"/>
              <a:t>form</a:t>
            </a:r>
            <a:r>
              <a:rPr lang="it-IT" altLang="it-IT" sz="2400" dirty="0"/>
              <a:t> and </a:t>
            </a:r>
            <a:r>
              <a:rPr lang="it-IT" altLang="it-IT" sz="2400" dirty="0" err="1"/>
              <a:t>structure</a:t>
            </a:r>
            <a:r>
              <a:rPr lang="it-IT" altLang="it-IT" sz="2400" dirty="0"/>
              <a:t> of a </a:t>
            </a:r>
            <a:r>
              <a:rPr lang="it-IT" altLang="it-IT" sz="2400" dirty="0" err="1"/>
              <a:t>cell</a:t>
            </a:r>
            <a:r>
              <a:rPr lang="it-IT" altLang="it-IT" sz="2400" dirty="0"/>
              <a:t> </a:t>
            </a:r>
            <a:r>
              <a:rPr lang="it-IT" altLang="it-IT" sz="2400" dirty="0" err="1"/>
              <a:t>provide</a:t>
            </a:r>
            <a:r>
              <a:rPr lang="it-IT" altLang="it-IT" sz="2400" dirty="0"/>
              <a:t> </a:t>
            </a:r>
            <a:r>
              <a:rPr lang="it-IT" altLang="it-IT" sz="2400" dirty="0" err="1"/>
              <a:t>protection</a:t>
            </a:r>
            <a:r>
              <a:rPr lang="it-IT" altLang="it-IT" sz="2400" dirty="0"/>
              <a:t> and </a:t>
            </a:r>
            <a:r>
              <a:rPr lang="it-IT" altLang="it-IT" sz="2400" dirty="0" err="1"/>
              <a:t>support</a:t>
            </a:r>
            <a:r>
              <a:rPr lang="it-IT" altLang="it-IT" sz="2400" dirty="0"/>
              <a:t>, </a:t>
            </a:r>
            <a:r>
              <a:rPr lang="it-IT" altLang="it-IT" sz="2400" dirty="0" err="1"/>
              <a:t>forming</a:t>
            </a:r>
            <a:r>
              <a:rPr lang="it-IT" altLang="it-IT" sz="2400" dirty="0"/>
              <a:t> a </a:t>
            </a:r>
            <a:r>
              <a:rPr lang="it-IT" altLang="it-IT" sz="2400" dirty="0" err="1"/>
              <a:t>protective</a:t>
            </a:r>
            <a:r>
              <a:rPr lang="it-IT" altLang="it-IT" sz="2400" dirty="0"/>
              <a:t> </a:t>
            </a:r>
            <a:r>
              <a:rPr lang="it-IT" altLang="it-IT" sz="2400" dirty="0" err="1"/>
              <a:t>barrier</a:t>
            </a:r>
            <a:r>
              <a:rPr lang="it-IT" altLang="it-IT" sz="2400" dirty="0"/>
              <a:t> </a:t>
            </a:r>
            <a:r>
              <a:rPr lang="it-IT" altLang="it-IT" sz="2400" dirty="0" err="1"/>
              <a:t>between</a:t>
            </a:r>
            <a:r>
              <a:rPr lang="it-IT" altLang="it-IT" sz="2400" dirty="0"/>
              <a:t> the </a:t>
            </a:r>
            <a:r>
              <a:rPr lang="it-IT" altLang="it-IT" sz="2400" dirty="0" err="1"/>
              <a:t>cell</a:t>
            </a:r>
            <a:r>
              <a:rPr lang="it-IT" altLang="it-IT" sz="2400" dirty="0"/>
              <a:t> and </a:t>
            </a:r>
            <a:r>
              <a:rPr lang="it-IT" altLang="it-IT" sz="2400" dirty="0" err="1"/>
              <a:t>its</a:t>
            </a:r>
            <a:r>
              <a:rPr lang="it-IT" altLang="it-IT" sz="2400" dirty="0"/>
              <a:t> </a:t>
            </a:r>
            <a:r>
              <a:rPr lang="it-IT" altLang="it-IT" sz="2400" dirty="0" err="1"/>
              <a:t>environment</a:t>
            </a:r>
            <a:r>
              <a:rPr lang="it-IT" altLang="it-IT" sz="2400" dirty="0"/>
              <a:t>, </a:t>
            </a:r>
            <a:r>
              <a:rPr lang="it-IT" altLang="it-IT" sz="2400" dirty="0" err="1"/>
              <a:t>transporting</a:t>
            </a:r>
            <a:r>
              <a:rPr lang="it-IT" altLang="it-IT" sz="2400" dirty="0"/>
              <a:t> </a:t>
            </a:r>
            <a:r>
              <a:rPr lang="it-IT" altLang="it-IT" sz="2400" dirty="0" err="1"/>
              <a:t>materials</a:t>
            </a:r>
            <a:r>
              <a:rPr lang="it-IT" altLang="it-IT" sz="2400" dirty="0"/>
              <a:t>, building and </a:t>
            </a:r>
            <a:r>
              <a:rPr lang="it-IT" altLang="it-IT" sz="2400" dirty="0" err="1"/>
              <a:t>repairing</a:t>
            </a:r>
            <a:r>
              <a:rPr lang="it-IT" altLang="it-IT" sz="2400" dirty="0"/>
              <a:t>, </a:t>
            </a:r>
            <a:r>
              <a:rPr lang="it-IT" altLang="it-IT" sz="2400" dirty="0" err="1"/>
              <a:t>storing</a:t>
            </a:r>
            <a:r>
              <a:rPr lang="it-IT" altLang="it-IT" sz="2400" dirty="0"/>
              <a:t> and </a:t>
            </a:r>
            <a:r>
              <a:rPr lang="it-IT" altLang="it-IT" sz="2400" dirty="0" err="1"/>
              <a:t>releasing</a:t>
            </a:r>
            <a:r>
              <a:rPr lang="it-IT" altLang="it-IT" sz="2400" dirty="0"/>
              <a:t> </a:t>
            </a:r>
            <a:r>
              <a:rPr lang="it-IT" altLang="it-IT" sz="2400" dirty="0" err="1"/>
              <a:t>energy</a:t>
            </a:r>
            <a:r>
              <a:rPr lang="it-IT" altLang="it-IT" sz="2400" dirty="0"/>
              <a:t> and </a:t>
            </a:r>
            <a:r>
              <a:rPr lang="it-IT" altLang="it-IT" sz="2400" dirty="0" err="1"/>
              <a:t>waste</a:t>
            </a:r>
            <a:r>
              <a:rPr lang="it-IT" altLang="it-IT" sz="2400" dirty="0"/>
              <a:t> </a:t>
            </a:r>
            <a:r>
              <a:rPr lang="it-IT" altLang="it-IT" sz="2400" dirty="0" err="1"/>
              <a:t>materials</a:t>
            </a:r>
            <a:r>
              <a:rPr lang="it-IT" altLang="it-IT" sz="2400" dirty="0"/>
              <a:t> and </a:t>
            </a:r>
            <a:r>
              <a:rPr lang="it-IT" altLang="it-IT" sz="2400" dirty="0" err="1"/>
              <a:t>reproducing</a:t>
            </a:r>
            <a:r>
              <a:rPr lang="it-IT" altLang="it-IT" sz="2400" dirty="0"/>
              <a:t>.</a:t>
            </a:r>
          </a:p>
        </p:txBody>
      </p:sp>
    </p:spTree>
    <p:extLst>
      <p:ext uri="{BB962C8B-B14F-4D97-AF65-F5344CB8AC3E}">
        <p14:creationId xmlns:p14="http://schemas.microsoft.com/office/powerpoint/2010/main" val="132546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5"/>
          <p:cNvSpPr>
            <a:spLocks noGrp="1" noChangeArrowheads="1"/>
          </p:cNvSpPr>
          <p:nvPr>
            <p:ph type="title"/>
          </p:nvPr>
        </p:nvSpPr>
        <p:spPr/>
        <p:txBody>
          <a:bodyPr/>
          <a:lstStyle/>
          <a:p>
            <a:pPr eaLnBrk="1" hangingPunct="1"/>
            <a:r>
              <a:rPr lang="it-IT" altLang="it-IT" smtClean="0"/>
              <a:t>Specialized cell</a:t>
            </a:r>
          </a:p>
        </p:txBody>
      </p:sp>
      <p:sp>
        <p:nvSpPr>
          <p:cNvPr id="12291" name="Rectangle 26"/>
          <p:cNvSpPr>
            <a:spLocks noGrp="1" noChangeArrowheads="1"/>
          </p:cNvSpPr>
          <p:nvPr>
            <p:ph type="body" sz="half" idx="1"/>
          </p:nvPr>
        </p:nvSpPr>
        <p:spPr/>
        <p:txBody>
          <a:bodyPr/>
          <a:lstStyle/>
          <a:p>
            <a:pPr eaLnBrk="1" hangingPunct="1"/>
            <a:r>
              <a:rPr lang="it-IT" altLang="it-IT" sz="2400"/>
              <a:t>Smallest unit that can live and reproduce on its own or as part of a muticelled organism.</a:t>
            </a:r>
          </a:p>
          <a:p>
            <a:pPr eaLnBrk="1" hangingPunct="1"/>
            <a:r>
              <a:rPr lang="it-IT" altLang="it-IT" sz="2400"/>
              <a:t>A cell has DNA, an outermost membrane and other components.</a:t>
            </a:r>
          </a:p>
        </p:txBody>
      </p:sp>
      <p:pic>
        <p:nvPicPr>
          <p:cNvPr id="12292" name="Picture 28" descr="cell"/>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400801" y="2133600"/>
            <a:ext cx="4149725" cy="3201988"/>
          </a:xfrm>
          <a:noFill/>
        </p:spPr>
      </p:pic>
    </p:spTree>
    <p:extLst>
      <p:ext uri="{BB962C8B-B14F-4D97-AF65-F5344CB8AC3E}">
        <p14:creationId xmlns:p14="http://schemas.microsoft.com/office/powerpoint/2010/main" val="131550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it-IT" altLang="it-IT" smtClean="0"/>
              <a:t>The cell wall</a:t>
            </a:r>
          </a:p>
        </p:txBody>
      </p:sp>
      <p:sp>
        <p:nvSpPr>
          <p:cNvPr id="16387" name="Rectangle 3"/>
          <p:cNvSpPr>
            <a:spLocks noGrp="1" noChangeArrowheads="1"/>
          </p:cNvSpPr>
          <p:nvPr>
            <p:ph idx="1"/>
          </p:nvPr>
        </p:nvSpPr>
        <p:spPr/>
        <p:txBody>
          <a:bodyPr/>
          <a:lstStyle/>
          <a:p>
            <a:pPr eaLnBrk="1" hangingPunct="1"/>
            <a:r>
              <a:rPr lang="it-IT" altLang="it-IT" smtClean="0"/>
              <a:t>The cell wall is made of cellulose, which is a non-living material.</a:t>
            </a:r>
          </a:p>
          <a:p>
            <a:pPr eaLnBrk="1" hangingPunct="1"/>
            <a:r>
              <a:rPr lang="it-IT" altLang="it-IT" smtClean="0"/>
              <a:t> It is made up of a chain of sugar molecules.</a:t>
            </a:r>
          </a:p>
          <a:p>
            <a:pPr eaLnBrk="1" hangingPunct="1"/>
            <a:r>
              <a:rPr lang="it-IT" altLang="it-IT" smtClean="0"/>
              <a:t>This stiff, rigid wall is found only in plant cells, not in animal cells.</a:t>
            </a:r>
          </a:p>
          <a:p>
            <a:pPr eaLnBrk="1" hangingPunct="1"/>
            <a:r>
              <a:rPr lang="it-IT" altLang="it-IT" smtClean="0"/>
              <a:t>This wall allows certain gases and water to enter ths cell.</a:t>
            </a:r>
          </a:p>
        </p:txBody>
      </p:sp>
    </p:spTree>
    <p:extLst>
      <p:ext uri="{BB962C8B-B14F-4D97-AF65-F5344CB8AC3E}">
        <p14:creationId xmlns:p14="http://schemas.microsoft.com/office/powerpoint/2010/main" val="417510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it-IT" altLang="it-IT" smtClean="0"/>
              <a:t>The cell membrane</a:t>
            </a:r>
          </a:p>
        </p:txBody>
      </p:sp>
      <p:sp>
        <p:nvSpPr>
          <p:cNvPr id="17411" name="Rectangle 3"/>
          <p:cNvSpPr>
            <a:spLocks noGrp="1" noChangeArrowheads="1"/>
          </p:cNvSpPr>
          <p:nvPr>
            <p:ph idx="1"/>
          </p:nvPr>
        </p:nvSpPr>
        <p:spPr/>
        <p:txBody>
          <a:bodyPr/>
          <a:lstStyle/>
          <a:p>
            <a:pPr eaLnBrk="1" hangingPunct="1"/>
            <a:r>
              <a:rPr lang="it-IT" altLang="it-IT" smtClean="0"/>
              <a:t>Inside a plant cell, it’s inside the cell wall.</a:t>
            </a:r>
          </a:p>
          <a:p>
            <a:pPr eaLnBrk="1" hangingPunct="1"/>
            <a:r>
              <a:rPr lang="it-IT" altLang="it-IT" smtClean="0"/>
              <a:t>In an animal cell, it forms an outer covering for the cell. </a:t>
            </a:r>
          </a:p>
          <a:p>
            <a:pPr eaLnBrk="1" hangingPunct="1"/>
            <a:r>
              <a:rPr lang="it-IT" altLang="it-IT" smtClean="0"/>
              <a:t>It maintains the correct chemical environment within the cell.</a:t>
            </a:r>
          </a:p>
          <a:p>
            <a:pPr eaLnBrk="1" hangingPunct="1"/>
            <a:r>
              <a:rPr lang="it-IT" altLang="it-IT" smtClean="0"/>
              <a:t>The functions of the membrane are to help control movement of materials in and out of the cell and to change its shape under pressure.</a:t>
            </a:r>
          </a:p>
        </p:txBody>
      </p:sp>
    </p:spTree>
    <p:extLst>
      <p:ext uri="{BB962C8B-B14F-4D97-AF65-F5344CB8AC3E}">
        <p14:creationId xmlns:p14="http://schemas.microsoft.com/office/powerpoint/2010/main" val="97438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it-IT" altLang="it-IT" smtClean="0"/>
              <a:t>The nucleus</a:t>
            </a:r>
          </a:p>
        </p:txBody>
      </p:sp>
      <p:sp>
        <p:nvSpPr>
          <p:cNvPr id="18435" name="Rectangle 3"/>
          <p:cNvSpPr>
            <a:spLocks noGrp="1" noChangeArrowheads="1"/>
          </p:cNvSpPr>
          <p:nvPr>
            <p:ph idx="1"/>
          </p:nvPr>
        </p:nvSpPr>
        <p:spPr/>
        <p:txBody>
          <a:bodyPr/>
          <a:lstStyle/>
          <a:p>
            <a:pPr eaLnBrk="1" hangingPunct="1">
              <a:lnSpc>
                <a:spcPct val="90000"/>
              </a:lnSpc>
            </a:pPr>
            <a:r>
              <a:rPr lang="it-IT" altLang="it-IT" smtClean="0"/>
              <a:t>The nucleus controls the cell activities (growth, development and reproduction).</a:t>
            </a:r>
          </a:p>
          <a:p>
            <a:pPr eaLnBrk="1" hangingPunct="1">
              <a:lnSpc>
                <a:spcPct val="90000"/>
              </a:lnSpc>
            </a:pPr>
            <a:r>
              <a:rPr lang="it-IT" altLang="it-IT" smtClean="0"/>
              <a:t>It could be said it is the brain of the cell that regulates and controls the various cell activities.</a:t>
            </a:r>
          </a:p>
          <a:p>
            <a:pPr eaLnBrk="1" hangingPunct="1">
              <a:lnSpc>
                <a:spcPct val="90000"/>
              </a:lnSpc>
            </a:pPr>
            <a:r>
              <a:rPr lang="it-IT" altLang="it-IT" smtClean="0"/>
              <a:t>The nucleus is surrounded by a membrane as well.</a:t>
            </a:r>
          </a:p>
          <a:p>
            <a:pPr eaLnBrk="1" hangingPunct="1">
              <a:lnSpc>
                <a:spcPct val="90000"/>
              </a:lnSpc>
            </a:pPr>
            <a:r>
              <a:rPr lang="it-IT" altLang="it-IT" smtClean="0"/>
              <a:t>This nuclear membrane lets materials pass into and out of the nucleus.</a:t>
            </a:r>
          </a:p>
          <a:p>
            <a:pPr eaLnBrk="1" hangingPunct="1">
              <a:lnSpc>
                <a:spcPct val="90000"/>
              </a:lnSpc>
            </a:pPr>
            <a:r>
              <a:rPr lang="it-IT" altLang="it-IT" smtClean="0"/>
              <a:t>Pores (small openings) act as entryways.</a:t>
            </a:r>
          </a:p>
        </p:txBody>
      </p:sp>
    </p:spTree>
    <p:extLst>
      <p:ext uri="{BB962C8B-B14F-4D97-AF65-F5344CB8AC3E}">
        <p14:creationId xmlns:p14="http://schemas.microsoft.com/office/powerpoint/2010/main" val="56283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it-IT" altLang="it-IT" smtClean="0"/>
              <a:t>Chromosomes </a:t>
            </a:r>
          </a:p>
        </p:txBody>
      </p:sp>
      <p:sp>
        <p:nvSpPr>
          <p:cNvPr id="19459" name="Rectangle 3"/>
          <p:cNvSpPr>
            <a:spLocks noGrp="1" noChangeArrowheads="1"/>
          </p:cNvSpPr>
          <p:nvPr>
            <p:ph idx="1"/>
          </p:nvPr>
        </p:nvSpPr>
        <p:spPr/>
        <p:txBody>
          <a:bodyPr>
            <a:normAutofit lnSpcReduction="10000"/>
          </a:bodyPr>
          <a:lstStyle/>
          <a:p>
            <a:pPr eaLnBrk="1" hangingPunct="1">
              <a:lnSpc>
                <a:spcPct val="80000"/>
              </a:lnSpc>
            </a:pPr>
            <a:r>
              <a:rPr lang="it-IT" altLang="it-IT" sz="2200"/>
              <a:t>Chromosomes are rod-shaped and delicate.</a:t>
            </a:r>
          </a:p>
          <a:p>
            <a:pPr eaLnBrk="1" hangingPunct="1">
              <a:lnSpc>
                <a:spcPct val="80000"/>
              </a:lnSpc>
            </a:pPr>
            <a:r>
              <a:rPr lang="it-IT" altLang="it-IT" sz="2200"/>
              <a:t>They are located in the nucleus and direct all the activities of the cell, including reproduction and growth.</a:t>
            </a:r>
          </a:p>
          <a:p>
            <a:pPr eaLnBrk="1" hangingPunct="1">
              <a:lnSpc>
                <a:spcPct val="80000"/>
              </a:lnSpc>
            </a:pPr>
            <a:r>
              <a:rPr lang="it-IT" altLang="it-IT" sz="2200"/>
              <a:t>Chromosones are large and complex molecules that are compounds referred to as nucleic acids, which store information that help the cell make its necessary proteins.</a:t>
            </a:r>
          </a:p>
          <a:p>
            <a:pPr eaLnBrk="1" hangingPunct="1">
              <a:lnSpc>
                <a:spcPct val="80000"/>
              </a:lnSpc>
            </a:pPr>
            <a:r>
              <a:rPr lang="it-IT" altLang="it-IT" sz="2200"/>
              <a:t>Some proteins are made up of different enzymes and hormones. These substances regulate many cell activities.</a:t>
            </a:r>
          </a:p>
          <a:p>
            <a:pPr eaLnBrk="1" hangingPunct="1">
              <a:lnSpc>
                <a:spcPct val="80000"/>
              </a:lnSpc>
            </a:pPr>
            <a:r>
              <a:rPr lang="it-IT" altLang="it-IT" sz="2200"/>
              <a:t>The two nucleic acids found in cells are DNA (deoxyribonucleic acid) and RNA (ribonucleic acid)</a:t>
            </a:r>
          </a:p>
          <a:p>
            <a:pPr eaLnBrk="1" hangingPunct="1">
              <a:lnSpc>
                <a:spcPct val="80000"/>
              </a:lnSpc>
            </a:pPr>
            <a:r>
              <a:rPr lang="it-IT" altLang="it-IT" sz="2200"/>
              <a:t>The DNA stays in the nucleus and the RNA carries its information (mostly protein building) outside the nucleus through the pores.</a:t>
            </a:r>
          </a:p>
          <a:p>
            <a:pPr eaLnBrk="1" hangingPunct="1">
              <a:lnSpc>
                <a:spcPct val="80000"/>
              </a:lnSpc>
            </a:pPr>
            <a:r>
              <a:rPr lang="it-IT" altLang="it-IT" sz="2200"/>
              <a:t>It is important to know that chromosomes and nucleolus are located in the nucleus.</a:t>
            </a:r>
          </a:p>
          <a:p>
            <a:pPr eaLnBrk="1" hangingPunct="1">
              <a:lnSpc>
                <a:spcPct val="80000"/>
              </a:lnSpc>
            </a:pPr>
            <a:r>
              <a:rPr lang="it-IT" altLang="it-IT" sz="2200"/>
              <a:t>The nucleolus is responsible for the production of ribosomes.</a:t>
            </a:r>
          </a:p>
        </p:txBody>
      </p:sp>
    </p:spTree>
    <p:extLst>
      <p:ext uri="{BB962C8B-B14F-4D97-AF65-F5344CB8AC3E}">
        <p14:creationId xmlns:p14="http://schemas.microsoft.com/office/powerpoint/2010/main" val="294038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t-IT" altLang="it-IT" smtClean="0"/>
              <a:t>The endoplasmic reticulum</a:t>
            </a:r>
          </a:p>
        </p:txBody>
      </p:sp>
      <p:sp>
        <p:nvSpPr>
          <p:cNvPr id="20483" name="Rectangle 3"/>
          <p:cNvSpPr>
            <a:spLocks noGrp="1" noChangeArrowheads="1"/>
          </p:cNvSpPr>
          <p:nvPr>
            <p:ph idx="1"/>
          </p:nvPr>
        </p:nvSpPr>
        <p:spPr/>
        <p:txBody>
          <a:bodyPr/>
          <a:lstStyle/>
          <a:p>
            <a:pPr eaLnBrk="1" hangingPunct="1">
              <a:lnSpc>
                <a:spcPct val="80000"/>
              </a:lnSpc>
            </a:pPr>
            <a:r>
              <a:rPr lang="it-IT" altLang="it-IT" sz="2400"/>
              <a:t>These are passageways that make up the transportation system of the cell. They are important cell organelles that carry proteins and are located in the cytoplasm, the material inside a cell between the cell’s nucleus and the cell membrane. </a:t>
            </a:r>
          </a:p>
          <a:p>
            <a:pPr eaLnBrk="1" hangingPunct="1">
              <a:lnSpc>
                <a:spcPct val="80000"/>
              </a:lnSpc>
            </a:pPr>
            <a:r>
              <a:rPr lang="it-IT" altLang="it-IT" sz="2400"/>
              <a:t>On the inner surface of the endoplasmic reticulum the ribosomes are attached. Produced in the nucleolus, they leave the nucleolus via the nucleus.</a:t>
            </a:r>
          </a:p>
          <a:p>
            <a:pPr eaLnBrk="1" hangingPunct="1">
              <a:lnSpc>
                <a:spcPct val="80000"/>
              </a:lnSpc>
            </a:pPr>
            <a:r>
              <a:rPr lang="it-IT" altLang="it-IT" sz="2400"/>
              <a:t>Ribosomes are made up of the nucleic acid RNA and they are an important protein producing place.</a:t>
            </a:r>
          </a:p>
          <a:p>
            <a:pPr eaLnBrk="1" hangingPunct="1">
              <a:lnSpc>
                <a:spcPct val="80000"/>
              </a:lnSpc>
            </a:pPr>
            <a:r>
              <a:rPr lang="it-IT" altLang="it-IT" sz="2400"/>
              <a:t>The RNA directs the production of proteins. </a:t>
            </a:r>
          </a:p>
          <a:p>
            <a:pPr eaLnBrk="1" hangingPunct="1">
              <a:lnSpc>
                <a:spcPct val="80000"/>
              </a:lnSpc>
            </a:pPr>
            <a:r>
              <a:rPr lang="it-IT" altLang="it-IT" sz="2400"/>
              <a:t>NB the production of RNA is controlled by the DNA in the chomosomes, and the DNA is the main control centre of the cell.</a:t>
            </a:r>
          </a:p>
        </p:txBody>
      </p:sp>
    </p:spTree>
    <p:extLst>
      <p:ext uri="{BB962C8B-B14F-4D97-AF65-F5344CB8AC3E}">
        <p14:creationId xmlns:p14="http://schemas.microsoft.com/office/powerpoint/2010/main" val="219842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it-IT" altLang="it-IT" smtClean="0"/>
              <a:t>Mitochondria</a:t>
            </a:r>
          </a:p>
        </p:txBody>
      </p:sp>
      <p:sp>
        <p:nvSpPr>
          <p:cNvPr id="21507" name="Rectangle 3"/>
          <p:cNvSpPr>
            <a:spLocks noGrp="1" noChangeArrowheads="1"/>
          </p:cNvSpPr>
          <p:nvPr>
            <p:ph idx="1"/>
          </p:nvPr>
        </p:nvSpPr>
        <p:spPr>
          <a:xfrm>
            <a:off x="2208213" y="1628776"/>
            <a:ext cx="7988300" cy="4530725"/>
          </a:xfrm>
        </p:spPr>
        <p:txBody>
          <a:bodyPr/>
          <a:lstStyle/>
          <a:p>
            <a:pPr eaLnBrk="1" hangingPunct="1"/>
            <a:r>
              <a:rPr lang="it-IT" altLang="it-IT" sz="2400"/>
              <a:t>Mitochondria supply energy to the cell.</a:t>
            </a:r>
          </a:p>
          <a:p>
            <a:pPr eaLnBrk="1" hangingPunct="1"/>
            <a:r>
              <a:rPr lang="it-IT" altLang="it-IT" sz="2400"/>
              <a:t>They are larger than the ribosomes, are rod-shaped, and are said to be the “powerhouses” of the cell.</a:t>
            </a:r>
          </a:p>
          <a:p>
            <a:pPr eaLnBrk="1" hangingPunct="1"/>
            <a:r>
              <a:rPr lang="it-IT" altLang="it-IT" sz="2400"/>
              <a:t>This is where energy is released from food in the process known as respiration.</a:t>
            </a:r>
          </a:p>
          <a:p>
            <a:pPr eaLnBrk="1" hangingPunct="1"/>
            <a:r>
              <a:rPr lang="it-IT" altLang="it-IT" sz="2400"/>
              <a:t>Plant cells and some animal cells have </a:t>
            </a:r>
          </a:p>
          <a:p>
            <a:pPr eaLnBrk="1" hangingPunct="1">
              <a:buFont typeface="Wingdings" panose="05000000000000000000" pitchFamily="2" charset="2"/>
              <a:buNone/>
            </a:pPr>
            <a:r>
              <a:rPr lang="it-IT" altLang="it-IT" sz="2400"/>
              <a:t>    </a:t>
            </a:r>
            <a:r>
              <a:rPr lang="it-IT" altLang="it-IT" sz="2400" b="1"/>
              <a:t>vacuoles</a:t>
            </a:r>
            <a:r>
              <a:rPr lang="it-IT" altLang="it-IT" sz="2400"/>
              <a:t>, which are water-filled, round and sac-like structures that float in the cytoplasm and act as storage tanks that hold food and other materials.</a:t>
            </a:r>
          </a:p>
          <a:p>
            <a:pPr eaLnBrk="1" hangingPunct="1"/>
            <a:r>
              <a:rPr lang="it-IT" altLang="it-IT" sz="2400"/>
              <a:t>In healthy plants they are large and help support the cell.</a:t>
            </a:r>
          </a:p>
          <a:p>
            <a:pPr eaLnBrk="1" hangingPunct="1">
              <a:buFont typeface="Wingdings" panose="05000000000000000000" pitchFamily="2" charset="2"/>
              <a:buNone/>
            </a:pPr>
            <a:endParaRPr lang="it-IT" altLang="it-IT" sz="2400"/>
          </a:p>
          <a:p>
            <a:pPr eaLnBrk="1" hangingPunct="1"/>
            <a:endParaRPr lang="it-IT" altLang="it-IT" sz="2400"/>
          </a:p>
        </p:txBody>
      </p:sp>
    </p:spTree>
    <p:extLst>
      <p:ext uri="{BB962C8B-B14F-4D97-AF65-F5344CB8AC3E}">
        <p14:creationId xmlns:p14="http://schemas.microsoft.com/office/powerpoint/2010/main" val="24281427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civiltà">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zato 1">
      <a:majorFont>
        <a:latin typeface="Bell MT"/>
        <a:ea typeface=""/>
        <a:cs typeface=""/>
      </a:majorFont>
      <a:minorFont>
        <a:latin typeface="Bell MT"/>
        <a:ea typeface=""/>
        <a:cs typeface=""/>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1007</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16</vt:i4>
      </vt:variant>
    </vt:vector>
  </HeadingPairs>
  <TitlesOfParts>
    <vt:vector size="23" baseType="lpstr">
      <vt:lpstr>Arial</vt:lpstr>
      <vt:lpstr>Bell MT</vt:lpstr>
      <vt:lpstr>Calibri</vt:lpstr>
      <vt:lpstr>Calibri Light</vt:lpstr>
      <vt:lpstr>Wingdings</vt:lpstr>
      <vt:lpstr>Tema di Office</vt:lpstr>
      <vt:lpstr>template civiltà</vt:lpstr>
      <vt:lpstr>Presentazione standard di PowerPoint</vt:lpstr>
      <vt:lpstr>The cell theory1</vt:lpstr>
      <vt:lpstr>Specialized cell</vt:lpstr>
      <vt:lpstr>The cell wall</vt:lpstr>
      <vt:lpstr>The cell membrane</vt:lpstr>
      <vt:lpstr>The nucleus</vt:lpstr>
      <vt:lpstr>Chromosomes </vt:lpstr>
      <vt:lpstr>The endoplasmic reticulum</vt:lpstr>
      <vt:lpstr>Mitochondria</vt:lpstr>
      <vt:lpstr> Lysosomes </vt:lpstr>
      <vt:lpstr>Chloroplasts</vt:lpstr>
      <vt:lpstr>Animal cell diagram</vt:lpstr>
      <vt:lpstr>Plant cell diagram</vt:lpstr>
      <vt:lpstr>Language focus</vt:lpstr>
      <vt:lpstr>Glossary</vt:lpstr>
      <vt:lpstr>Glossary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Gabriella Rotondo</dc:creator>
  <cp:lastModifiedBy>Felice</cp:lastModifiedBy>
  <cp:revision>2</cp:revision>
  <dcterms:created xsi:type="dcterms:W3CDTF">2018-06-29T17:38:29Z</dcterms:created>
  <dcterms:modified xsi:type="dcterms:W3CDTF">2018-06-29T17:55:03Z</dcterms:modified>
</cp:coreProperties>
</file>