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F200-B261-43D2-96C2-C3ADDFD378D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A543-CED7-470F-B6D1-23B670175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F200-B261-43D2-96C2-C3ADDFD378D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A543-CED7-470F-B6D1-23B670175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F200-B261-43D2-96C2-C3ADDFD378D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A543-CED7-470F-B6D1-23B670175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F200-B261-43D2-96C2-C3ADDFD378D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A543-CED7-470F-B6D1-23B670175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F200-B261-43D2-96C2-C3ADDFD378D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A543-CED7-470F-B6D1-23B670175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F200-B261-43D2-96C2-C3ADDFD378D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A543-CED7-470F-B6D1-23B670175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F200-B261-43D2-96C2-C3ADDFD378D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A543-CED7-470F-B6D1-23B670175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F200-B261-43D2-96C2-C3ADDFD378D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A543-CED7-470F-B6D1-23B670175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F200-B261-43D2-96C2-C3ADDFD378D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A543-CED7-470F-B6D1-23B670175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F200-B261-43D2-96C2-C3ADDFD378D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A543-CED7-470F-B6D1-23B670175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F200-B261-43D2-96C2-C3ADDFD378D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A543-CED7-470F-B6D1-23B670175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5F200-B261-43D2-96C2-C3ADDFD378D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0A543-CED7-470F-B6D1-23B670175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2hUNNwZBJ4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youtu.be/QJpEFdiLVR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Latn-BA" dirty="0" smtClean="0"/>
              <a:t>Naš  projekt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s-Latn-BA" dirty="0" smtClean="0"/>
              <a:t>Roditeljski sastanak, 20.03.2017.</a:t>
            </a:r>
            <a:endParaRPr lang="en-US" dirty="0"/>
          </a:p>
        </p:txBody>
      </p:sp>
      <p:pic>
        <p:nvPicPr>
          <p:cNvPr id="4" name="Picture 3" descr="eTwinningLogoFla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1714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14.3. 2017.</a:t>
            </a:r>
            <a:endParaRPr lang="en-US" dirty="0"/>
          </a:p>
        </p:txBody>
      </p:sp>
      <p:pic>
        <p:nvPicPr>
          <p:cNvPr id="4" name="Content Placeholder 3" descr="20170314_1125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71612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14.3. finale</a:t>
            </a:r>
            <a:endParaRPr lang="en-US" dirty="0"/>
          </a:p>
        </p:txBody>
      </p:sp>
      <p:pic>
        <p:nvPicPr>
          <p:cNvPr id="4" name="Content Placeholder 3" descr="17309187_1406395596085184_482045916668686465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148681"/>
            <a:ext cx="609600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Hvala roditelji</a:t>
            </a:r>
          </a:p>
          <a:p>
            <a:r>
              <a:rPr lang="bs-Latn-BA" smtClean="0"/>
              <a:t>Prezentaciju pripremili VIII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Šta je to eTwinning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eTwinning je jedna od aktivnosti programa Erasmus+ Evropske unije. </a:t>
            </a:r>
            <a:endParaRPr lang="bs-Latn-BA" dirty="0" smtClean="0"/>
          </a:p>
          <a:p>
            <a:r>
              <a:rPr lang="vi-VN" dirty="0" smtClean="0"/>
              <a:t>Erasmus + je namijenjen finansiranju projekata, partnerstava, događaja i mobilnosti u oblasti obrazovanja i obuka, mladih i sporta. </a:t>
            </a:r>
            <a:endParaRPr lang="bs-Latn-BA" dirty="0" smtClean="0"/>
          </a:p>
          <a:p>
            <a:r>
              <a:rPr lang="vi-VN" dirty="0" smtClean="0"/>
              <a:t>Ovaj program se odnosi na period 2014.-2020.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Nešto o projektu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Cilj projekta –obilježiti dan broja pi 14.3.</a:t>
            </a:r>
          </a:p>
          <a:p>
            <a:r>
              <a:rPr lang="bs-Latn-BA" dirty="0" smtClean="0"/>
              <a:t>Razviti matematičke kompetencije</a:t>
            </a:r>
          </a:p>
          <a:p>
            <a:r>
              <a:rPr lang="bs-Latn-BA" dirty="0" smtClean="0"/>
              <a:t>Koristiti tehnologiju u nastavi </a:t>
            </a:r>
          </a:p>
          <a:p>
            <a:r>
              <a:rPr lang="bs-Latn-BA" dirty="0" smtClean="0"/>
              <a:t>Upoznavanje prijatelja iz drugih dijelova BiH</a:t>
            </a:r>
          </a:p>
          <a:p>
            <a:r>
              <a:rPr lang="bs-Latn-BA" dirty="0" smtClean="0"/>
              <a:t>Naučiti raditi u paru i grupi</a:t>
            </a:r>
          </a:p>
          <a:p>
            <a:r>
              <a:rPr lang="bs-Latn-BA" dirty="0" smtClean="0"/>
              <a:t>Na zabavan način naučiti nove stvari iz matematike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1. sedmica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Crtanje broja pi u kreativnoj formi</a:t>
            </a:r>
          </a:p>
          <a:p>
            <a:r>
              <a:rPr lang="en-US" dirty="0" smtClean="0">
                <a:hlinkClick r:id="rId2"/>
              </a:rPr>
              <a:t>https://youtu.be/2hUNNwZBJ4g</a:t>
            </a:r>
            <a:endParaRPr lang="bs-Latn-BA" dirty="0" smtClean="0"/>
          </a:p>
          <a:p>
            <a:r>
              <a:rPr lang="bs-Latn-BA" dirty="0" smtClean="0"/>
              <a:t>Nakon gledanja videa smo i mi pokušali ovo nacrtati</a:t>
            </a:r>
          </a:p>
          <a:p>
            <a:endParaRPr lang="en-US" dirty="0"/>
          </a:p>
        </p:txBody>
      </p:sp>
      <p:pic>
        <p:nvPicPr>
          <p:cNvPr id="4" name="Picture 3" descr="20170206_1652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4000504"/>
            <a:ext cx="8128000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2.sedmica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Pravili smo plakat o broju pi kroz </a:t>
            </a:r>
            <a:r>
              <a:rPr lang="bs-Latn-BA" dirty="0" smtClean="0"/>
              <a:t>historiju</a:t>
            </a:r>
          </a:p>
          <a:p>
            <a:endParaRPr lang="bs-Latn-BA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16865102_385433515149146_6240743462776489830_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571744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3.sedmica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Mjerili smo praktično broj pi</a:t>
            </a:r>
          </a:p>
          <a:p>
            <a:endParaRPr lang="en-US" dirty="0"/>
          </a:p>
        </p:txBody>
      </p:sp>
      <p:pic>
        <p:nvPicPr>
          <p:cNvPr id="4" name="Picture 3" descr="aafa3f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428868"/>
            <a:ext cx="8128000" cy="3286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4.sedmica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Pravili smo traku </a:t>
            </a:r>
          </a:p>
          <a:p>
            <a:endParaRPr lang="en-US" dirty="0"/>
          </a:p>
        </p:txBody>
      </p:sp>
      <p:pic>
        <p:nvPicPr>
          <p:cNvPr id="4" name="Picture 3" descr="20170227_0834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285992"/>
            <a:ext cx="8128000" cy="3429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4.sedmica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youtu.be/QJpEFdiLVRg</a:t>
            </a:r>
            <a:endParaRPr lang="bs-Latn-BA" dirty="0" smtClean="0"/>
          </a:p>
          <a:p>
            <a:r>
              <a:rPr lang="bs-Latn-BA" dirty="0" smtClean="0"/>
              <a:t>Ovako to izgleda u našoj učionici</a:t>
            </a:r>
            <a:endParaRPr lang="en-US" dirty="0"/>
          </a:p>
        </p:txBody>
      </p:sp>
      <p:pic>
        <p:nvPicPr>
          <p:cNvPr id="4" name="Picture 3" descr="2tra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2857496"/>
            <a:ext cx="8128000" cy="2857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14.3. finale</a:t>
            </a:r>
            <a:endParaRPr lang="en-US" dirty="0"/>
          </a:p>
        </p:txBody>
      </p:sp>
      <p:pic>
        <p:nvPicPr>
          <p:cNvPr id="4" name="Content Placeholder 3" descr="17273120_422630151403630_1376885936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159</Words>
  <Application>Microsoft Office PowerPoint</Application>
  <PresentationFormat>On-screen Show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Naš  projekt </vt:lpstr>
      <vt:lpstr>Šta je to eTwinning</vt:lpstr>
      <vt:lpstr>Nešto o projektu</vt:lpstr>
      <vt:lpstr>1. sedmica</vt:lpstr>
      <vt:lpstr>2.sedmica</vt:lpstr>
      <vt:lpstr>3.sedmica</vt:lpstr>
      <vt:lpstr>4.sedmica</vt:lpstr>
      <vt:lpstr>4.sedmica</vt:lpstr>
      <vt:lpstr>14.3. finale</vt:lpstr>
      <vt:lpstr>14.3. 2017.</vt:lpstr>
      <vt:lpstr>14.3. finale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Naš  projekt </dc:title>
  <dc:creator>pc</dc:creator>
  <cp:lastModifiedBy>pc</cp:lastModifiedBy>
  <cp:revision>9</cp:revision>
  <dcterms:created xsi:type="dcterms:W3CDTF">2017-03-19T10:00:52Z</dcterms:created>
  <dcterms:modified xsi:type="dcterms:W3CDTF">2017-03-19T17:40:57Z</dcterms:modified>
</cp:coreProperties>
</file>