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67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CAE3D060-2AC6-4E60-A860-C1A381CA0FB3}" type="datetimeFigureOut">
              <a:rPr lang="bg-BG" smtClean="0"/>
              <a:pPr/>
              <a:t>29.11.2014 г.</a:t>
            </a:fld>
            <a:endParaRPr lang="bg-BG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bg-BG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635FD157-3BEA-49E6-BFD5-1B034F6D566E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E3D060-2AC6-4E60-A860-C1A381CA0FB3}" type="datetimeFigureOut">
              <a:rPr lang="bg-BG" smtClean="0"/>
              <a:pPr/>
              <a:t>29.11.2014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5FD157-3BEA-49E6-BFD5-1B034F6D566E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CAE3D060-2AC6-4E60-A860-C1A381CA0FB3}" type="datetimeFigureOut">
              <a:rPr lang="bg-BG" smtClean="0"/>
              <a:pPr/>
              <a:t>29.11.2014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35FD157-3BEA-49E6-BFD5-1B034F6D566E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E3D060-2AC6-4E60-A860-C1A381CA0FB3}" type="datetimeFigureOut">
              <a:rPr lang="bg-BG" smtClean="0"/>
              <a:pPr/>
              <a:t>29.11.2014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5FD157-3BEA-49E6-BFD5-1B034F6D566E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CAE3D060-2AC6-4E60-A860-C1A381CA0FB3}" type="datetimeFigureOut">
              <a:rPr lang="bg-BG" smtClean="0"/>
              <a:pPr/>
              <a:t>29.11.2014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635FD157-3BEA-49E6-BFD5-1B034F6D566E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E3D060-2AC6-4E60-A860-C1A381CA0FB3}" type="datetimeFigureOut">
              <a:rPr lang="bg-BG" smtClean="0"/>
              <a:pPr/>
              <a:t>29.11.2014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5FD157-3BEA-49E6-BFD5-1B034F6D566E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E3D060-2AC6-4E60-A860-C1A381CA0FB3}" type="datetimeFigureOut">
              <a:rPr lang="bg-BG" smtClean="0"/>
              <a:pPr/>
              <a:t>29.11.2014 г.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5FD157-3BEA-49E6-BFD5-1B034F6D566E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E3D060-2AC6-4E60-A860-C1A381CA0FB3}" type="datetimeFigureOut">
              <a:rPr lang="bg-BG" smtClean="0"/>
              <a:pPr/>
              <a:t>29.11.2014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5FD157-3BEA-49E6-BFD5-1B034F6D566E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CAE3D060-2AC6-4E60-A860-C1A381CA0FB3}" type="datetimeFigureOut">
              <a:rPr lang="bg-BG" smtClean="0"/>
              <a:pPr/>
              <a:t>29.11.2014 г.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5FD157-3BEA-49E6-BFD5-1B034F6D566E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E3D060-2AC6-4E60-A860-C1A381CA0FB3}" type="datetimeFigureOut">
              <a:rPr lang="bg-BG" smtClean="0"/>
              <a:pPr/>
              <a:t>29.11.2014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5FD157-3BEA-49E6-BFD5-1B034F6D566E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E3D060-2AC6-4E60-A860-C1A381CA0FB3}" type="datetimeFigureOut">
              <a:rPr lang="bg-BG" smtClean="0"/>
              <a:pPr/>
              <a:t>29.11.2014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5FD157-3BEA-49E6-BFD5-1B034F6D566E}" type="slidenum">
              <a:rPr lang="bg-BG" smtClean="0"/>
              <a:pPr/>
              <a:t>‹#›</a:t>
            </a:fld>
            <a:endParaRPr lang="bg-BG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CAE3D060-2AC6-4E60-A860-C1A381CA0FB3}" type="datetimeFigureOut">
              <a:rPr lang="bg-BG" smtClean="0"/>
              <a:pPr/>
              <a:t>29.11.2014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bg-BG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635FD157-3BEA-49E6-BFD5-1B034F6D566E}" type="slidenum">
              <a:rPr lang="bg-BG" smtClean="0"/>
              <a:pPr/>
              <a:t>‹#›</a:t>
            </a:fld>
            <a:endParaRPr lang="bg-B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bg-BG" sz="3200" i="1" dirty="0" smtClean="0">
                <a:latin typeface="Bookman Old Style" pitchFamily="18" charset="0"/>
              </a:rPr>
              <a:t> Финална анкета с децата от група “ Смехоран” от ЦДГ гр. Добрич</a:t>
            </a:r>
            <a:endParaRPr lang="bg-BG" sz="3200" i="1" dirty="0">
              <a:latin typeface="Bookman Old Style" pitchFamily="18" charset="0"/>
            </a:endParaRPr>
          </a:p>
        </p:txBody>
      </p:sp>
      <p:pic>
        <p:nvPicPr>
          <p:cNvPr id="4" name="Picture 3" descr="images2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20" y="0"/>
            <a:ext cx="3643338" cy="229958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g-BG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6248" y="285728"/>
            <a:ext cx="3101188" cy="232606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028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577" y="285750"/>
            <a:ext cx="3083984" cy="231298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029" name="Picture 5" descr="G:\Picture 306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5721" y="3750284"/>
            <a:ext cx="3286148" cy="246479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357686" y="3857628"/>
            <a:ext cx="3267080" cy="245049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bg-BG" dirty="0" smtClean="0"/>
              <a:t>Изготвили презентацията</a:t>
            </a:r>
            <a:endParaRPr lang="bg-B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bg-BG" dirty="0" smtClean="0"/>
              <a:t>М. Георгиева</a:t>
            </a:r>
          </a:p>
          <a:p>
            <a:r>
              <a:rPr lang="bg-BG" dirty="0" smtClean="0"/>
              <a:t>П. Иванова</a:t>
            </a:r>
            <a:endParaRPr lang="bg-BG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11</TotalTime>
  <Words>23</Words>
  <Application>Microsoft Office PowerPoint</Application>
  <PresentationFormat>On-screen Show (4:3)</PresentationFormat>
  <Paragraphs>4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Opulent</vt:lpstr>
      <vt:lpstr> Финална анкета с децата от група “ Смехоран” от ЦДГ гр. Добрич</vt:lpstr>
      <vt:lpstr>Slide 2</vt:lpstr>
      <vt:lpstr>Изготвили презентацията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Финална анкета с децата от група “ Смехоран” от ЦДГ гр. Добрич</dc:title>
  <dc:creator>PC</dc:creator>
  <cp:lastModifiedBy>PC</cp:lastModifiedBy>
  <cp:revision>2</cp:revision>
  <dcterms:created xsi:type="dcterms:W3CDTF">2014-11-29T18:23:49Z</dcterms:created>
  <dcterms:modified xsi:type="dcterms:W3CDTF">2014-11-29T18:45:17Z</dcterms:modified>
</cp:coreProperties>
</file>