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1" r:id="rId2"/>
    <p:sldId id="306" r:id="rId3"/>
    <p:sldId id="265" r:id="rId4"/>
    <p:sldId id="267" r:id="rId5"/>
    <p:sldId id="276" r:id="rId6"/>
    <p:sldId id="257" r:id="rId7"/>
    <p:sldId id="268" r:id="rId8"/>
    <p:sldId id="260" r:id="rId9"/>
    <p:sldId id="287" r:id="rId10"/>
    <p:sldId id="286" r:id="rId11"/>
    <p:sldId id="262" r:id="rId12"/>
    <p:sldId id="263" r:id="rId13"/>
    <p:sldId id="266" r:id="rId14"/>
    <p:sldId id="292" r:id="rId15"/>
    <p:sldId id="300" r:id="rId16"/>
    <p:sldId id="298" r:id="rId17"/>
    <p:sldId id="303" r:id="rId18"/>
    <p:sldId id="302" r:id="rId19"/>
    <p:sldId id="283" r:id="rId20"/>
    <p:sldId id="296" r:id="rId21"/>
    <p:sldId id="279" r:id="rId22"/>
    <p:sldId id="293" r:id="rId23"/>
    <p:sldId id="288" r:id="rId24"/>
    <p:sldId id="289" r:id="rId25"/>
    <p:sldId id="258" r:id="rId26"/>
    <p:sldId id="290" r:id="rId27"/>
    <p:sldId id="259" r:id="rId28"/>
    <p:sldId id="264" r:id="rId29"/>
    <p:sldId id="261" r:id="rId30"/>
    <p:sldId id="256" r:id="rId31"/>
    <p:sldId id="274" r:id="rId32"/>
    <p:sldId id="271" r:id="rId33"/>
    <p:sldId id="285" r:id="rId34"/>
    <p:sldId id="282"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bert Winkler" initials="HW" lastIdx="1" clrIdx="0">
    <p:extLst>
      <p:ext uri="{19B8F6BF-5375-455C-9EA6-DF929625EA0E}">
        <p15:presenceInfo xmlns:p15="http://schemas.microsoft.com/office/powerpoint/2012/main" userId="Hubert Wink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varScale="1">
        <p:scale>
          <a:sx n="86" d="100"/>
          <a:sy n="86" d="100"/>
        </p:scale>
        <p:origin x="90"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6A1F1F1C-1C17-4A0F-9CC8-2A9CD3FBB66B}" type="datetimeFigureOut">
              <a:rPr lang="de-AT" smtClean="0"/>
              <a:t>24.04.2021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1664430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A1F1F1C-1C17-4A0F-9CC8-2A9CD3FBB66B}" type="datetimeFigureOut">
              <a:rPr lang="de-AT" smtClean="0"/>
              <a:t>24.04.2021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1565172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A1F1F1C-1C17-4A0F-9CC8-2A9CD3FBB66B}" type="datetimeFigureOut">
              <a:rPr lang="de-AT" smtClean="0"/>
              <a:t>24.04.2021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91545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A1F1F1C-1C17-4A0F-9CC8-2A9CD3FBB66B}" type="datetimeFigureOut">
              <a:rPr lang="de-AT" smtClean="0"/>
              <a:t>24.04.2021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5813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A1F1F1C-1C17-4A0F-9CC8-2A9CD3FBB66B}" type="datetimeFigureOut">
              <a:rPr lang="de-AT" smtClean="0"/>
              <a:t>24.04.2021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393286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6A1F1F1C-1C17-4A0F-9CC8-2A9CD3FBB66B}" type="datetimeFigureOut">
              <a:rPr lang="de-AT" smtClean="0"/>
              <a:t>24.04.2021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880241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6A1F1F1C-1C17-4A0F-9CC8-2A9CD3FBB66B}" type="datetimeFigureOut">
              <a:rPr lang="de-AT" smtClean="0"/>
              <a:t>24.04.2021</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181476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6A1F1F1C-1C17-4A0F-9CC8-2A9CD3FBB66B}" type="datetimeFigureOut">
              <a:rPr lang="de-AT" smtClean="0"/>
              <a:t>24.04.2021</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128408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1F1F1C-1C17-4A0F-9CC8-2A9CD3FBB66B}" type="datetimeFigureOut">
              <a:rPr lang="de-AT" smtClean="0"/>
              <a:t>24.04.2021</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143595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A1F1F1C-1C17-4A0F-9CC8-2A9CD3FBB66B}" type="datetimeFigureOut">
              <a:rPr lang="de-AT" smtClean="0"/>
              <a:t>24.04.2021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1033790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A1F1F1C-1C17-4A0F-9CC8-2A9CD3FBB66B}" type="datetimeFigureOut">
              <a:rPr lang="de-AT" smtClean="0"/>
              <a:t>24.04.2021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EC859C0-943A-4368-B8C3-08AA1C725880}" type="slidenum">
              <a:rPr lang="de-AT" smtClean="0"/>
              <a:t>‹Nr.›</a:t>
            </a:fld>
            <a:endParaRPr lang="de-AT"/>
          </a:p>
        </p:txBody>
      </p:sp>
    </p:spTree>
    <p:extLst>
      <p:ext uri="{BB962C8B-B14F-4D97-AF65-F5344CB8AC3E}">
        <p14:creationId xmlns:p14="http://schemas.microsoft.com/office/powerpoint/2010/main" val="1065186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alpha val="4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1F1F1C-1C17-4A0F-9CC8-2A9CD3FBB66B}" type="datetimeFigureOut">
              <a:rPr lang="de-AT" smtClean="0"/>
              <a:t>24.04.2021</a:t>
            </a:fld>
            <a:endParaRPr lang="de-A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859C0-943A-4368-B8C3-08AA1C725880}" type="slidenum">
              <a:rPr lang="de-AT" smtClean="0"/>
              <a:t>‹Nr.›</a:t>
            </a:fld>
            <a:endParaRPr lang="de-AT"/>
          </a:p>
        </p:txBody>
      </p:sp>
    </p:spTree>
    <p:extLst>
      <p:ext uri="{BB962C8B-B14F-4D97-AF65-F5344CB8AC3E}">
        <p14:creationId xmlns:p14="http://schemas.microsoft.com/office/powerpoint/2010/main" val="3446718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F9B2572-EAB5-4C5E-851C-D451C27D64CE}"/>
              </a:ext>
            </a:extLst>
          </p:cNvPr>
          <p:cNvPicPr>
            <a:picLocks noChangeAspect="1"/>
          </p:cNvPicPr>
          <p:nvPr/>
        </p:nvPicPr>
        <p:blipFill>
          <a:blip r:embed="rId2"/>
          <a:stretch>
            <a:fillRect/>
          </a:stretch>
        </p:blipFill>
        <p:spPr>
          <a:xfrm>
            <a:off x="289932" y="234175"/>
            <a:ext cx="8497229" cy="6300440"/>
          </a:xfrm>
          <a:prstGeom prst="rect">
            <a:avLst/>
          </a:prstGeom>
        </p:spPr>
      </p:pic>
      <p:pic>
        <p:nvPicPr>
          <p:cNvPr id="4" name="Grafik 3">
            <a:extLst>
              <a:ext uri="{FF2B5EF4-FFF2-40B4-BE49-F238E27FC236}">
                <a16:creationId xmlns:a16="http://schemas.microsoft.com/office/drawing/2014/main" id="{73EE6FF7-AF70-4DFD-B120-60195B384F45}"/>
              </a:ext>
            </a:extLst>
          </p:cNvPr>
          <p:cNvPicPr>
            <a:picLocks noChangeAspect="1"/>
          </p:cNvPicPr>
          <p:nvPr/>
        </p:nvPicPr>
        <p:blipFill>
          <a:blip r:embed="rId3"/>
          <a:stretch>
            <a:fillRect/>
          </a:stretch>
        </p:blipFill>
        <p:spPr>
          <a:xfrm>
            <a:off x="1565585" y="505057"/>
            <a:ext cx="5786722" cy="543158"/>
          </a:xfrm>
          <a:prstGeom prst="rect">
            <a:avLst/>
          </a:prstGeom>
        </p:spPr>
      </p:pic>
    </p:spTree>
    <p:extLst>
      <p:ext uri="{BB962C8B-B14F-4D97-AF65-F5344CB8AC3E}">
        <p14:creationId xmlns:p14="http://schemas.microsoft.com/office/powerpoint/2010/main" val="2849430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A283B89-5993-4D7A-ADD2-C44A14B56A55}"/>
              </a:ext>
            </a:extLst>
          </p:cNvPr>
          <p:cNvPicPr>
            <a:picLocks noChangeAspect="1"/>
          </p:cNvPicPr>
          <p:nvPr/>
        </p:nvPicPr>
        <p:blipFill>
          <a:blip r:embed="rId2"/>
          <a:stretch>
            <a:fillRect/>
          </a:stretch>
        </p:blipFill>
        <p:spPr>
          <a:xfrm>
            <a:off x="1170879" y="138112"/>
            <a:ext cx="7014116" cy="6581775"/>
          </a:xfrm>
          <a:prstGeom prst="rect">
            <a:avLst/>
          </a:prstGeom>
        </p:spPr>
      </p:pic>
    </p:spTree>
    <p:extLst>
      <p:ext uri="{BB962C8B-B14F-4D97-AF65-F5344CB8AC3E}">
        <p14:creationId xmlns:p14="http://schemas.microsoft.com/office/powerpoint/2010/main" val="225811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2FFC341-F20F-4398-AA23-2D23D840BB38}"/>
              </a:ext>
            </a:extLst>
          </p:cNvPr>
          <p:cNvPicPr>
            <a:picLocks noChangeAspect="1"/>
          </p:cNvPicPr>
          <p:nvPr/>
        </p:nvPicPr>
        <p:blipFill>
          <a:blip r:embed="rId2"/>
          <a:stretch>
            <a:fillRect/>
          </a:stretch>
        </p:blipFill>
        <p:spPr>
          <a:xfrm>
            <a:off x="116403" y="366028"/>
            <a:ext cx="8911194" cy="6125943"/>
          </a:xfrm>
          <a:prstGeom prst="rect">
            <a:avLst/>
          </a:prstGeom>
        </p:spPr>
      </p:pic>
    </p:spTree>
    <p:extLst>
      <p:ext uri="{BB962C8B-B14F-4D97-AF65-F5344CB8AC3E}">
        <p14:creationId xmlns:p14="http://schemas.microsoft.com/office/powerpoint/2010/main" val="864113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503DBA8-C940-4952-9DDC-DBE18017DC4B}"/>
              </a:ext>
            </a:extLst>
          </p:cNvPr>
          <p:cNvPicPr>
            <a:picLocks noChangeAspect="1"/>
          </p:cNvPicPr>
          <p:nvPr/>
        </p:nvPicPr>
        <p:blipFill>
          <a:blip r:embed="rId2"/>
          <a:stretch>
            <a:fillRect/>
          </a:stretch>
        </p:blipFill>
        <p:spPr>
          <a:xfrm>
            <a:off x="646964" y="218551"/>
            <a:ext cx="8186735" cy="6505633"/>
          </a:xfrm>
          <a:prstGeom prst="rect">
            <a:avLst/>
          </a:prstGeom>
        </p:spPr>
      </p:pic>
    </p:spTree>
    <p:extLst>
      <p:ext uri="{BB962C8B-B14F-4D97-AF65-F5344CB8AC3E}">
        <p14:creationId xmlns:p14="http://schemas.microsoft.com/office/powerpoint/2010/main" val="227499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151E607-9D5F-4323-9C78-C85C29E3C425}"/>
              </a:ext>
            </a:extLst>
          </p:cNvPr>
          <p:cNvPicPr>
            <a:picLocks noChangeAspect="1"/>
          </p:cNvPicPr>
          <p:nvPr/>
        </p:nvPicPr>
        <p:blipFill>
          <a:blip r:embed="rId2"/>
          <a:stretch>
            <a:fillRect/>
          </a:stretch>
        </p:blipFill>
        <p:spPr>
          <a:xfrm>
            <a:off x="707648" y="108421"/>
            <a:ext cx="7728703" cy="6641157"/>
          </a:xfrm>
          <a:prstGeom prst="rect">
            <a:avLst/>
          </a:prstGeom>
        </p:spPr>
      </p:pic>
    </p:spTree>
    <p:extLst>
      <p:ext uri="{BB962C8B-B14F-4D97-AF65-F5344CB8AC3E}">
        <p14:creationId xmlns:p14="http://schemas.microsoft.com/office/powerpoint/2010/main" val="4290961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E5F0834-AA84-4ECD-A973-E13C48285A02}"/>
              </a:ext>
            </a:extLst>
          </p:cNvPr>
          <p:cNvPicPr>
            <a:picLocks noChangeAspect="1"/>
          </p:cNvPicPr>
          <p:nvPr/>
        </p:nvPicPr>
        <p:blipFill>
          <a:blip r:embed="rId2"/>
          <a:stretch>
            <a:fillRect/>
          </a:stretch>
        </p:blipFill>
        <p:spPr>
          <a:xfrm>
            <a:off x="426320" y="256505"/>
            <a:ext cx="8132885" cy="6099664"/>
          </a:xfrm>
          <a:prstGeom prst="rect">
            <a:avLst/>
          </a:prstGeom>
        </p:spPr>
      </p:pic>
    </p:spTree>
    <p:extLst>
      <p:ext uri="{BB962C8B-B14F-4D97-AF65-F5344CB8AC3E}">
        <p14:creationId xmlns:p14="http://schemas.microsoft.com/office/powerpoint/2010/main" val="238392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3FD2254-0587-4625-BB01-DA8108834ED7}"/>
              </a:ext>
            </a:extLst>
          </p:cNvPr>
          <p:cNvPicPr>
            <a:picLocks noChangeAspect="1"/>
          </p:cNvPicPr>
          <p:nvPr/>
        </p:nvPicPr>
        <p:blipFill>
          <a:blip r:embed="rId2"/>
          <a:stretch>
            <a:fillRect/>
          </a:stretch>
        </p:blipFill>
        <p:spPr>
          <a:xfrm>
            <a:off x="299880" y="771965"/>
            <a:ext cx="8544239" cy="4784774"/>
          </a:xfrm>
          <a:prstGeom prst="rect">
            <a:avLst/>
          </a:prstGeom>
        </p:spPr>
      </p:pic>
    </p:spTree>
    <p:extLst>
      <p:ext uri="{BB962C8B-B14F-4D97-AF65-F5344CB8AC3E}">
        <p14:creationId xmlns:p14="http://schemas.microsoft.com/office/powerpoint/2010/main" val="72814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7EFCFAC-D8AD-4968-9A7A-61CD5BDCF4AA}"/>
              </a:ext>
            </a:extLst>
          </p:cNvPr>
          <p:cNvPicPr>
            <a:picLocks noChangeAspect="1"/>
          </p:cNvPicPr>
          <p:nvPr/>
        </p:nvPicPr>
        <p:blipFill>
          <a:blip r:embed="rId2"/>
          <a:stretch>
            <a:fillRect/>
          </a:stretch>
        </p:blipFill>
        <p:spPr>
          <a:xfrm>
            <a:off x="617190" y="943279"/>
            <a:ext cx="7909620" cy="4971442"/>
          </a:xfrm>
          <a:prstGeom prst="rect">
            <a:avLst/>
          </a:prstGeom>
        </p:spPr>
      </p:pic>
    </p:spTree>
    <p:extLst>
      <p:ext uri="{BB962C8B-B14F-4D97-AF65-F5344CB8AC3E}">
        <p14:creationId xmlns:p14="http://schemas.microsoft.com/office/powerpoint/2010/main" val="2851814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550BB8B-D8E3-4FB9-A71C-43913AC378CE}"/>
              </a:ext>
            </a:extLst>
          </p:cNvPr>
          <p:cNvPicPr>
            <a:picLocks noChangeAspect="1"/>
          </p:cNvPicPr>
          <p:nvPr/>
        </p:nvPicPr>
        <p:blipFill>
          <a:blip r:embed="rId2"/>
          <a:stretch>
            <a:fillRect/>
          </a:stretch>
        </p:blipFill>
        <p:spPr>
          <a:xfrm>
            <a:off x="404446" y="657042"/>
            <a:ext cx="8335108" cy="5543915"/>
          </a:xfrm>
          <a:prstGeom prst="rect">
            <a:avLst/>
          </a:prstGeom>
        </p:spPr>
      </p:pic>
    </p:spTree>
    <p:extLst>
      <p:ext uri="{BB962C8B-B14F-4D97-AF65-F5344CB8AC3E}">
        <p14:creationId xmlns:p14="http://schemas.microsoft.com/office/powerpoint/2010/main" val="1618242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863C12-F8BE-4550-845D-AB7B66F13319}"/>
              </a:ext>
            </a:extLst>
          </p:cNvPr>
          <p:cNvPicPr>
            <a:picLocks noChangeAspect="1"/>
          </p:cNvPicPr>
          <p:nvPr/>
        </p:nvPicPr>
        <p:blipFill>
          <a:blip r:embed="rId2"/>
          <a:stretch>
            <a:fillRect/>
          </a:stretch>
        </p:blipFill>
        <p:spPr>
          <a:xfrm>
            <a:off x="2244234" y="192358"/>
            <a:ext cx="4903698" cy="6480658"/>
          </a:xfrm>
          <a:prstGeom prst="rect">
            <a:avLst/>
          </a:prstGeom>
        </p:spPr>
      </p:pic>
    </p:spTree>
    <p:extLst>
      <p:ext uri="{BB962C8B-B14F-4D97-AF65-F5344CB8AC3E}">
        <p14:creationId xmlns:p14="http://schemas.microsoft.com/office/powerpoint/2010/main" val="1917295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59E5197-6247-4CF7-A940-74C108E43754}"/>
              </a:ext>
            </a:extLst>
          </p:cNvPr>
          <p:cNvPicPr>
            <a:picLocks noChangeAspect="1"/>
          </p:cNvPicPr>
          <p:nvPr/>
        </p:nvPicPr>
        <p:blipFill>
          <a:blip r:embed="rId2"/>
          <a:stretch>
            <a:fillRect/>
          </a:stretch>
        </p:blipFill>
        <p:spPr>
          <a:xfrm>
            <a:off x="1110882" y="200515"/>
            <a:ext cx="6922235" cy="6456970"/>
          </a:xfrm>
          <a:prstGeom prst="rect">
            <a:avLst/>
          </a:prstGeom>
        </p:spPr>
      </p:pic>
    </p:spTree>
    <p:extLst>
      <p:ext uri="{BB962C8B-B14F-4D97-AF65-F5344CB8AC3E}">
        <p14:creationId xmlns:p14="http://schemas.microsoft.com/office/powerpoint/2010/main" val="2293129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92A0AF4-58B7-4314-8F12-836C32460C70}"/>
              </a:ext>
            </a:extLst>
          </p:cNvPr>
          <p:cNvPicPr>
            <a:picLocks noChangeAspect="1"/>
          </p:cNvPicPr>
          <p:nvPr/>
        </p:nvPicPr>
        <p:blipFill>
          <a:blip r:embed="rId2"/>
          <a:stretch>
            <a:fillRect/>
          </a:stretch>
        </p:blipFill>
        <p:spPr>
          <a:xfrm>
            <a:off x="269630" y="205033"/>
            <a:ext cx="8499230" cy="5099538"/>
          </a:xfrm>
          <a:prstGeom prst="rect">
            <a:avLst/>
          </a:prstGeom>
        </p:spPr>
      </p:pic>
      <p:pic>
        <p:nvPicPr>
          <p:cNvPr id="5" name="Grafik 4">
            <a:extLst>
              <a:ext uri="{FF2B5EF4-FFF2-40B4-BE49-F238E27FC236}">
                <a16:creationId xmlns:a16="http://schemas.microsoft.com/office/drawing/2014/main" id="{9A4CFA12-AA7C-43A9-B409-A2A1EA58BC47}"/>
              </a:ext>
            </a:extLst>
          </p:cNvPr>
          <p:cNvPicPr>
            <a:picLocks noChangeAspect="1"/>
          </p:cNvPicPr>
          <p:nvPr/>
        </p:nvPicPr>
        <p:blipFill>
          <a:blip r:embed="rId3"/>
          <a:stretch>
            <a:fillRect/>
          </a:stretch>
        </p:blipFill>
        <p:spPr>
          <a:xfrm>
            <a:off x="6054970" y="121993"/>
            <a:ext cx="2819400" cy="1743075"/>
          </a:xfrm>
          <a:prstGeom prst="rect">
            <a:avLst/>
          </a:prstGeom>
        </p:spPr>
      </p:pic>
      <p:pic>
        <p:nvPicPr>
          <p:cNvPr id="7" name="Grafik 6">
            <a:extLst>
              <a:ext uri="{FF2B5EF4-FFF2-40B4-BE49-F238E27FC236}">
                <a16:creationId xmlns:a16="http://schemas.microsoft.com/office/drawing/2014/main" id="{B8B2DFC9-81FE-42C7-ABAE-47F261AA073D}"/>
              </a:ext>
            </a:extLst>
          </p:cNvPr>
          <p:cNvPicPr>
            <a:picLocks noChangeAspect="1"/>
          </p:cNvPicPr>
          <p:nvPr/>
        </p:nvPicPr>
        <p:blipFill>
          <a:blip r:embed="rId4"/>
          <a:stretch>
            <a:fillRect/>
          </a:stretch>
        </p:blipFill>
        <p:spPr>
          <a:xfrm>
            <a:off x="752108" y="1613755"/>
            <a:ext cx="2336923" cy="2517264"/>
          </a:xfrm>
          <a:prstGeom prst="rect">
            <a:avLst/>
          </a:prstGeom>
        </p:spPr>
      </p:pic>
      <p:pic>
        <p:nvPicPr>
          <p:cNvPr id="9" name="Grafik 8">
            <a:extLst>
              <a:ext uri="{FF2B5EF4-FFF2-40B4-BE49-F238E27FC236}">
                <a16:creationId xmlns:a16="http://schemas.microsoft.com/office/drawing/2014/main" id="{993ADA28-A3DE-4CBD-A7AF-6C311550B55B}"/>
              </a:ext>
            </a:extLst>
          </p:cNvPr>
          <p:cNvPicPr>
            <a:picLocks noChangeAspect="1"/>
          </p:cNvPicPr>
          <p:nvPr/>
        </p:nvPicPr>
        <p:blipFill>
          <a:blip r:embed="rId5"/>
          <a:stretch>
            <a:fillRect/>
          </a:stretch>
        </p:blipFill>
        <p:spPr>
          <a:xfrm>
            <a:off x="2987948" y="4778219"/>
            <a:ext cx="1929739" cy="466026"/>
          </a:xfrm>
          <a:prstGeom prst="rect">
            <a:avLst/>
          </a:prstGeom>
        </p:spPr>
      </p:pic>
      <p:sp>
        <p:nvSpPr>
          <p:cNvPr id="10" name="Titel 9">
            <a:extLst>
              <a:ext uri="{FF2B5EF4-FFF2-40B4-BE49-F238E27FC236}">
                <a16:creationId xmlns:a16="http://schemas.microsoft.com/office/drawing/2014/main" id="{1A0A791C-AE38-4A91-BE7B-94883B2ED7AA}"/>
              </a:ext>
            </a:extLst>
          </p:cNvPr>
          <p:cNvSpPr>
            <a:spLocks noGrp="1"/>
          </p:cNvSpPr>
          <p:nvPr>
            <p:ph type="title"/>
          </p:nvPr>
        </p:nvSpPr>
        <p:spPr>
          <a:xfrm>
            <a:off x="628650" y="5324458"/>
            <a:ext cx="7886700" cy="1411549"/>
          </a:xfrm>
        </p:spPr>
        <p:txBody>
          <a:bodyPr>
            <a:normAutofit fontScale="90000"/>
          </a:bodyPr>
          <a:lstStyle/>
          <a:p>
            <a:br>
              <a:rPr lang="en-GB" sz="18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br>
            <a:br>
              <a:rPr lang="en-GB" sz="18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br>
            <a:br>
              <a:rPr lang="en-GB" sz="18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br>
            <a:r>
              <a:rPr lang="en-GB" sz="2000" dirty="0">
                <a:solidFill>
                  <a:schemeClr val="bg1"/>
                </a:solidFill>
                <a:effectLst/>
                <a:latin typeface="Arial Black" panose="020B0A04020102020204" pitchFamily="34" charset="0"/>
                <a:ea typeface="Calibri" panose="020F0502020204030204" pitchFamily="34" charset="0"/>
                <a:cs typeface="Times New Roman" panose="02020603050405020304" pitchFamily="18" charset="0"/>
              </a:rPr>
              <a:t>Water is one thing that defines life for all the organisms on this planet, </a:t>
            </a:r>
            <a:r>
              <a:rPr lang="en-GB" sz="20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t>let us join hands to conserve water. Saving water today is saving our future.</a:t>
            </a:r>
            <a:br>
              <a:rPr lang="en-GB" sz="20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br>
            <a:br>
              <a:rPr lang="en-GB" sz="20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br>
            <a:r>
              <a:rPr lang="en-GB" sz="20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t>                                                                   </a:t>
            </a:r>
            <a:r>
              <a:rPr lang="en-GB" sz="18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t>Austria, HTL Rankweil</a:t>
            </a:r>
            <a:br>
              <a:rPr lang="en-GB" sz="20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br>
            <a:br>
              <a:rPr lang="de-AT"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de-AT" sz="2000" dirty="0">
              <a:solidFill>
                <a:schemeClr val="bg1"/>
              </a:solidFill>
            </a:endParaRPr>
          </a:p>
        </p:txBody>
      </p:sp>
    </p:spTree>
    <p:extLst>
      <p:ext uri="{BB962C8B-B14F-4D97-AF65-F5344CB8AC3E}">
        <p14:creationId xmlns:p14="http://schemas.microsoft.com/office/powerpoint/2010/main" val="2516572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74BF7FD-DEC7-416F-830F-7B5FB5D8A5FD}"/>
              </a:ext>
            </a:extLst>
          </p:cNvPr>
          <p:cNvPicPr>
            <a:picLocks noChangeAspect="1"/>
          </p:cNvPicPr>
          <p:nvPr/>
        </p:nvPicPr>
        <p:blipFill>
          <a:blip r:embed="rId2"/>
          <a:stretch>
            <a:fillRect/>
          </a:stretch>
        </p:blipFill>
        <p:spPr>
          <a:xfrm>
            <a:off x="1014761" y="147753"/>
            <a:ext cx="6802243" cy="6562493"/>
          </a:xfrm>
          <a:prstGeom prst="rect">
            <a:avLst/>
          </a:prstGeom>
        </p:spPr>
      </p:pic>
      <p:pic>
        <p:nvPicPr>
          <p:cNvPr id="4" name="Grafik 3">
            <a:extLst>
              <a:ext uri="{FF2B5EF4-FFF2-40B4-BE49-F238E27FC236}">
                <a16:creationId xmlns:a16="http://schemas.microsoft.com/office/drawing/2014/main" id="{88A01D8B-EE9F-47B7-A9CC-457461F05A71}"/>
              </a:ext>
            </a:extLst>
          </p:cNvPr>
          <p:cNvPicPr>
            <a:picLocks noChangeAspect="1"/>
          </p:cNvPicPr>
          <p:nvPr/>
        </p:nvPicPr>
        <p:blipFill>
          <a:blip r:embed="rId3"/>
          <a:stretch>
            <a:fillRect/>
          </a:stretch>
        </p:blipFill>
        <p:spPr>
          <a:xfrm>
            <a:off x="998501" y="246721"/>
            <a:ext cx="2230126" cy="366596"/>
          </a:xfrm>
          <a:prstGeom prst="rect">
            <a:avLst/>
          </a:prstGeom>
        </p:spPr>
      </p:pic>
    </p:spTree>
    <p:extLst>
      <p:ext uri="{BB962C8B-B14F-4D97-AF65-F5344CB8AC3E}">
        <p14:creationId xmlns:p14="http://schemas.microsoft.com/office/powerpoint/2010/main" val="1862134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2DD33F8-7ACB-41DF-A6AA-F580BFA37BA1}"/>
              </a:ext>
            </a:extLst>
          </p:cNvPr>
          <p:cNvPicPr>
            <a:picLocks noChangeAspect="1"/>
          </p:cNvPicPr>
          <p:nvPr/>
        </p:nvPicPr>
        <p:blipFill>
          <a:blip r:embed="rId2"/>
          <a:stretch>
            <a:fillRect/>
          </a:stretch>
        </p:blipFill>
        <p:spPr>
          <a:xfrm>
            <a:off x="419898" y="254630"/>
            <a:ext cx="8304203" cy="6348739"/>
          </a:xfrm>
          <a:prstGeom prst="rect">
            <a:avLst/>
          </a:prstGeom>
        </p:spPr>
      </p:pic>
    </p:spTree>
    <p:extLst>
      <p:ext uri="{BB962C8B-B14F-4D97-AF65-F5344CB8AC3E}">
        <p14:creationId xmlns:p14="http://schemas.microsoft.com/office/powerpoint/2010/main" val="3244969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33886F7-3F63-4DB9-A0AB-E3A85CD2B765}"/>
              </a:ext>
            </a:extLst>
          </p:cNvPr>
          <p:cNvPicPr>
            <a:picLocks noChangeAspect="1"/>
          </p:cNvPicPr>
          <p:nvPr/>
        </p:nvPicPr>
        <p:blipFill>
          <a:blip r:embed="rId2"/>
          <a:stretch>
            <a:fillRect/>
          </a:stretch>
        </p:blipFill>
        <p:spPr>
          <a:xfrm>
            <a:off x="663343" y="152471"/>
            <a:ext cx="7817313" cy="6553057"/>
          </a:xfrm>
          <a:prstGeom prst="rect">
            <a:avLst/>
          </a:prstGeom>
        </p:spPr>
      </p:pic>
    </p:spTree>
    <p:extLst>
      <p:ext uri="{BB962C8B-B14F-4D97-AF65-F5344CB8AC3E}">
        <p14:creationId xmlns:p14="http://schemas.microsoft.com/office/powerpoint/2010/main" val="295067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B07257B-56AD-47E2-AF5B-868CE8CBA375}"/>
              </a:ext>
            </a:extLst>
          </p:cNvPr>
          <p:cNvPicPr>
            <a:picLocks noChangeAspect="1"/>
          </p:cNvPicPr>
          <p:nvPr/>
        </p:nvPicPr>
        <p:blipFill>
          <a:blip r:embed="rId2"/>
          <a:stretch>
            <a:fillRect/>
          </a:stretch>
        </p:blipFill>
        <p:spPr>
          <a:xfrm>
            <a:off x="2384269" y="60111"/>
            <a:ext cx="4532137" cy="6737777"/>
          </a:xfrm>
          <a:prstGeom prst="rect">
            <a:avLst/>
          </a:prstGeom>
        </p:spPr>
      </p:pic>
    </p:spTree>
    <p:extLst>
      <p:ext uri="{BB962C8B-B14F-4D97-AF65-F5344CB8AC3E}">
        <p14:creationId xmlns:p14="http://schemas.microsoft.com/office/powerpoint/2010/main" val="1627619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DA7E121-0E7A-456A-AF60-45E68B57CD74}"/>
              </a:ext>
            </a:extLst>
          </p:cNvPr>
          <p:cNvPicPr>
            <a:picLocks noChangeAspect="1"/>
          </p:cNvPicPr>
          <p:nvPr/>
        </p:nvPicPr>
        <p:blipFill>
          <a:blip r:embed="rId2"/>
          <a:stretch>
            <a:fillRect/>
          </a:stretch>
        </p:blipFill>
        <p:spPr>
          <a:xfrm>
            <a:off x="2137714" y="85644"/>
            <a:ext cx="4868572" cy="6686711"/>
          </a:xfrm>
          <a:prstGeom prst="rect">
            <a:avLst/>
          </a:prstGeom>
        </p:spPr>
      </p:pic>
    </p:spTree>
    <p:extLst>
      <p:ext uri="{BB962C8B-B14F-4D97-AF65-F5344CB8AC3E}">
        <p14:creationId xmlns:p14="http://schemas.microsoft.com/office/powerpoint/2010/main" val="290903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1F56E66-8FCA-4A90-B76C-490B1FD43F78}"/>
              </a:ext>
            </a:extLst>
          </p:cNvPr>
          <p:cNvPicPr>
            <a:picLocks noChangeAspect="1"/>
          </p:cNvPicPr>
          <p:nvPr/>
        </p:nvPicPr>
        <p:blipFill>
          <a:blip r:embed="rId2"/>
          <a:stretch>
            <a:fillRect/>
          </a:stretch>
        </p:blipFill>
        <p:spPr>
          <a:xfrm>
            <a:off x="716461" y="486239"/>
            <a:ext cx="7711078" cy="5513117"/>
          </a:xfrm>
          <a:prstGeom prst="rect">
            <a:avLst/>
          </a:prstGeom>
        </p:spPr>
      </p:pic>
    </p:spTree>
    <p:extLst>
      <p:ext uri="{BB962C8B-B14F-4D97-AF65-F5344CB8AC3E}">
        <p14:creationId xmlns:p14="http://schemas.microsoft.com/office/powerpoint/2010/main" val="357756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7BB7E95-9752-4E04-9FE6-5F597C4FAC25}"/>
              </a:ext>
            </a:extLst>
          </p:cNvPr>
          <p:cNvPicPr>
            <a:picLocks noChangeAspect="1"/>
          </p:cNvPicPr>
          <p:nvPr/>
        </p:nvPicPr>
        <p:blipFill>
          <a:blip r:embed="rId2"/>
          <a:stretch>
            <a:fillRect/>
          </a:stretch>
        </p:blipFill>
        <p:spPr>
          <a:xfrm>
            <a:off x="1466665" y="211874"/>
            <a:ext cx="6123103" cy="6343534"/>
          </a:xfrm>
          <a:prstGeom prst="rect">
            <a:avLst/>
          </a:prstGeom>
        </p:spPr>
      </p:pic>
    </p:spTree>
    <p:extLst>
      <p:ext uri="{BB962C8B-B14F-4D97-AF65-F5344CB8AC3E}">
        <p14:creationId xmlns:p14="http://schemas.microsoft.com/office/powerpoint/2010/main" val="609861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D99458C-6B81-4FA0-B703-0466890C832D}"/>
              </a:ext>
            </a:extLst>
          </p:cNvPr>
          <p:cNvPicPr>
            <a:picLocks noChangeAspect="1"/>
          </p:cNvPicPr>
          <p:nvPr/>
        </p:nvPicPr>
        <p:blipFill>
          <a:blip r:embed="rId2"/>
          <a:stretch>
            <a:fillRect/>
          </a:stretch>
        </p:blipFill>
        <p:spPr>
          <a:xfrm>
            <a:off x="1271238" y="249711"/>
            <a:ext cx="6411951" cy="6411951"/>
          </a:xfrm>
          <a:prstGeom prst="rect">
            <a:avLst/>
          </a:prstGeom>
        </p:spPr>
      </p:pic>
    </p:spTree>
    <p:extLst>
      <p:ext uri="{BB962C8B-B14F-4D97-AF65-F5344CB8AC3E}">
        <p14:creationId xmlns:p14="http://schemas.microsoft.com/office/powerpoint/2010/main" val="3008466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383B84-61B5-416C-B358-01849AA8804E}"/>
              </a:ext>
            </a:extLst>
          </p:cNvPr>
          <p:cNvPicPr>
            <a:picLocks noChangeAspect="1"/>
          </p:cNvPicPr>
          <p:nvPr/>
        </p:nvPicPr>
        <p:blipFill>
          <a:blip r:embed="rId2"/>
          <a:stretch>
            <a:fillRect/>
          </a:stretch>
        </p:blipFill>
        <p:spPr>
          <a:xfrm>
            <a:off x="118983" y="289932"/>
            <a:ext cx="8906034" cy="6311589"/>
          </a:xfrm>
          <a:prstGeom prst="rect">
            <a:avLst/>
          </a:prstGeom>
        </p:spPr>
      </p:pic>
    </p:spTree>
    <p:extLst>
      <p:ext uri="{BB962C8B-B14F-4D97-AF65-F5344CB8AC3E}">
        <p14:creationId xmlns:p14="http://schemas.microsoft.com/office/powerpoint/2010/main" val="1913412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9865AC9-7CE2-40AA-9C23-51ACFACD0695}"/>
              </a:ext>
            </a:extLst>
          </p:cNvPr>
          <p:cNvPicPr>
            <a:picLocks noChangeAspect="1"/>
          </p:cNvPicPr>
          <p:nvPr/>
        </p:nvPicPr>
        <p:blipFill>
          <a:blip r:embed="rId2"/>
          <a:stretch>
            <a:fillRect/>
          </a:stretch>
        </p:blipFill>
        <p:spPr>
          <a:xfrm>
            <a:off x="822294" y="482290"/>
            <a:ext cx="7499412" cy="5893420"/>
          </a:xfrm>
          <a:prstGeom prst="rect">
            <a:avLst/>
          </a:prstGeom>
        </p:spPr>
      </p:pic>
    </p:spTree>
    <p:extLst>
      <p:ext uri="{BB962C8B-B14F-4D97-AF65-F5344CB8AC3E}">
        <p14:creationId xmlns:p14="http://schemas.microsoft.com/office/powerpoint/2010/main" val="3251335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0872264-6722-44A7-9028-7410580B12B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97470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255D8289-E71A-4E6E-8A22-1BB68E79D26F}"/>
              </a:ext>
            </a:extLst>
          </p:cNvPr>
          <p:cNvPicPr>
            <a:picLocks noChangeAspect="1"/>
          </p:cNvPicPr>
          <p:nvPr/>
        </p:nvPicPr>
        <p:blipFill>
          <a:blip r:embed="rId2"/>
          <a:stretch>
            <a:fillRect/>
          </a:stretch>
        </p:blipFill>
        <p:spPr>
          <a:xfrm>
            <a:off x="859457" y="742602"/>
            <a:ext cx="7788122" cy="5167544"/>
          </a:xfrm>
          <a:prstGeom prst="rect">
            <a:avLst/>
          </a:prstGeom>
        </p:spPr>
      </p:pic>
    </p:spTree>
    <p:extLst>
      <p:ext uri="{BB962C8B-B14F-4D97-AF65-F5344CB8AC3E}">
        <p14:creationId xmlns:p14="http://schemas.microsoft.com/office/powerpoint/2010/main" val="2979232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57575B1-AA19-4349-A71A-5CF188EBFF5A}"/>
              </a:ext>
            </a:extLst>
          </p:cNvPr>
          <p:cNvSpPr>
            <a:spLocks noChangeArrowheads="1"/>
          </p:cNvSpPr>
          <p:nvPr/>
        </p:nvSpPr>
        <p:spPr bwMode="auto">
          <a:xfrm>
            <a:off x="0" y="-823422"/>
            <a:ext cx="65" cy="21040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6346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1" i="0" u="none" strike="noStrike" cap="none" normalizeH="0" baseline="0" dirty="0">
              <a:ln>
                <a:noFill/>
              </a:ln>
              <a:solidFill>
                <a:srgbClr val="30373B"/>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b="1" dirty="0">
              <a:solidFill>
                <a:srgbClr val="30373B"/>
              </a:solidFill>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1" i="0" u="none" strike="noStrike" cap="none" normalizeH="0" baseline="0" dirty="0">
              <a:ln>
                <a:noFill/>
              </a:ln>
              <a:solidFill>
                <a:srgbClr val="30373B"/>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b="1" dirty="0">
              <a:solidFill>
                <a:srgbClr val="30373B"/>
              </a:solidFill>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1" i="0" u="none" strike="noStrike" cap="none" normalizeH="0" baseline="0" dirty="0">
              <a:ln>
                <a:noFill/>
              </a:ln>
              <a:solidFill>
                <a:srgbClr val="30373B"/>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b="1" dirty="0">
              <a:solidFill>
                <a:srgbClr val="30373B"/>
              </a:solidFill>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1" i="0" u="none" strike="noStrike" cap="none" normalizeH="0" baseline="0" dirty="0">
              <a:ln>
                <a:noFill/>
              </a:ln>
              <a:solidFill>
                <a:srgbClr val="30373B"/>
              </a:solidFill>
              <a:effectLst/>
              <a:latin typeface="roboto"/>
            </a:endParaRPr>
          </a:p>
        </p:txBody>
      </p:sp>
      <p:pic>
        <p:nvPicPr>
          <p:cNvPr id="1026" name="Picture 2" descr="UN fresh water availability statistics">
            <a:extLst>
              <a:ext uri="{FF2B5EF4-FFF2-40B4-BE49-F238E27FC236}">
                <a16:creationId xmlns:a16="http://schemas.microsoft.com/office/drawing/2014/main" id="{66AD08B4-F322-498D-B22C-A98851C6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18" y="1051792"/>
            <a:ext cx="8668273" cy="563894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41A1E8A4-2C64-45ED-864C-EF8DAA7023E5}"/>
              </a:ext>
            </a:extLst>
          </p:cNvPr>
          <p:cNvSpPr txBox="1"/>
          <p:nvPr/>
        </p:nvSpPr>
        <p:spPr>
          <a:xfrm>
            <a:off x="987848" y="304531"/>
            <a:ext cx="7168303" cy="984885"/>
          </a:xfrm>
          <a:prstGeom prst="rect">
            <a:avLst/>
          </a:prstGeom>
          <a:noFill/>
        </p:spPr>
        <p:txBody>
          <a:bodyPr wrap="square">
            <a:spAutoFit/>
          </a:bodyPr>
          <a:lstStyle/>
          <a:p>
            <a:r>
              <a:rPr lang="en-US" sz="2000" b="1" dirty="0">
                <a:latin typeface="Arial Black" panose="020B0A04020102020204" pitchFamily="34" charset="0"/>
              </a:rPr>
              <a:t>Nearly 11 Percent of the Total Global Population</a:t>
            </a:r>
          </a:p>
          <a:p>
            <a:r>
              <a:rPr lang="en-US" sz="2000" b="1" dirty="0">
                <a:latin typeface="Arial Black" panose="020B0A04020102020204" pitchFamily="34" charset="0"/>
              </a:rPr>
              <a:t>             have No Access to Clean Water.</a:t>
            </a:r>
          </a:p>
          <a:p>
            <a:r>
              <a:rPr lang="en-US" dirty="0"/>
              <a:t>  </a:t>
            </a:r>
          </a:p>
        </p:txBody>
      </p:sp>
    </p:spTree>
    <p:extLst>
      <p:ext uri="{BB962C8B-B14F-4D97-AF65-F5344CB8AC3E}">
        <p14:creationId xmlns:p14="http://schemas.microsoft.com/office/powerpoint/2010/main" val="337533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8D60752-8AEF-45F0-90CE-B49085E99E10}"/>
              </a:ext>
            </a:extLst>
          </p:cNvPr>
          <p:cNvPicPr>
            <a:picLocks noChangeAspect="1"/>
          </p:cNvPicPr>
          <p:nvPr/>
        </p:nvPicPr>
        <p:blipFill>
          <a:blip r:embed="rId2"/>
          <a:stretch>
            <a:fillRect/>
          </a:stretch>
        </p:blipFill>
        <p:spPr>
          <a:xfrm>
            <a:off x="1350691" y="207691"/>
            <a:ext cx="6442617" cy="6442617"/>
          </a:xfrm>
          <a:prstGeom prst="rect">
            <a:avLst/>
          </a:prstGeom>
        </p:spPr>
      </p:pic>
    </p:spTree>
    <p:extLst>
      <p:ext uri="{BB962C8B-B14F-4D97-AF65-F5344CB8AC3E}">
        <p14:creationId xmlns:p14="http://schemas.microsoft.com/office/powerpoint/2010/main" val="3509496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E214F63-4191-4134-99DA-58AC31D30DEB}"/>
              </a:ext>
            </a:extLst>
          </p:cNvPr>
          <p:cNvPicPr>
            <a:picLocks noChangeAspect="1"/>
          </p:cNvPicPr>
          <p:nvPr/>
        </p:nvPicPr>
        <p:blipFill>
          <a:blip r:embed="rId2"/>
          <a:stretch>
            <a:fillRect/>
          </a:stretch>
        </p:blipFill>
        <p:spPr>
          <a:xfrm>
            <a:off x="2286000" y="290512"/>
            <a:ext cx="4572000" cy="6276975"/>
          </a:xfrm>
          <a:prstGeom prst="rect">
            <a:avLst/>
          </a:prstGeom>
        </p:spPr>
      </p:pic>
    </p:spTree>
    <p:extLst>
      <p:ext uri="{BB962C8B-B14F-4D97-AF65-F5344CB8AC3E}">
        <p14:creationId xmlns:p14="http://schemas.microsoft.com/office/powerpoint/2010/main" val="1250188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85D0F9F-B489-46D4-BEA0-8BD840F4DC33}"/>
              </a:ext>
            </a:extLst>
          </p:cNvPr>
          <p:cNvPicPr>
            <a:picLocks noChangeAspect="1"/>
          </p:cNvPicPr>
          <p:nvPr/>
        </p:nvPicPr>
        <p:blipFill>
          <a:blip r:embed="rId2"/>
          <a:stretch>
            <a:fillRect/>
          </a:stretch>
        </p:blipFill>
        <p:spPr>
          <a:xfrm>
            <a:off x="327042" y="428004"/>
            <a:ext cx="8489915" cy="6001991"/>
          </a:xfrm>
          <a:prstGeom prst="rect">
            <a:avLst/>
          </a:prstGeom>
        </p:spPr>
      </p:pic>
    </p:spTree>
    <p:extLst>
      <p:ext uri="{BB962C8B-B14F-4D97-AF65-F5344CB8AC3E}">
        <p14:creationId xmlns:p14="http://schemas.microsoft.com/office/powerpoint/2010/main" val="313845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5D5E4D5-5FAA-428F-90F8-C891530B9D70}"/>
              </a:ext>
            </a:extLst>
          </p:cNvPr>
          <p:cNvPicPr>
            <a:picLocks noChangeAspect="1"/>
          </p:cNvPicPr>
          <p:nvPr/>
        </p:nvPicPr>
        <p:blipFill>
          <a:blip r:embed="rId2"/>
          <a:stretch>
            <a:fillRect/>
          </a:stretch>
        </p:blipFill>
        <p:spPr>
          <a:xfrm>
            <a:off x="2111993" y="118132"/>
            <a:ext cx="4710877" cy="6572600"/>
          </a:xfrm>
          <a:prstGeom prst="rect">
            <a:avLst/>
          </a:prstGeom>
        </p:spPr>
      </p:pic>
    </p:spTree>
    <p:extLst>
      <p:ext uri="{BB962C8B-B14F-4D97-AF65-F5344CB8AC3E}">
        <p14:creationId xmlns:p14="http://schemas.microsoft.com/office/powerpoint/2010/main" val="3522745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0F12F35-B59C-40B4-95F4-2FFD638A9023}"/>
              </a:ext>
            </a:extLst>
          </p:cNvPr>
          <p:cNvPicPr>
            <a:picLocks noChangeAspect="1"/>
          </p:cNvPicPr>
          <p:nvPr/>
        </p:nvPicPr>
        <p:blipFill>
          <a:blip r:embed="rId2"/>
          <a:stretch>
            <a:fillRect/>
          </a:stretch>
        </p:blipFill>
        <p:spPr>
          <a:xfrm>
            <a:off x="331749" y="602166"/>
            <a:ext cx="8480502" cy="5653667"/>
          </a:xfrm>
          <a:prstGeom prst="rect">
            <a:avLst/>
          </a:prstGeom>
        </p:spPr>
      </p:pic>
    </p:spTree>
    <p:extLst>
      <p:ext uri="{BB962C8B-B14F-4D97-AF65-F5344CB8AC3E}">
        <p14:creationId xmlns:p14="http://schemas.microsoft.com/office/powerpoint/2010/main" val="285430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7CC983-1108-4A3B-8067-A694E38A9D2A}"/>
              </a:ext>
            </a:extLst>
          </p:cNvPr>
          <p:cNvPicPr>
            <a:picLocks noChangeAspect="1"/>
          </p:cNvPicPr>
          <p:nvPr/>
        </p:nvPicPr>
        <p:blipFill>
          <a:blip r:embed="rId2"/>
          <a:stretch>
            <a:fillRect/>
          </a:stretch>
        </p:blipFill>
        <p:spPr>
          <a:xfrm>
            <a:off x="78656" y="642600"/>
            <a:ext cx="8986688" cy="5572800"/>
          </a:xfrm>
          <a:prstGeom prst="rect">
            <a:avLst/>
          </a:prstGeom>
        </p:spPr>
      </p:pic>
    </p:spTree>
    <p:extLst>
      <p:ext uri="{BB962C8B-B14F-4D97-AF65-F5344CB8AC3E}">
        <p14:creationId xmlns:p14="http://schemas.microsoft.com/office/powerpoint/2010/main" val="2214210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201D9F3-628B-4C1C-88DA-5997E7E0CD2F}"/>
              </a:ext>
            </a:extLst>
          </p:cNvPr>
          <p:cNvPicPr>
            <a:picLocks noChangeAspect="1"/>
          </p:cNvPicPr>
          <p:nvPr/>
        </p:nvPicPr>
        <p:blipFill>
          <a:blip r:embed="rId2"/>
          <a:stretch>
            <a:fillRect/>
          </a:stretch>
        </p:blipFill>
        <p:spPr>
          <a:xfrm>
            <a:off x="263652" y="1237785"/>
            <a:ext cx="8616696" cy="4125951"/>
          </a:xfrm>
          <a:prstGeom prst="rect">
            <a:avLst/>
          </a:prstGeom>
        </p:spPr>
      </p:pic>
    </p:spTree>
    <p:extLst>
      <p:ext uri="{BB962C8B-B14F-4D97-AF65-F5344CB8AC3E}">
        <p14:creationId xmlns:p14="http://schemas.microsoft.com/office/powerpoint/2010/main" val="4210724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A3A93E-07E5-44D3-9D5C-D5ABA0222A9E}"/>
              </a:ext>
            </a:extLst>
          </p:cNvPr>
          <p:cNvPicPr>
            <a:picLocks noChangeAspect="1"/>
          </p:cNvPicPr>
          <p:nvPr/>
        </p:nvPicPr>
        <p:blipFill>
          <a:blip r:embed="rId2"/>
          <a:stretch>
            <a:fillRect/>
          </a:stretch>
        </p:blipFill>
        <p:spPr>
          <a:xfrm>
            <a:off x="881062" y="342900"/>
            <a:ext cx="7381875" cy="6172200"/>
          </a:xfrm>
          <a:prstGeom prst="rect">
            <a:avLst/>
          </a:prstGeom>
        </p:spPr>
      </p:pic>
    </p:spTree>
    <p:extLst>
      <p:ext uri="{BB962C8B-B14F-4D97-AF65-F5344CB8AC3E}">
        <p14:creationId xmlns:p14="http://schemas.microsoft.com/office/powerpoint/2010/main" val="1763364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54471D7-1DF2-44CF-BEA3-DE913F4C9BEF}"/>
              </a:ext>
            </a:extLst>
          </p:cNvPr>
          <p:cNvPicPr>
            <a:picLocks noChangeAspect="1"/>
          </p:cNvPicPr>
          <p:nvPr/>
        </p:nvPicPr>
        <p:blipFill>
          <a:blip r:embed="rId2"/>
          <a:stretch>
            <a:fillRect/>
          </a:stretch>
        </p:blipFill>
        <p:spPr>
          <a:xfrm>
            <a:off x="243075" y="199818"/>
            <a:ext cx="8657850" cy="4013743"/>
          </a:xfrm>
          <a:prstGeom prst="rect">
            <a:avLst/>
          </a:prstGeom>
        </p:spPr>
      </p:pic>
      <p:pic>
        <p:nvPicPr>
          <p:cNvPr id="4" name="Grafik 3">
            <a:extLst>
              <a:ext uri="{FF2B5EF4-FFF2-40B4-BE49-F238E27FC236}">
                <a16:creationId xmlns:a16="http://schemas.microsoft.com/office/drawing/2014/main" id="{2E978ED4-F71B-444F-B517-4C5BB3B8F5A3}"/>
              </a:ext>
            </a:extLst>
          </p:cNvPr>
          <p:cNvPicPr>
            <a:picLocks noChangeAspect="1"/>
          </p:cNvPicPr>
          <p:nvPr/>
        </p:nvPicPr>
        <p:blipFill>
          <a:blip r:embed="rId3"/>
          <a:stretch>
            <a:fillRect/>
          </a:stretch>
        </p:blipFill>
        <p:spPr>
          <a:xfrm>
            <a:off x="2630872" y="4328828"/>
            <a:ext cx="3882256" cy="2329354"/>
          </a:xfrm>
          <a:prstGeom prst="rect">
            <a:avLst/>
          </a:prstGeom>
        </p:spPr>
      </p:pic>
    </p:spTree>
    <p:extLst>
      <p:ext uri="{BB962C8B-B14F-4D97-AF65-F5344CB8AC3E}">
        <p14:creationId xmlns:p14="http://schemas.microsoft.com/office/powerpoint/2010/main" val="20942674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60</Words>
  <Application>Microsoft Office PowerPoint</Application>
  <PresentationFormat>Bildschirmpräsentation (4:3)</PresentationFormat>
  <Paragraphs>9</Paragraphs>
  <Slides>34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34</vt:i4>
      </vt:variant>
    </vt:vector>
  </HeadingPairs>
  <TitlesOfParts>
    <vt:vector size="40" baseType="lpstr">
      <vt:lpstr>Arial</vt:lpstr>
      <vt:lpstr>Arial Black</vt:lpstr>
      <vt:lpstr>Calibri</vt:lpstr>
      <vt:lpstr>Calibri Light</vt:lpstr>
      <vt:lpstr>roboto</vt:lpstr>
      <vt:lpstr>Office</vt:lpstr>
      <vt:lpstr>PowerPoint-Präsentation</vt:lpstr>
      <vt:lpstr>   Water is one thing that defines life for all the organisms on this planet, let us join hands to conserve water. Saving water today is saving our future.                                                                     Austria, HTL Rankweil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Hubert Winkler</dc:creator>
  <cp:lastModifiedBy>Hubert Winkler</cp:lastModifiedBy>
  <cp:revision>25</cp:revision>
  <dcterms:created xsi:type="dcterms:W3CDTF">2021-04-24T13:59:42Z</dcterms:created>
  <dcterms:modified xsi:type="dcterms:W3CDTF">2021-04-25T10:12:42Z</dcterms:modified>
</cp:coreProperties>
</file>