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63"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86" d="100"/>
          <a:sy n="86" d="100"/>
        </p:scale>
        <p:origin x="5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7C293-CC93-472E-BCA7-B7C5EB85ADD4}" type="datetimeFigureOut">
              <a:rPr lang="it-IT" smtClean="0"/>
              <a:t>22/12/2020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EAB93-A03F-4F2B-BE28-F451106700C4}" type="slidenum">
              <a:rPr lang="it-IT" smtClean="0"/>
              <a:t>‹N›</a:t>
            </a:fld>
            <a:endParaRPr lang="it-IT"/>
          </a:p>
        </p:txBody>
      </p:sp>
    </p:spTree>
    <p:extLst>
      <p:ext uri="{BB962C8B-B14F-4D97-AF65-F5344CB8AC3E}">
        <p14:creationId xmlns:p14="http://schemas.microsoft.com/office/powerpoint/2010/main" val="411834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Europe" TargetMode="External"/><Relationship Id="rId4" Type="http://schemas.openxmlformats.org/officeDocument/2006/relationships/hyperlink" Target="https://en.wikipedia.org/wiki/Mountain_rang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en.wikipedia.org/wiki/Haute-Savoie" TargetMode="External"/><Relationship Id="rId5" Type="http://schemas.openxmlformats.org/officeDocument/2006/relationships/hyperlink" Target="https://en.wikipedia.org/wiki/Savoie" TargetMode="External"/><Relationship Id="rId4" Type="http://schemas.openxmlformats.org/officeDocument/2006/relationships/hyperlink" Target="https://en.wikipedia.org/wiki/Aosta_Valle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en.wikipedia.org/wiki/Mountain_ran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Central_Europe" TargetMode="External"/><Relationship Id="rId3" Type="http://schemas.openxmlformats.org/officeDocument/2006/relationships/image" Target="../media/image2.png"/><Relationship Id="rId7" Type="http://schemas.openxmlformats.org/officeDocument/2006/relationships/hyperlink" Target="https://en.wikipedia.org/wiki/Marsican_brown_bear"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en.wikipedia.org/wiki/Italian_wolf"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7D4252-9C95-4A59-8699-06D504FA02C4}"/>
              </a:ext>
            </a:extLst>
          </p:cNvPr>
          <p:cNvSpPr>
            <a:spLocks noGrp="1"/>
          </p:cNvSpPr>
          <p:nvPr>
            <p:ph type="ctrTitle"/>
          </p:nvPr>
        </p:nvSpPr>
        <p:spPr>
          <a:xfrm>
            <a:off x="1876425" y="1113282"/>
            <a:ext cx="3734941" cy="2396681"/>
          </a:xfrm>
        </p:spPr>
        <p:txBody>
          <a:bodyPr>
            <a:normAutofit/>
          </a:bodyPr>
          <a:lstStyle/>
          <a:p>
            <a:r>
              <a:rPr lang="it-IT" sz="6000" i="1" dirty="0"/>
              <a:t>DISCOVER EUROPE</a:t>
            </a:r>
          </a:p>
        </p:txBody>
      </p:sp>
      <p:sp>
        <p:nvSpPr>
          <p:cNvPr id="3" name="Sottotitolo 2">
            <a:extLst>
              <a:ext uri="{FF2B5EF4-FFF2-40B4-BE49-F238E27FC236}">
                <a16:creationId xmlns:a16="http://schemas.microsoft.com/office/drawing/2014/main" id="{51BA8BA2-C8B7-451B-94BD-1A2DE5CFF410}"/>
              </a:ext>
            </a:extLst>
          </p:cNvPr>
          <p:cNvSpPr>
            <a:spLocks noGrp="1"/>
          </p:cNvSpPr>
          <p:nvPr>
            <p:ph type="subTitle" idx="1"/>
          </p:nvPr>
        </p:nvSpPr>
        <p:spPr>
          <a:xfrm>
            <a:off x="1876425" y="3602038"/>
            <a:ext cx="3734942" cy="2052720"/>
          </a:xfrm>
        </p:spPr>
        <p:txBody>
          <a:bodyPr>
            <a:normAutofit/>
          </a:bodyPr>
          <a:lstStyle/>
          <a:p>
            <a:r>
              <a:rPr lang="it-IT" sz="2000" b="1" dirty="0"/>
              <a:t>ITALIAN </a:t>
            </a:r>
            <a:r>
              <a:rPr lang="it-IT" sz="2000" dirty="0"/>
              <a:t>MOUNTAINS </a:t>
            </a:r>
            <a:br>
              <a:rPr lang="it-IT" sz="2000" dirty="0"/>
            </a:br>
            <a:br>
              <a:rPr lang="it-IT" sz="2000" dirty="0"/>
            </a:br>
            <a:r>
              <a:rPr lang="it-IT" sz="2000" dirty="0"/>
              <a:t>FACTS </a:t>
            </a:r>
            <a:r>
              <a:rPr lang="it-IT" sz="2000" dirty="0" err="1"/>
              <a:t>AnD</a:t>
            </a:r>
            <a:r>
              <a:rPr lang="it-IT" sz="2000" dirty="0"/>
              <a:t> </a:t>
            </a:r>
            <a:r>
              <a:rPr lang="it-IT" sz="2000" dirty="0" err="1"/>
              <a:t>Legends</a:t>
            </a:r>
            <a:endParaRPr lang="it-IT" dirty="0"/>
          </a:p>
        </p:txBody>
      </p:sp>
      <p:sp>
        <p:nvSpPr>
          <p:cNvPr id="12" name="Round Single Corner Rectangle 12">
            <a:extLst>
              <a:ext uri="{FF2B5EF4-FFF2-40B4-BE49-F238E27FC236}">
                <a16:creationId xmlns:a16="http://schemas.microsoft.com/office/drawing/2014/main" id="{EAA84613-C9EB-42DA-83F1-D15ECE325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20" y="808058"/>
            <a:ext cx="5280353" cy="2536764"/>
          </a:xfrm>
          <a:prstGeom prst="round1Rect">
            <a:avLst>
              <a:gd name="adj" fmla="val 6363"/>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01EE66-C959-4955-A4DC-15561ED0FD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419620" y="1379667"/>
            <a:ext cx="4645152" cy="1393546"/>
          </a:xfrm>
          <a:prstGeom prst="rect">
            <a:avLst/>
          </a:prstGeom>
          <a:noFill/>
        </p:spPr>
      </p:pic>
      <p:sp>
        <p:nvSpPr>
          <p:cNvPr id="14" name="Round Diagonal Corner Rectangle 6">
            <a:extLst>
              <a:ext uri="{FF2B5EF4-FFF2-40B4-BE49-F238E27FC236}">
                <a16:creationId xmlns:a16="http://schemas.microsoft.com/office/drawing/2014/main" id="{4AED76FD-F696-43DB-B6AA-C88563244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3505687"/>
            <a:ext cx="2565764"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537EEF97-01A4-40D9-A851-DED92B4B0C3B}"/>
              </a:ext>
            </a:extLst>
          </p:cNvPr>
          <p:cNvPicPr>
            <a:picLocks noChangeAspect="1"/>
          </p:cNvPicPr>
          <p:nvPr/>
        </p:nvPicPr>
        <p:blipFill>
          <a:blip r:embed="rId4"/>
          <a:stretch>
            <a:fillRect/>
          </a:stretch>
        </p:blipFill>
        <p:spPr>
          <a:xfrm>
            <a:off x="6414190" y="4200076"/>
            <a:ext cx="1929384" cy="1147983"/>
          </a:xfrm>
          <a:prstGeom prst="rect">
            <a:avLst/>
          </a:prstGeom>
        </p:spPr>
      </p:pic>
      <p:sp>
        <p:nvSpPr>
          <p:cNvPr id="16" name="Round Single Corner Rectangle 17">
            <a:extLst>
              <a:ext uri="{FF2B5EF4-FFF2-40B4-BE49-F238E27FC236}">
                <a16:creationId xmlns:a16="http://schemas.microsoft.com/office/drawing/2014/main" id="{EA6CE4FB-82B1-4153-A369-3968C9CF8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822629" y="3505686"/>
            <a:ext cx="2559743" cy="2536763"/>
          </a:xfrm>
          <a:prstGeom prst="round1Rect">
            <a:avLst>
              <a:gd name="adj" fmla="val 9975"/>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3">
            <a:extLst>
              <a:ext uri="{FF2B5EF4-FFF2-40B4-BE49-F238E27FC236}">
                <a16:creationId xmlns:a16="http://schemas.microsoft.com/office/drawing/2014/main" id="{9E68B9F7-8BCD-41EE-BF49-784245492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5484" t="52458" r="24554" b="18779"/>
          <a:stretch>
            <a:fillRect/>
          </a:stretch>
        </p:blipFill>
        <p:spPr>
          <a:xfrm>
            <a:off x="9137808" y="3992185"/>
            <a:ext cx="1929384" cy="1563764"/>
          </a:xfrm>
          <a:prstGeom prst="rect">
            <a:avLst/>
          </a:prstGeom>
          <a:noFill/>
        </p:spPr>
      </p:pic>
    </p:spTree>
    <p:extLst>
      <p:ext uri="{BB962C8B-B14F-4D97-AF65-F5344CB8AC3E}">
        <p14:creationId xmlns:p14="http://schemas.microsoft.com/office/powerpoint/2010/main" val="159119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258" name="Picture 2">
            <a:extLst>
              <a:ext uri="{FF2B5EF4-FFF2-40B4-BE49-F238E27FC236}">
                <a16:creationId xmlns:a16="http://schemas.microsoft.com/office/drawing/2014/main" id="{ACE11885-D7BF-40A3-838D-0787A5FD16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60" name="Group 259">
            <a:extLst>
              <a:ext uri="{FF2B5EF4-FFF2-40B4-BE49-F238E27FC236}">
                <a16:creationId xmlns:a16="http://schemas.microsoft.com/office/drawing/2014/main" id="{1DA2F8FD-F3A1-43BF-9F9E-3FFAD0393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62" name="Rectangle 5">
              <a:extLst>
                <a:ext uri="{FF2B5EF4-FFF2-40B4-BE49-F238E27FC236}">
                  <a16:creationId xmlns:a16="http://schemas.microsoft.com/office/drawing/2014/main" id="{92394ED6-FBAD-4E5E-9A4F-B1CF680DA8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74" name="Freeform 6">
              <a:extLst>
                <a:ext uri="{FF2B5EF4-FFF2-40B4-BE49-F238E27FC236}">
                  <a16:creationId xmlns:a16="http://schemas.microsoft.com/office/drawing/2014/main" id="{BA096DFC-5514-47C4-AEB1-4F74FBC10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5" name="Freeform 7">
              <a:extLst>
                <a:ext uri="{FF2B5EF4-FFF2-40B4-BE49-F238E27FC236}">
                  <a16:creationId xmlns:a16="http://schemas.microsoft.com/office/drawing/2014/main" id="{6074D3F8-764A-4C06-9E3E-D50F29F927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6" name="Rectangle 8">
              <a:extLst>
                <a:ext uri="{FF2B5EF4-FFF2-40B4-BE49-F238E27FC236}">
                  <a16:creationId xmlns:a16="http://schemas.microsoft.com/office/drawing/2014/main" id="{3A64AC50-CA95-4F61-AFEB-42C9973512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77" name="Freeform 9">
              <a:extLst>
                <a:ext uri="{FF2B5EF4-FFF2-40B4-BE49-F238E27FC236}">
                  <a16:creationId xmlns:a16="http://schemas.microsoft.com/office/drawing/2014/main" id="{4B5814F4-7291-4321-AE36-736E79D5D1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8" name="Freeform 10">
              <a:extLst>
                <a:ext uri="{FF2B5EF4-FFF2-40B4-BE49-F238E27FC236}">
                  <a16:creationId xmlns:a16="http://schemas.microsoft.com/office/drawing/2014/main" id="{5F20C8F4-83BD-45BB-AB7D-54BD24D5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9" name="Freeform 11">
              <a:extLst>
                <a:ext uri="{FF2B5EF4-FFF2-40B4-BE49-F238E27FC236}">
                  <a16:creationId xmlns:a16="http://schemas.microsoft.com/office/drawing/2014/main" id="{50493B4A-E56E-4004-BDCB-1457EBEB0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0" name="Freeform 12">
              <a:extLst>
                <a:ext uri="{FF2B5EF4-FFF2-40B4-BE49-F238E27FC236}">
                  <a16:creationId xmlns:a16="http://schemas.microsoft.com/office/drawing/2014/main" id="{A6372901-17BD-4B16-862A-15F757372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1" name="Freeform 13">
              <a:extLst>
                <a:ext uri="{FF2B5EF4-FFF2-40B4-BE49-F238E27FC236}">
                  <a16:creationId xmlns:a16="http://schemas.microsoft.com/office/drawing/2014/main" id="{E74654ED-A676-47AA-A275-C63763475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2" name="Freeform 14">
              <a:extLst>
                <a:ext uri="{FF2B5EF4-FFF2-40B4-BE49-F238E27FC236}">
                  <a16:creationId xmlns:a16="http://schemas.microsoft.com/office/drawing/2014/main" id="{6B77FA0D-9C64-43BA-A3FA-9FB65D28E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3" name="Freeform 15">
              <a:extLst>
                <a:ext uri="{FF2B5EF4-FFF2-40B4-BE49-F238E27FC236}">
                  <a16:creationId xmlns:a16="http://schemas.microsoft.com/office/drawing/2014/main" id="{7669A755-E622-41FF-9F4B-2541FC6C46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4" name="Freeform 16">
              <a:extLst>
                <a:ext uri="{FF2B5EF4-FFF2-40B4-BE49-F238E27FC236}">
                  <a16:creationId xmlns:a16="http://schemas.microsoft.com/office/drawing/2014/main" id="{72D122DF-D84F-48AA-B70A-B6F9656241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5" name="Freeform 17">
              <a:extLst>
                <a:ext uri="{FF2B5EF4-FFF2-40B4-BE49-F238E27FC236}">
                  <a16:creationId xmlns:a16="http://schemas.microsoft.com/office/drawing/2014/main" id="{98F6CAA7-1C5B-4FF2-944C-53BEA219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6" name="Freeform 18">
              <a:extLst>
                <a:ext uri="{FF2B5EF4-FFF2-40B4-BE49-F238E27FC236}">
                  <a16:creationId xmlns:a16="http://schemas.microsoft.com/office/drawing/2014/main" id="{D5D0BF2C-7739-44CB-9DF8-7FBFCD7CAE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7" name="Freeform 19">
              <a:extLst>
                <a:ext uri="{FF2B5EF4-FFF2-40B4-BE49-F238E27FC236}">
                  <a16:creationId xmlns:a16="http://schemas.microsoft.com/office/drawing/2014/main" id="{311E5986-7A29-4268-B095-EAB147BDC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8" name="Freeform 20">
              <a:extLst>
                <a:ext uri="{FF2B5EF4-FFF2-40B4-BE49-F238E27FC236}">
                  <a16:creationId xmlns:a16="http://schemas.microsoft.com/office/drawing/2014/main" id="{62D13F6B-5B22-4F5C-8A30-4B025278B1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9" name="Freeform 21">
              <a:extLst>
                <a:ext uri="{FF2B5EF4-FFF2-40B4-BE49-F238E27FC236}">
                  <a16:creationId xmlns:a16="http://schemas.microsoft.com/office/drawing/2014/main" id="{336E0E5B-C421-4E74-833D-D09DC39E7E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0" name="Freeform 22">
              <a:extLst>
                <a:ext uri="{FF2B5EF4-FFF2-40B4-BE49-F238E27FC236}">
                  <a16:creationId xmlns:a16="http://schemas.microsoft.com/office/drawing/2014/main" id="{8858AFE5-F22E-48FE-A965-71FDE758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1" name="Freeform 23">
              <a:extLst>
                <a:ext uri="{FF2B5EF4-FFF2-40B4-BE49-F238E27FC236}">
                  <a16:creationId xmlns:a16="http://schemas.microsoft.com/office/drawing/2014/main" id="{423BE56D-2591-43CC-A632-A6F99DACD1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2" name="Freeform 24">
              <a:extLst>
                <a:ext uri="{FF2B5EF4-FFF2-40B4-BE49-F238E27FC236}">
                  <a16:creationId xmlns:a16="http://schemas.microsoft.com/office/drawing/2014/main" id="{84B90CA6-BA13-486B-BEEA-1373BD567B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3" name="Freeform 25">
              <a:extLst>
                <a:ext uri="{FF2B5EF4-FFF2-40B4-BE49-F238E27FC236}">
                  <a16:creationId xmlns:a16="http://schemas.microsoft.com/office/drawing/2014/main" id="{19D024AC-9A46-4C64-B11D-5140FFB38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4" name="Freeform 26">
              <a:extLst>
                <a:ext uri="{FF2B5EF4-FFF2-40B4-BE49-F238E27FC236}">
                  <a16:creationId xmlns:a16="http://schemas.microsoft.com/office/drawing/2014/main" id="{0E7BE89A-D3F4-436F-A2B7-ECBE76EF11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5" name="Freeform 27">
              <a:extLst>
                <a:ext uri="{FF2B5EF4-FFF2-40B4-BE49-F238E27FC236}">
                  <a16:creationId xmlns:a16="http://schemas.microsoft.com/office/drawing/2014/main" id="{9037D178-51E9-49B4-B202-790D6FEB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6" name="Freeform 28">
              <a:extLst>
                <a:ext uri="{FF2B5EF4-FFF2-40B4-BE49-F238E27FC236}">
                  <a16:creationId xmlns:a16="http://schemas.microsoft.com/office/drawing/2014/main" id="{5FD286D8-77A5-41E6-8A41-10FABC5E52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7" name="Freeform 29">
              <a:extLst>
                <a:ext uri="{FF2B5EF4-FFF2-40B4-BE49-F238E27FC236}">
                  <a16:creationId xmlns:a16="http://schemas.microsoft.com/office/drawing/2014/main" id="{78AD1BBE-4BB3-4E7C-ADA2-29E72A01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8" name="Freeform 30">
              <a:extLst>
                <a:ext uri="{FF2B5EF4-FFF2-40B4-BE49-F238E27FC236}">
                  <a16:creationId xmlns:a16="http://schemas.microsoft.com/office/drawing/2014/main" id="{E3BBA51F-B8FB-4DAC-B2DE-5B9835D130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9" name="Freeform 31">
              <a:extLst>
                <a:ext uri="{FF2B5EF4-FFF2-40B4-BE49-F238E27FC236}">
                  <a16:creationId xmlns:a16="http://schemas.microsoft.com/office/drawing/2014/main" id="{FE638AC9-7FE6-4829-8C73-ED8F602C1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0" name="Freeform 32">
              <a:extLst>
                <a:ext uri="{FF2B5EF4-FFF2-40B4-BE49-F238E27FC236}">
                  <a16:creationId xmlns:a16="http://schemas.microsoft.com/office/drawing/2014/main" id="{F212D4AB-1FB3-4140-B632-571267B13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1" name="Rectangle 33">
              <a:extLst>
                <a:ext uri="{FF2B5EF4-FFF2-40B4-BE49-F238E27FC236}">
                  <a16:creationId xmlns:a16="http://schemas.microsoft.com/office/drawing/2014/main" id="{AED24D12-4139-4DA0-A958-FD87750EF5B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2" name="Freeform 34">
              <a:extLst>
                <a:ext uri="{FF2B5EF4-FFF2-40B4-BE49-F238E27FC236}">
                  <a16:creationId xmlns:a16="http://schemas.microsoft.com/office/drawing/2014/main" id="{B7FF0478-0665-4B02-A7F3-F8D7CD3C3E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3" name="Freeform 35">
              <a:extLst>
                <a:ext uri="{FF2B5EF4-FFF2-40B4-BE49-F238E27FC236}">
                  <a16:creationId xmlns:a16="http://schemas.microsoft.com/office/drawing/2014/main" id="{BB9BE389-0425-4AB3-BEAE-00E36C8F4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4" name="Freeform 36">
              <a:extLst>
                <a:ext uri="{FF2B5EF4-FFF2-40B4-BE49-F238E27FC236}">
                  <a16:creationId xmlns:a16="http://schemas.microsoft.com/office/drawing/2014/main" id="{A648C04C-7444-48EF-9FBF-EDEB2DF1B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5" name="Freeform 37">
              <a:extLst>
                <a:ext uri="{FF2B5EF4-FFF2-40B4-BE49-F238E27FC236}">
                  <a16:creationId xmlns:a16="http://schemas.microsoft.com/office/drawing/2014/main" id="{6568115A-9823-4D07-A122-BFC627BD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6" name="Freeform 38">
              <a:extLst>
                <a:ext uri="{FF2B5EF4-FFF2-40B4-BE49-F238E27FC236}">
                  <a16:creationId xmlns:a16="http://schemas.microsoft.com/office/drawing/2014/main" id="{64D12FDD-A68C-4B28-8421-6F002A50C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7" name="Freeform 39">
              <a:extLst>
                <a:ext uri="{FF2B5EF4-FFF2-40B4-BE49-F238E27FC236}">
                  <a16:creationId xmlns:a16="http://schemas.microsoft.com/office/drawing/2014/main" id="{F6542C2D-C170-4527-9EAE-1E1ADF959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 name="Freeform 40">
              <a:extLst>
                <a:ext uri="{FF2B5EF4-FFF2-40B4-BE49-F238E27FC236}">
                  <a16:creationId xmlns:a16="http://schemas.microsoft.com/office/drawing/2014/main" id="{1D320F58-6F77-4D5F-96C4-B7C7E03B95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 name="Freeform 41">
              <a:extLst>
                <a:ext uri="{FF2B5EF4-FFF2-40B4-BE49-F238E27FC236}">
                  <a16:creationId xmlns:a16="http://schemas.microsoft.com/office/drawing/2014/main" id="{1A861D6B-82D9-40AB-867F-A9E4CD11D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 name="Freeform 42">
              <a:extLst>
                <a:ext uri="{FF2B5EF4-FFF2-40B4-BE49-F238E27FC236}">
                  <a16:creationId xmlns:a16="http://schemas.microsoft.com/office/drawing/2014/main" id="{230F396F-D7A4-422B-A4CF-F27BEDD32C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 name="Freeform 43">
              <a:extLst>
                <a:ext uri="{FF2B5EF4-FFF2-40B4-BE49-F238E27FC236}">
                  <a16:creationId xmlns:a16="http://schemas.microsoft.com/office/drawing/2014/main" id="{483AF853-C723-434B-92D8-8433D6C1D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 name="Freeform 44">
              <a:extLst>
                <a:ext uri="{FF2B5EF4-FFF2-40B4-BE49-F238E27FC236}">
                  <a16:creationId xmlns:a16="http://schemas.microsoft.com/office/drawing/2014/main" id="{A8073E47-FC94-4077-A180-709D667C33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 name="Rectangle 45">
              <a:extLst>
                <a:ext uri="{FF2B5EF4-FFF2-40B4-BE49-F238E27FC236}">
                  <a16:creationId xmlns:a16="http://schemas.microsoft.com/office/drawing/2014/main" id="{88DF5B12-D8C7-44A9-88F7-1687C8120D5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4" name="Freeform 46">
              <a:extLst>
                <a:ext uri="{FF2B5EF4-FFF2-40B4-BE49-F238E27FC236}">
                  <a16:creationId xmlns:a16="http://schemas.microsoft.com/office/drawing/2014/main" id="{4D4F338E-4EC5-47CD-88A7-C5937B6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5" name="Freeform 47">
              <a:extLst>
                <a:ext uri="{FF2B5EF4-FFF2-40B4-BE49-F238E27FC236}">
                  <a16:creationId xmlns:a16="http://schemas.microsoft.com/office/drawing/2014/main" id="{049179F6-37EE-4881-AE59-A1074FFDF6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6" name="Freeform 48">
              <a:extLst>
                <a:ext uri="{FF2B5EF4-FFF2-40B4-BE49-F238E27FC236}">
                  <a16:creationId xmlns:a16="http://schemas.microsoft.com/office/drawing/2014/main" id="{CED09328-7610-48F7-A23F-9B9A87C96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7" name="Freeform 49">
              <a:extLst>
                <a:ext uri="{FF2B5EF4-FFF2-40B4-BE49-F238E27FC236}">
                  <a16:creationId xmlns:a16="http://schemas.microsoft.com/office/drawing/2014/main" id="{B8372780-2976-4560-A07D-4297BF86E5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8" name="Freeform 50">
              <a:extLst>
                <a:ext uri="{FF2B5EF4-FFF2-40B4-BE49-F238E27FC236}">
                  <a16:creationId xmlns:a16="http://schemas.microsoft.com/office/drawing/2014/main" id="{D716E487-FF65-484D-A0D3-FA07316304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9" name="Freeform 51">
              <a:extLst>
                <a:ext uri="{FF2B5EF4-FFF2-40B4-BE49-F238E27FC236}">
                  <a16:creationId xmlns:a16="http://schemas.microsoft.com/office/drawing/2014/main" id="{D21D1A12-4657-4DE2-81AA-BAF0057F7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0" name="Freeform 52">
              <a:extLst>
                <a:ext uri="{FF2B5EF4-FFF2-40B4-BE49-F238E27FC236}">
                  <a16:creationId xmlns:a16="http://schemas.microsoft.com/office/drawing/2014/main" id="{C7C39A0B-872A-4AC0-90CB-F01D2B2F4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1" name="Freeform 53">
              <a:extLst>
                <a:ext uri="{FF2B5EF4-FFF2-40B4-BE49-F238E27FC236}">
                  <a16:creationId xmlns:a16="http://schemas.microsoft.com/office/drawing/2014/main" id="{D4EE5E8C-9BFA-421B-A610-03D46EF658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2" name="Freeform 54">
              <a:extLst>
                <a:ext uri="{FF2B5EF4-FFF2-40B4-BE49-F238E27FC236}">
                  <a16:creationId xmlns:a16="http://schemas.microsoft.com/office/drawing/2014/main" id="{FED580F3-2A78-4147-8BD6-1CA14A00B2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3" name="Freeform 55">
              <a:extLst>
                <a:ext uri="{FF2B5EF4-FFF2-40B4-BE49-F238E27FC236}">
                  <a16:creationId xmlns:a16="http://schemas.microsoft.com/office/drawing/2014/main" id="{880F8EA2-25E5-4AF8-BD5A-B3746A2D7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4" name="Freeform 56">
              <a:extLst>
                <a:ext uri="{FF2B5EF4-FFF2-40B4-BE49-F238E27FC236}">
                  <a16:creationId xmlns:a16="http://schemas.microsoft.com/office/drawing/2014/main" id="{572BF431-350F-4209-8CBB-612659FA0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5" name="Freeform 57">
              <a:extLst>
                <a:ext uri="{FF2B5EF4-FFF2-40B4-BE49-F238E27FC236}">
                  <a16:creationId xmlns:a16="http://schemas.microsoft.com/office/drawing/2014/main" id="{0D044E68-19E8-46FB-B87A-A7A1954A8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6" name="Freeform 58">
              <a:extLst>
                <a:ext uri="{FF2B5EF4-FFF2-40B4-BE49-F238E27FC236}">
                  <a16:creationId xmlns:a16="http://schemas.microsoft.com/office/drawing/2014/main" id="{B6987DCC-63AB-4757-BBEA-17789F11C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327" name="Group 326">
            <a:extLst>
              <a:ext uri="{FF2B5EF4-FFF2-40B4-BE49-F238E27FC236}">
                <a16:creationId xmlns:a16="http://schemas.microsoft.com/office/drawing/2014/main" id="{0C832A4F-34C1-47D0-9F3C-77ACD7F1EA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28" name="Rectangle 327">
              <a:extLst>
                <a:ext uri="{FF2B5EF4-FFF2-40B4-BE49-F238E27FC236}">
                  <a16:creationId xmlns:a16="http://schemas.microsoft.com/office/drawing/2014/main" id="{F64EC579-5196-4AF8-83D6-8421183D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9" name="Picture 2">
              <a:extLst>
                <a:ext uri="{FF2B5EF4-FFF2-40B4-BE49-F238E27FC236}">
                  <a16:creationId xmlns:a16="http://schemas.microsoft.com/office/drawing/2014/main" id="{AE26679F-0938-40B1-9BFA-0E9786EC497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olo 1">
            <a:extLst>
              <a:ext uri="{FF2B5EF4-FFF2-40B4-BE49-F238E27FC236}">
                <a16:creationId xmlns:a16="http://schemas.microsoft.com/office/drawing/2014/main" id="{C4130E4C-3284-49EA-B972-7EBF18329E4C}"/>
              </a:ext>
            </a:extLst>
          </p:cNvPr>
          <p:cNvSpPr>
            <a:spLocks noGrp="1"/>
          </p:cNvSpPr>
          <p:nvPr>
            <p:ph type="title"/>
          </p:nvPr>
        </p:nvSpPr>
        <p:spPr>
          <a:xfrm>
            <a:off x="1143000" y="4275667"/>
            <a:ext cx="8830733" cy="1702857"/>
          </a:xfrm>
        </p:spPr>
        <p:txBody>
          <a:bodyPr vert="horz" lIns="91440" tIns="45720" rIns="91440" bIns="45720" rtlCol="0" anchor="b">
            <a:normAutofit fontScale="90000"/>
          </a:bodyPr>
          <a:lstStyle/>
          <a:p>
            <a:pPr>
              <a:lnSpc>
                <a:spcPct val="150000"/>
              </a:lnSpc>
            </a:pPr>
            <a:br>
              <a:rPr lang="en-US" sz="2400" b="1" i="0" u="sng" dirty="0">
                <a:solidFill>
                  <a:srgbClr val="202122"/>
                </a:solidFill>
                <a:effectLst/>
                <a:latin typeface="Arial" panose="020B0604020202020204" pitchFamily="34" charset="0"/>
              </a:rPr>
            </a:br>
            <a:br>
              <a:rPr lang="en-US" sz="2400" b="1" i="0" u="sng" dirty="0">
                <a:solidFill>
                  <a:srgbClr val="202122"/>
                </a:solidFill>
                <a:effectLst/>
                <a:latin typeface="Arial" panose="020B0604020202020204" pitchFamily="34" charset="0"/>
              </a:rPr>
            </a:br>
            <a:br>
              <a:rPr lang="en-US" sz="2400" b="1" i="0" u="sng" dirty="0">
                <a:solidFill>
                  <a:srgbClr val="202122"/>
                </a:solidFill>
                <a:effectLst/>
                <a:latin typeface="Arial" panose="020B0604020202020204" pitchFamily="34" charset="0"/>
              </a:rPr>
            </a:br>
            <a:br>
              <a:rPr lang="en-US" sz="2400" b="1" i="0" u="sng" dirty="0">
                <a:solidFill>
                  <a:srgbClr val="202122"/>
                </a:solidFill>
                <a:effectLst/>
                <a:latin typeface="Arial" panose="020B0604020202020204" pitchFamily="34" charset="0"/>
              </a:rPr>
            </a:br>
            <a:r>
              <a:rPr lang="en-US" sz="2400" b="1" i="0" u="sng" dirty="0">
                <a:solidFill>
                  <a:srgbClr val="202122"/>
                </a:solidFill>
                <a:effectLst/>
                <a:latin typeface="Arial" panose="020B0604020202020204" pitchFamily="34" charset="0"/>
              </a:rPr>
              <a:t>The Alps</a:t>
            </a:r>
            <a:r>
              <a:rPr lang="en-US" sz="2400" b="1" i="0" u="sng" baseline="30000" dirty="0">
                <a:solidFill>
                  <a:srgbClr val="0B0080"/>
                </a:solidFill>
                <a:effectLst/>
                <a:latin typeface="Arial" panose="020B0604020202020204" pitchFamily="34" charset="0"/>
              </a:rPr>
              <a:t> </a:t>
            </a:r>
            <a:r>
              <a:rPr lang="en-US" sz="2400" b="1" i="0" u="sng" dirty="0">
                <a:solidFill>
                  <a:srgbClr val="202122"/>
                </a:solidFill>
                <a:effectLst/>
                <a:latin typeface="Arial" panose="020B0604020202020204" pitchFamily="34" charset="0"/>
              </a:rPr>
              <a:t>are the highest and most extensive </a:t>
            </a:r>
            <a:r>
              <a:rPr lang="en-US" sz="2400" b="1" i="0" u="sng" strike="noStrike" dirty="0">
                <a:solidFill>
                  <a:schemeClr val="bg1"/>
                </a:solidFill>
                <a:effectLst/>
                <a:latin typeface="Arial" panose="020B0604020202020204" pitchFamily="34" charset="0"/>
                <a:hlinkClick r:id="rId4" tooltip="Mountain range">
                  <a:extLst>
                    <a:ext uri="{A12FA001-AC4F-418D-AE19-62706E023703}">
                      <ahyp:hlinkClr xmlns:ahyp="http://schemas.microsoft.com/office/drawing/2018/hyperlinkcolor" val="tx"/>
                    </a:ext>
                  </a:extLst>
                </a:hlinkClick>
              </a:rPr>
              <a:t>mountain range</a:t>
            </a:r>
            <a:r>
              <a:rPr lang="en-US" sz="2400" b="1" i="0" u="sng" dirty="0">
                <a:solidFill>
                  <a:schemeClr val="bg1"/>
                </a:solidFill>
                <a:effectLst/>
                <a:latin typeface="Arial" panose="020B0604020202020204" pitchFamily="34" charset="0"/>
              </a:rPr>
              <a:t> </a:t>
            </a:r>
            <a:r>
              <a:rPr lang="en-US" sz="2400" b="1" i="0" u="sng" dirty="0">
                <a:solidFill>
                  <a:srgbClr val="202122"/>
                </a:solidFill>
                <a:effectLst/>
                <a:latin typeface="Arial" panose="020B0604020202020204" pitchFamily="34" charset="0"/>
              </a:rPr>
              <a:t>system that lies entirely in </a:t>
            </a:r>
            <a:r>
              <a:rPr lang="en-US" sz="2400" b="1" i="0" u="sng"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Europe</a:t>
            </a:r>
            <a:r>
              <a:rPr lang="en-US" sz="2400" b="1" i="0" u="sng" dirty="0">
                <a:solidFill>
                  <a:schemeClr val="bg1"/>
                </a:solidFill>
                <a:effectLst/>
                <a:latin typeface="Arial" panose="020B0604020202020204" pitchFamily="34" charset="0"/>
              </a:rPr>
              <a:t>.</a:t>
            </a:r>
            <a:endParaRPr lang="en-US" sz="4400" b="1" u="sng" dirty="0">
              <a:solidFill>
                <a:schemeClr val="bg1"/>
              </a:solidFill>
            </a:endParaRPr>
          </a:p>
        </p:txBody>
      </p:sp>
      <p:grpSp>
        <p:nvGrpSpPr>
          <p:cNvPr id="330" name="Group 329">
            <a:extLst>
              <a:ext uri="{FF2B5EF4-FFF2-40B4-BE49-F238E27FC236}">
                <a16:creationId xmlns:a16="http://schemas.microsoft.com/office/drawing/2014/main" id="{12AA8F12-B0A6-44C1-9973-AD68946F6E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31" name="Rectangle 5">
              <a:extLst>
                <a:ext uri="{FF2B5EF4-FFF2-40B4-BE49-F238E27FC236}">
                  <a16:creationId xmlns:a16="http://schemas.microsoft.com/office/drawing/2014/main" id="{BD2ECB95-C88C-49AF-81A8-4FF432E072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32" name="Freeform 6">
              <a:extLst>
                <a:ext uri="{FF2B5EF4-FFF2-40B4-BE49-F238E27FC236}">
                  <a16:creationId xmlns:a16="http://schemas.microsoft.com/office/drawing/2014/main" id="{CC16FF0F-1A8D-4DF8-ABA0-2AD5D9947C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3" name="Freeform 7">
              <a:extLst>
                <a:ext uri="{FF2B5EF4-FFF2-40B4-BE49-F238E27FC236}">
                  <a16:creationId xmlns:a16="http://schemas.microsoft.com/office/drawing/2014/main" id="{101D9369-EB16-4332-A9E1-2E3ED7E2D0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4" name="Freeform 8">
              <a:extLst>
                <a:ext uri="{FF2B5EF4-FFF2-40B4-BE49-F238E27FC236}">
                  <a16:creationId xmlns:a16="http://schemas.microsoft.com/office/drawing/2014/main" id="{0460268A-C9A1-4136-B201-CE76387E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5" name="Freeform 9">
              <a:extLst>
                <a:ext uri="{FF2B5EF4-FFF2-40B4-BE49-F238E27FC236}">
                  <a16:creationId xmlns:a16="http://schemas.microsoft.com/office/drawing/2014/main" id="{0F8813F3-CA3C-4A80-AEFB-7CD2F74D19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6" name="Freeform 10">
              <a:extLst>
                <a:ext uri="{FF2B5EF4-FFF2-40B4-BE49-F238E27FC236}">
                  <a16:creationId xmlns:a16="http://schemas.microsoft.com/office/drawing/2014/main" id="{83D9FAB1-E3B6-45FD-A922-0CC944032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7" name="Freeform 11">
              <a:extLst>
                <a:ext uri="{FF2B5EF4-FFF2-40B4-BE49-F238E27FC236}">
                  <a16:creationId xmlns:a16="http://schemas.microsoft.com/office/drawing/2014/main" id="{3EB248D5-E149-4F74-B500-48FC1C2F4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8" name="Freeform 12">
              <a:extLst>
                <a:ext uri="{FF2B5EF4-FFF2-40B4-BE49-F238E27FC236}">
                  <a16:creationId xmlns:a16="http://schemas.microsoft.com/office/drawing/2014/main" id="{BBDE9FF8-1828-4D38-AA8B-E4E021976A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9" name="Freeform 13">
              <a:extLst>
                <a:ext uri="{FF2B5EF4-FFF2-40B4-BE49-F238E27FC236}">
                  <a16:creationId xmlns:a16="http://schemas.microsoft.com/office/drawing/2014/main" id="{997B83C5-DAF1-4302-A08D-918073009E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0" name="Freeform 14">
              <a:extLst>
                <a:ext uri="{FF2B5EF4-FFF2-40B4-BE49-F238E27FC236}">
                  <a16:creationId xmlns:a16="http://schemas.microsoft.com/office/drawing/2014/main" id="{3C4591C2-9B2C-446F-A8E8-BEB6807CE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1" name="Freeform 15">
              <a:extLst>
                <a:ext uri="{FF2B5EF4-FFF2-40B4-BE49-F238E27FC236}">
                  <a16:creationId xmlns:a16="http://schemas.microsoft.com/office/drawing/2014/main" id="{B9ABDC1E-97E9-42A8-820E-B119A20304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2" name="Line 16">
              <a:extLst>
                <a:ext uri="{FF2B5EF4-FFF2-40B4-BE49-F238E27FC236}">
                  <a16:creationId xmlns:a16="http://schemas.microsoft.com/office/drawing/2014/main" id="{85F8F80F-9802-4BEB-9036-A890E3B5E8F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43" name="Freeform 17">
              <a:extLst>
                <a:ext uri="{FF2B5EF4-FFF2-40B4-BE49-F238E27FC236}">
                  <a16:creationId xmlns:a16="http://schemas.microsoft.com/office/drawing/2014/main" id="{8D158904-4DFD-4019-A6B7-D901D870A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4" name="Freeform 18">
              <a:extLst>
                <a:ext uri="{FF2B5EF4-FFF2-40B4-BE49-F238E27FC236}">
                  <a16:creationId xmlns:a16="http://schemas.microsoft.com/office/drawing/2014/main" id="{2E72D81F-5760-4474-8B56-67C520786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5" name="Freeform 19">
              <a:extLst>
                <a:ext uri="{FF2B5EF4-FFF2-40B4-BE49-F238E27FC236}">
                  <a16:creationId xmlns:a16="http://schemas.microsoft.com/office/drawing/2014/main" id="{8A905162-9D36-4CDF-ACB2-0F7E7EE85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6" name="Freeform 20">
              <a:extLst>
                <a:ext uri="{FF2B5EF4-FFF2-40B4-BE49-F238E27FC236}">
                  <a16:creationId xmlns:a16="http://schemas.microsoft.com/office/drawing/2014/main" id="{95F04C36-5333-43BB-89A5-24037790C9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7" name="Rectangle 21">
              <a:extLst>
                <a:ext uri="{FF2B5EF4-FFF2-40B4-BE49-F238E27FC236}">
                  <a16:creationId xmlns:a16="http://schemas.microsoft.com/office/drawing/2014/main" id="{17B5B85D-A68D-4E4E-B665-2223491A63E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48" name="Freeform 22">
              <a:extLst>
                <a:ext uri="{FF2B5EF4-FFF2-40B4-BE49-F238E27FC236}">
                  <a16:creationId xmlns:a16="http://schemas.microsoft.com/office/drawing/2014/main" id="{241CAE08-AB80-4D8E-B7DE-C42EAF7EB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9" name="Freeform 23">
              <a:extLst>
                <a:ext uri="{FF2B5EF4-FFF2-40B4-BE49-F238E27FC236}">
                  <a16:creationId xmlns:a16="http://schemas.microsoft.com/office/drawing/2014/main" id="{47EFFBEC-3F8D-477C-9CAF-6CF27256AC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0" name="Freeform 24">
              <a:extLst>
                <a:ext uri="{FF2B5EF4-FFF2-40B4-BE49-F238E27FC236}">
                  <a16:creationId xmlns:a16="http://schemas.microsoft.com/office/drawing/2014/main" id="{48C8F562-B496-4ABF-84B6-AB3EDFF46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1" name="Freeform 25">
              <a:extLst>
                <a:ext uri="{FF2B5EF4-FFF2-40B4-BE49-F238E27FC236}">
                  <a16:creationId xmlns:a16="http://schemas.microsoft.com/office/drawing/2014/main" id="{8B376779-B11C-4CF4-A9F1-BD0C5797D3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2" name="Freeform 26">
              <a:extLst>
                <a:ext uri="{FF2B5EF4-FFF2-40B4-BE49-F238E27FC236}">
                  <a16:creationId xmlns:a16="http://schemas.microsoft.com/office/drawing/2014/main" id="{4C33122B-C885-417D-B039-E6E9386C2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3" name="Freeform 27">
              <a:extLst>
                <a:ext uri="{FF2B5EF4-FFF2-40B4-BE49-F238E27FC236}">
                  <a16:creationId xmlns:a16="http://schemas.microsoft.com/office/drawing/2014/main" id="{50F055BF-D2C3-41A9-AC94-A58E3D805F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4" name="Freeform 28">
              <a:extLst>
                <a:ext uri="{FF2B5EF4-FFF2-40B4-BE49-F238E27FC236}">
                  <a16:creationId xmlns:a16="http://schemas.microsoft.com/office/drawing/2014/main" id="{CF4B353E-13C4-445D-A241-A7C35A909F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5" name="Freeform 29">
              <a:extLst>
                <a:ext uri="{FF2B5EF4-FFF2-40B4-BE49-F238E27FC236}">
                  <a16:creationId xmlns:a16="http://schemas.microsoft.com/office/drawing/2014/main" id="{9145A96D-FD47-4B3C-A91C-8C10FD64B6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6" name="Freeform 30">
              <a:extLst>
                <a:ext uri="{FF2B5EF4-FFF2-40B4-BE49-F238E27FC236}">
                  <a16:creationId xmlns:a16="http://schemas.microsoft.com/office/drawing/2014/main" id="{504A5A82-3AB6-486B-BBE4-084D16DFD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7" name="Freeform 31">
              <a:extLst>
                <a:ext uri="{FF2B5EF4-FFF2-40B4-BE49-F238E27FC236}">
                  <a16:creationId xmlns:a16="http://schemas.microsoft.com/office/drawing/2014/main" id="{9AE46E63-B00A-4739-83C2-96D5523D03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028" name="Picture 4" descr="upload.wikimedia.org/wikipedia/commons/b/ba/Alp...">
            <a:extLst>
              <a:ext uri="{FF2B5EF4-FFF2-40B4-BE49-F238E27FC236}">
                <a16:creationId xmlns:a16="http://schemas.microsoft.com/office/drawing/2014/main" id="{E636B06A-5803-42EC-871C-A8D62D5B27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 b="12938"/>
          <a:stretch/>
        </p:blipFill>
        <p:spPr bwMode="auto">
          <a:xfrm>
            <a:off x="1141411" y="606426"/>
            <a:ext cx="4874998" cy="3299778"/>
          </a:xfrm>
          <a:custGeom>
            <a:avLst/>
            <a:gdLst/>
            <a:ahLst/>
            <a:cxnLst/>
            <a:rect l="l" t="t" r="r" b="b"/>
            <a:pathLst>
              <a:path w="4874998" h="3299778">
                <a:moveTo>
                  <a:pt x="160369" y="0"/>
                </a:moveTo>
                <a:lnTo>
                  <a:pt x="4874998" y="0"/>
                </a:lnTo>
                <a:lnTo>
                  <a:pt x="4874998" y="3299778"/>
                </a:lnTo>
                <a:lnTo>
                  <a:pt x="0" y="3299778"/>
                </a:lnTo>
                <a:lnTo>
                  <a:pt x="0" y="160369"/>
                </a:lnTo>
                <a:cubicBezTo>
                  <a:pt x="0" y="71800"/>
                  <a:pt x="71800" y="0"/>
                  <a:pt x="160369" y="0"/>
                </a:cubicBez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Le Alpi non smettono di crescere - MeteoGiornale.it">
            <a:extLst>
              <a:ext uri="{FF2B5EF4-FFF2-40B4-BE49-F238E27FC236}">
                <a16:creationId xmlns:a16="http://schemas.microsoft.com/office/drawing/2014/main" id="{320C90F8-2902-4296-929F-0F0F56A69C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6923" b="2"/>
          <a:stretch/>
        </p:blipFill>
        <p:spPr bwMode="auto">
          <a:xfrm>
            <a:off x="6180137" y="606426"/>
            <a:ext cx="4873629" cy="3299778"/>
          </a:xfrm>
          <a:custGeom>
            <a:avLst/>
            <a:gdLst/>
            <a:ahLst/>
            <a:cxnLst/>
            <a:rect l="l" t="t" r="r" b="b"/>
            <a:pathLst>
              <a:path w="4873629" h="3299778">
                <a:moveTo>
                  <a:pt x="0" y="0"/>
                </a:moveTo>
                <a:lnTo>
                  <a:pt x="4873629" y="0"/>
                </a:lnTo>
                <a:lnTo>
                  <a:pt x="4873629" y="3139409"/>
                </a:lnTo>
                <a:cubicBezTo>
                  <a:pt x="4873629" y="3227978"/>
                  <a:pt x="4801829" y="3299778"/>
                  <a:pt x="4713260" y="3299778"/>
                </a:cubicBezTo>
                <a:lnTo>
                  <a:pt x="0" y="3299778"/>
                </a:ln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58" name="Group 357">
            <a:extLst>
              <a:ext uri="{FF2B5EF4-FFF2-40B4-BE49-F238E27FC236}">
                <a16:creationId xmlns:a16="http://schemas.microsoft.com/office/drawing/2014/main" id="{72B7D9AF-1BA4-4471-B6D6-D15DF9EAB3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59" name="Freeform 32">
              <a:extLst>
                <a:ext uri="{FF2B5EF4-FFF2-40B4-BE49-F238E27FC236}">
                  <a16:creationId xmlns:a16="http://schemas.microsoft.com/office/drawing/2014/main" id="{88E3ECE1-ED4B-46B9-A4E9-4AC30C825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0" name="Freeform 33">
              <a:extLst>
                <a:ext uri="{FF2B5EF4-FFF2-40B4-BE49-F238E27FC236}">
                  <a16:creationId xmlns:a16="http://schemas.microsoft.com/office/drawing/2014/main" id="{BE23DBA6-2778-40E6-867C-3F9585CE6E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1" name="Freeform 34">
              <a:extLst>
                <a:ext uri="{FF2B5EF4-FFF2-40B4-BE49-F238E27FC236}">
                  <a16:creationId xmlns:a16="http://schemas.microsoft.com/office/drawing/2014/main" id="{82F50864-03B5-45EF-9064-7BF946C11C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2" name="Freeform 35">
              <a:extLst>
                <a:ext uri="{FF2B5EF4-FFF2-40B4-BE49-F238E27FC236}">
                  <a16:creationId xmlns:a16="http://schemas.microsoft.com/office/drawing/2014/main" id="{EA9F9597-4A2D-4EAD-AC01-D54979900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3" name="Freeform 36">
              <a:extLst>
                <a:ext uri="{FF2B5EF4-FFF2-40B4-BE49-F238E27FC236}">
                  <a16:creationId xmlns:a16="http://schemas.microsoft.com/office/drawing/2014/main" id="{A1457943-1D0C-45A6-A549-4FD06FB9A2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4" name="Freeform 37">
              <a:extLst>
                <a:ext uri="{FF2B5EF4-FFF2-40B4-BE49-F238E27FC236}">
                  <a16:creationId xmlns:a16="http://schemas.microsoft.com/office/drawing/2014/main" id="{02FB7F73-CEA5-44E0-B66F-CFA867D59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5" name="Freeform 38">
              <a:extLst>
                <a:ext uri="{FF2B5EF4-FFF2-40B4-BE49-F238E27FC236}">
                  <a16:creationId xmlns:a16="http://schemas.microsoft.com/office/drawing/2014/main" id="{353F024E-13AB-4990-9AA6-367C463F9A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6" name="Freeform 39">
              <a:extLst>
                <a:ext uri="{FF2B5EF4-FFF2-40B4-BE49-F238E27FC236}">
                  <a16:creationId xmlns:a16="http://schemas.microsoft.com/office/drawing/2014/main" id="{04FE1991-4FF4-478D-8FF7-A732B8BD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7" name="Freeform 40">
              <a:extLst>
                <a:ext uri="{FF2B5EF4-FFF2-40B4-BE49-F238E27FC236}">
                  <a16:creationId xmlns:a16="http://schemas.microsoft.com/office/drawing/2014/main" id="{687C2506-F5B5-4123-9096-A09B7B511F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8" name="Rectangle 41">
              <a:extLst>
                <a:ext uri="{FF2B5EF4-FFF2-40B4-BE49-F238E27FC236}">
                  <a16:creationId xmlns:a16="http://schemas.microsoft.com/office/drawing/2014/main" id="{2C09ADC5-250F-498C-87B2-21D5AC81820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9512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3080" name="Picture 2">
            <a:extLst>
              <a:ext uri="{FF2B5EF4-FFF2-40B4-BE49-F238E27FC236}">
                <a16:creationId xmlns:a16="http://schemas.microsoft.com/office/drawing/2014/main" id="{ACE11885-D7BF-40A3-838D-0787A5FD16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3081" name="Group 204">
            <a:extLst>
              <a:ext uri="{FF2B5EF4-FFF2-40B4-BE49-F238E27FC236}">
                <a16:creationId xmlns:a16="http://schemas.microsoft.com/office/drawing/2014/main" id="{1DA2F8FD-F3A1-43BF-9F9E-3FFAD0393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06" name="Rectangle 5">
              <a:extLst>
                <a:ext uri="{FF2B5EF4-FFF2-40B4-BE49-F238E27FC236}">
                  <a16:creationId xmlns:a16="http://schemas.microsoft.com/office/drawing/2014/main" id="{92394ED6-FBAD-4E5E-9A4F-B1CF680DA8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7" name="Freeform 6">
              <a:extLst>
                <a:ext uri="{FF2B5EF4-FFF2-40B4-BE49-F238E27FC236}">
                  <a16:creationId xmlns:a16="http://schemas.microsoft.com/office/drawing/2014/main" id="{BA096DFC-5514-47C4-AEB1-4F74FBC10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7">
              <a:extLst>
                <a:ext uri="{FF2B5EF4-FFF2-40B4-BE49-F238E27FC236}">
                  <a16:creationId xmlns:a16="http://schemas.microsoft.com/office/drawing/2014/main" id="{6074D3F8-764A-4C06-9E3E-D50F29F927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Rectangle 8">
              <a:extLst>
                <a:ext uri="{FF2B5EF4-FFF2-40B4-BE49-F238E27FC236}">
                  <a16:creationId xmlns:a16="http://schemas.microsoft.com/office/drawing/2014/main" id="{3A64AC50-CA95-4F61-AFEB-42C9973512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0" name="Freeform 9">
              <a:extLst>
                <a:ext uri="{FF2B5EF4-FFF2-40B4-BE49-F238E27FC236}">
                  <a16:creationId xmlns:a16="http://schemas.microsoft.com/office/drawing/2014/main" id="{4B5814F4-7291-4321-AE36-736E79D5D1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10">
              <a:extLst>
                <a:ext uri="{FF2B5EF4-FFF2-40B4-BE49-F238E27FC236}">
                  <a16:creationId xmlns:a16="http://schemas.microsoft.com/office/drawing/2014/main" id="{5F20C8F4-83BD-45BB-AB7D-54BD24D5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11">
              <a:extLst>
                <a:ext uri="{FF2B5EF4-FFF2-40B4-BE49-F238E27FC236}">
                  <a16:creationId xmlns:a16="http://schemas.microsoft.com/office/drawing/2014/main" id="{50493B4A-E56E-4004-BDCB-1457EBEB0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 name="Freeform 12">
              <a:extLst>
                <a:ext uri="{FF2B5EF4-FFF2-40B4-BE49-F238E27FC236}">
                  <a16:creationId xmlns:a16="http://schemas.microsoft.com/office/drawing/2014/main" id="{A6372901-17BD-4B16-862A-15F757372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 name="Freeform 13">
              <a:extLst>
                <a:ext uri="{FF2B5EF4-FFF2-40B4-BE49-F238E27FC236}">
                  <a16:creationId xmlns:a16="http://schemas.microsoft.com/office/drawing/2014/main" id="{E74654ED-A676-47AA-A275-C63763475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 name="Freeform 14">
              <a:extLst>
                <a:ext uri="{FF2B5EF4-FFF2-40B4-BE49-F238E27FC236}">
                  <a16:creationId xmlns:a16="http://schemas.microsoft.com/office/drawing/2014/main" id="{6B77FA0D-9C64-43BA-A3FA-9FB65D28E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 name="Freeform 15">
              <a:extLst>
                <a:ext uri="{FF2B5EF4-FFF2-40B4-BE49-F238E27FC236}">
                  <a16:creationId xmlns:a16="http://schemas.microsoft.com/office/drawing/2014/main" id="{7669A755-E622-41FF-9F4B-2541FC6C46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 name="Freeform 16">
              <a:extLst>
                <a:ext uri="{FF2B5EF4-FFF2-40B4-BE49-F238E27FC236}">
                  <a16:creationId xmlns:a16="http://schemas.microsoft.com/office/drawing/2014/main" id="{72D122DF-D84F-48AA-B70A-B6F9656241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 name="Freeform 17">
              <a:extLst>
                <a:ext uri="{FF2B5EF4-FFF2-40B4-BE49-F238E27FC236}">
                  <a16:creationId xmlns:a16="http://schemas.microsoft.com/office/drawing/2014/main" id="{98F6CAA7-1C5B-4FF2-944C-53BEA219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9" name="Freeform 18">
              <a:extLst>
                <a:ext uri="{FF2B5EF4-FFF2-40B4-BE49-F238E27FC236}">
                  <a16:creationId xmlns:a16="http://schemas.microsoft.com/office/drawing/2014/main" id="{D5D0BF2C-7739-44CB-9DF8-7FBFCD7CAE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0" name="Freeform 19">
              <a:extLst>
                <a:ext uri="{FF2B5EF4-FFF2-40B4-BE49-F238E27FC236}">
                  <a16:creationId xmlns:a16="http://schemas.microsoft.com/office/drawing/2014/main" id="{311E5986-7A29-4268-B095-EAB147BDC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1" name="Freeform 20">
              <a:extLst>
                <a:ext uri="{FF2B5EF4-FFF2-40B4-BE49-F238E27FC236}">
                  <a16:creationId xmlns:a16="http://schemas.microsoft.com/office/drawing/2014/main" id="{62D13F6B-5B22-4F5C-8A30-4B025278B1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2" name="Freeform 21">
              <a:extLst>
                <a:ext uri="{FF2B5EF4-FFF2-40B4-BE49-F238E27FC236}">
                  <a16:creationId xmlns:a16="http://schemas.microsoft.com/office/drawing/2014/main" id="{336E0E5B-C421-4E74-833D-D09DC39E7E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3" name="Freeform 22">
              <a:extLst>
                <a:ext uri="{FF2B5EF4-FFF2-40B4-BE49-F238E27FC236}">
                  <a16:creationId xmlns:a16="http://schemas.microsoft.com/office/drawing/2014/main" id="{8858AFE5-F22E-48FE-A965-71FDE758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4" name="Freeform 23">
              <a:extLst>
                <a:ext uri="{FF2B5EF4-FFF2-40B4-BE49-F238E27FC236}">
                  <a16:creationId xmlns:a16="http://schemas.microsoft.com/office/drawing/2014/main" id="{423BE56D-2591-43CC-A632-A6F99DACD1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5" name="Freeform 24">
              <a:extLst>
                <a:ext uri="{FF2B5EF4-FFF2-40B4-BE49-F238E27FC236}">
                  <a16:creationId xmlns:a16="http://schemas.microsoft.com/office/drawing/2014/main" id="{84B90CA6-BA13-486B-BEEA-1373BD567B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6" name="Freeform 25">
              <a:extLst>
                <a:ext uri="{FF2B5EF4-FFF2-40B4-BE49-F238E27FC236}">
                  <a16:creationId xmlns:a16="http://schemas.microsoft.com/office/drawing/2014/main" id="{19D024AC-9A46-4C64-B11D-5140FFB38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7" name="Freeform 26">
              <a:extLst>
                <a:ext uri="{FF2B5EF4-FFF2-40B4-BE49-F238E27FC236}">
                  <a16:creationId xmlns:a16="http://schemas.microsoft.com/office/drawing/2014/main" id="{0E7BE89A-D3F4-436F-A2B7-ECBE76EF11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8" name="Freeform 27">
              <a:extLst>
                <a:ext uri="{FF2B5EF4-FFF2-40B4-BE49-F238E27FC236}">
                  <a16:creationId xmlns:a16="http://schemas.microsoft.com/office/drawing/2014/main" id="{9037D178-51E9-49B4-B202-790D6FEB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9" name="Freeform 28">
              <a:extLst>
                <a:ext uri="{FF2B5EF4-FFF2-40B4-BE49-F238E27FC236}">
                  <a16:creationId xmlns:a16="http://schemas.microsoft.com/office/drawing/2014/main" id="{5FD286D8-77A5-41E6-8A41-10FABC5E52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0" name="Freeform 29">
              <a:extLst>
                <a:ext uri="{FF2B5EF4-FFF2-40B4-BE49-F238E27FC236}">
                  <a16:creationId xmlns:a16="http://schemas.microsoft.com/office/drawing/2014/main" id="{78AD1BBE-4BB3-4E7C-ADA2-29E72A01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1" name="Freeform 30">
              <a:extLst>
                <a:ext uri="{FF2B5EF4-FFF2-40B4-BE49-F238E27FC236}">
                  <a16:creationId xmlns:a16="http://schemas.microsoft.com/office/drawing/2014/main" id="{E3BBA51F-B8FB-4DAC-B2DE-5B9835D130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2" name="Freeform 31">
              <a:extLst>
                <a:ext uri="{FF2B5EF4-FFF2-40B4-BE49-F238E27FC236}">
                  <a16:creationId xmlns:a16="http://schemas.microsoft.com/office/drawing/2014/main" id="{FE638AC9-7FE6-4829-8C73-ED8F602C1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3" name="Freeform 32">
              <a:extLst>
                <a:ext uri="{FF2B5EF4-FFF2-40B4-BE49-F238E27FC236}">
                  <a16:creationId xmlns:a16="http://schemas.microsoft.com/office/drawing/2014/main" id="{F212D4AB-1FB3-4140-B632-571267B13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4" name="Rectangle 33">
              <a:extLst>
                <a:ext uri="{FF2B5EF4-FFF2-40B4-BE49-F238E27FC236}">
                  <a16:creationId xmlns:a16="http://schemas.microsoft.com/office/drawing/2014/main" id="{AED24D12-4139-4DA0-A958-FD87750EF5B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35" name="Freeform 34">
              <a:extLst>
                <a:ext uri="{FF2B5EF4-FFF2-40B4-BE49-F238E27FC236}">
                  <a16:creationId xmlns:a16="http://schemas.microsoft.com/office/drawing/2014/main" id="{B7FF0478-0665-4B02-A7F3-F8D7CD3C3E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6" name="Freeform 35">
              <a:extLst>
                <a:ext uri="{FF2B5EF4-FFF2-40B4-BE49-F238E27FC236}">
                  <a16:creationId xmlns:a16="http://schemas.microsoft.com/office/drawing/2014/main" id="{BB9BE389-0425-4AB3-BEAE-00E36C8F4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7" name="Freeform 36">
              <a:extLst>
                <a:ext uri="{FF2B5EF4-FFF2-40B4-BE49-F238E27FC236}">
                  <a16:creationId xmlns:a16="http://schemas.microsoft.com/office/drawing/2014/main" id="{A648C04C-7444-48EF-9FBF-EDEB2DF1B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8" name="Freeform 37">
              <a:extLst>
                <a:ext uri="{FF2B5EF4-FFF2-40B4-BE49-F238E27FC236}">
                  <a16:creationId xmlns:a16="http://schemas.microsoft.com/office/drawing/2014/main" id="{6568115A-9823-4D07-A122-BFC627BD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9" name="Freeform 38">
              <a:extLst>
                <a:ext uri="{FF2B5EF4-FFF2-40B4-BE49-F238E27FC236}">
                  <a16:creationId xmlns:a16="http://schemas.microsoft.com/office/drawing/2014/main" id="{64D12FDD-A68C-4B28-8421-6F002A50C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0" name="Freeform 39">
              <a:extLst>
                <a:ext uri="{FF2B5EF4-FFF2-40B4-BE49-F238E27FC236}">
                  <a16:creationId xmlns:a16="http://schemas.microsoft.com/office/drawing/2014/main" id="{F6542C2D-C170-4527-9EAE-1E1ADF959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1" name="Freeform 40">
              <a:extLst>
                <a:ext uri="{FF2B5EF4-FFF2-40B4-BE49-F238E27FC236}">
                  <a16:creationId xmlns:a16="http://schemas.microsoft.com/office/drawing/2014/main" id="{1D320F58-6F77-4D5F-96C4-B7C7E03B95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2" name="Freeform 41">
              <a:extLst>
                <a:ext uri="{FF2B5EF4-FFF2-40B4-BE49-F238E27FC236}">
                  <a16:creationId xmlns:a16="http://schemas.microsoft.com/office/drawing/2014/main" id="{1A861D6B-82D9-40AB-867F-A9E4CD11D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3" name="Freeform 42">
              <a:extLst>
                <a:ext uri="{FF2B5EF4-FFF2-40B4-BE49-F238E27FC236}">
                  <a16:creationId xmlns:a16="http://schemas.microsoft.com/office/drawing/2014/main" id="{230F396F-D7A4-422B-A4CF-F27BEDD32C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4" name="Freeform 43">
              <a:extLst>
                <a:ext uri="{FF2B5EF4-FFF2-40B4-BE49-F238E27FC236}">
                  <a16:creationId xmlns:a16="http://schemas.microsoft.com/office/drawing/2014/main" id="{483AF853-C723-434B-92D8-8433D6C1D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5" name="Freeform 44">
              <a:extLst>
                <a:ext uri="{FF2B5EF4-FFF2-40B4-BE49-F238E27FC236}">
                  <a16:creationId xmlns:a16="http://schemas.microsoft.com/office/drawing/2014/main" id="{A8073E47-FC94-4077-A180-709D667C33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6" name="Rectangle 45">
              <a:extLst>
                <a:ext uri="{FF2B5EF4-FFF2-40B4-BE49-F238E27FC236}">
                  <a16:creationId xmlns:a16="http://schemas.microsoft.com/office/drawing/2014/main" id="{88DF5B12-D8C7-44A9-88F7-1687C8120D5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7" name="Freeform 46">
              <a:extLst>
                <a:ext uri="{FF2B5EF4-FFF2-40B4-BE49-F238E27FC236}">
                  <a16:creationId xmlns:a16="http://schemas.microsoft.com/office/drawing/2014/main" id="{4D4F338E-4EC5-47CD-88A7-C5937B6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8" name="Freeform 47">
              <a:extLst>
                <a:ext uri="{FF2B5EF4-FFF2-40B4-BE49-F238E27FC236}">
                  <a16:creationId xmlns:a16="http://schemas.microsoft.com/office/drawing/2014/main" id="{049179F6-37EE-4881-AE59-A1074FFDF6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9" name="Freeform 48">
              <a:extLst>
                <a:ext uri="{FF2B5EF4-FFF2-40B4-BE49-F238E27FC236}">
                  <a16:creationId xmlns:a16="http://schemas.microsoft.com/office/drawing/2014/main" id="{CED09328-7610-48F7-A23F-9B9A87C96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0" name="Freeform 49">
              <a:extLst>
                <a:ext uri="{FF2B5EF4-FFF2-40B4-BE49-F238E27FC236}">
                  <a16:creationId xmlns:a16="http://schemas.microsoft.com/office/drawing/2014/main" id="{B8372780-2976-4560-A07D-4297BF86E5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1" name="Freeform 50">
              <a:extLst>
                <a:ext uri="{FF2B5EF4-FFF2-40B4-BE49-F238E27FC236}">
                  <a16:creationId xmlns:a16="http://schemas.microsoft.com/office/drawing/2014/main" id="{D716E487-FF65-484D-A0D3-FA07316304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2" name="Freeform 51">
              <a:extLst>
                <a:ext uri="{FF2B5EF4-FFF2-40B4-BE49-F238E27FC236}">
                  <a16:creationId xmlns:a16="http://schemas.microsoft.com/office/drawing/2014/main" id="{D21D1A12-4657-4DE2-81AA-BAF0057F7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3" name="Freeform 52">
              <a:extLst>
                <a:ext uri="{FF2B5EF4-FFF2-40B4-BE49-F238E27FC236}">
                  <a16:creationId xmlns:a16="http://schemas.microsoft.com/office/drawing/2014/main" id="{C7C39A0B-872A-4AC0-90CB-F01D2B2F4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4" name="Freeform 53">
              <a:extLst>
                <a:ext uri="{FF2B5EF4-FFF2-40B4-BE49-F238E27FC236}">
                  <a16:creationId xmlns:a16="http://schemas.microsoft.com/office/drawing/2014/main" id="{D4EE5E8C-9BFA-421B-A610-03D46EF658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5" name="Freeform 54">
              <a:extLst>
                <a:ext uri="{FF2B5EF4-FFF2-40B4-BE49-F238E27FC236}">
                  <a16:creationId xmlns:a16="http://schemas.microsoft.com/office/drawing/2014/main" id="{FED580F3-2A78-4147-8BD6-1CA14A00B2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6" name="Freeform 55">
              <a:extLst>
                <a:ext uri="{FF2B5EF4-FFF2-40B4-BE49-F238E27FC236}">
                  <a16:creationId xmlns:a16="http://schemas.microsoft.com/office/drawing/2014/main" id="{880F8EA2-25E5-4AF8-BD5A-B3746A2D7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7" name="Freeform 56">
              <a:extLst>
                <a:ext uri="{FF2B5EF4-FFF2-40B4-BE49-F238E27FC236}">
                  <a16:creationId xmlns:a16="http://schemas.microsoft.com/office/drawing/2014/main" id="{572BF431-350F-4209-8CBB-612659FA0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8" name="Freeform 57">
              <a:extLst>
                <a:ext uri="{FF2B5EF4-FFF2-40B4-BE49-F238E27FC236}">
                  <a16:creationId xmlns:a16="http://schemas.microsoft.com/office/drawing/2014/main" id="{0D044E68-19E8-46FB-B87A-A7A1954A8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9" name="Freeform 58">
              <a:extLst>
                <a:ext uri="{FF2B5EF4-FFF2-40B4-BE49-F238E27FC236}">
                  <a16:creationId xmlns:a16="http://schemas.microsoft.com/office/drawing/2014/main" id="{B6987DCC-63AB-4757-BBEA-17789F11C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3082" name="Group 260">
            <a:extLst>
              <a:ext uri="{FF2B5EF4-FFF2-40B4-BE49-F238E27FC236}">
                <a16:creationId xmlns:a16="http://schemas.microsoft.com/office/drawing/2014/main" id="{50E68DAB-3A7D-41E4-AD45-EC91DA0246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62" name="Rectangle 261">
              <a:extLst>
                <a:ext uri="{FF2B5EF4-FFF2-40B4-BE49-F238E27FC236}">
                  <a16:creationId xmlns:a16="http://schemas.microsoft.com/office/drawing/2014/main" id="{AE28A1AE-CAB7-4085-950C-2A639F17B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3" name="Picture 2">
              <a:extLst>
                <a:ext uri="{FF2B5EF4-FFF2-40B4-BE49-F238E27FC236}">
                  <a16:creationId xmlns:a16="http://schemas.microsoft.com/office/drawing/2014/main" id="{50C98A33-C2B9-4E5E-AF30-7BD8FB68D88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265" name="Group 264">
            <a:extLst>
              <a:ext uri="{FF2B5EF4-FFF2-40B4-BE49-F238E27FC236}">
                <a16:creationId xmlns:a16="http://schemas.microsoft.com/office/drawing/2014/main" id="{4AA02CD6-FE79-437D-AB59-EC7C990681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6726"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66" name="Rectangle 5">
              <a:extLst>
                <a:ext uri="{FF2B5EF4-FFF2-40B4-BE49-F238E27FC236}">
                  <a16:creationId xmlns:a16="http://schemas.microsoft.com/office/drawing/2014/main" id="{64C664BE-0DE5-42C7-B79D-7A26EB2C2C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7" name="Freeform 6">
              <a:extLst>
                <a:ext uri="{FF2B5EF4-FFF2-40B4-BE49-F238E27FC236}">
                  <a16:creationId xmlns:a16="http://schemas.microsoft.com/office/drawing/2014/main" id="{8853BD71-76E5-4FEC-87FC-B42AA701A0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8" name="Freeform 7">
              <a:extLst>
                <a:ext uri="{FF2B5EF4-FFF2-40B4-BE49-F238E27FC236}">
                  <a16:creationId xmlns:a16="http://schemas.microsoft.com/office/drawing/2014/main" id="{29583807-3547-402C-BEBC-A7C1D4A6A8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9" name="Rectangle 8">
              <a:extLst>
                <a:ext uri="{FF2B5EF4-FFF2-40B4-BE49-F238E27FC236}">
                  <a16:creationId xmlns:a16="http://schemas.microsoft.com/office/drawing/2014/main" id="{037804F3-A5CC-4943-A20B-6D94EE471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70" name="Freeform 9">
              <a:extLst>
                <a:ext uri="{FF2B5EF4-FFF2-40B4-BE49-F238E27FC236}">
                  <a16:creationId xmlns:a16="http://schemas.microsoft.com/office/drawing/2014/main" id="{4E0D868B-AC6A-4237-9D03-552AD28617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1" name="Freeform 10">
              <a:extLst>
                <a:ext uri="{FF2B5EF4-FFF2-40B4-BE49-F238E27FC236}">
                  <a16:creationId xmlns:a16="http://schemas.microsoft.com/office/drawing/2014/main" id="{43F2E6B8-FEB2-4489-B165-EE40CA91C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2" name="Freeform 11">
              <a:extLst>
                <a:ext uri="{FF2B5EF4-FFF2-40B4-BE49-F238E27FC236}">
                  <a16:creationId xmlns:a16="http://schemas.microsoft.com/office/drawing/2014/main" id="{C33BDB73-E2A1-4FE4-ADEF-9E9A05451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3" name="Freeform 12">
              <a:extLst>
                <a:ext uri="{FF2B5EF4-FFF2-40B4-BE49-F238E27FC236}">
                  <a16:creationId xmlns:a16="http://schemas.microsoft.com/office/drawing/2014/main" id="{D76B60C4-56C2-4A96-BE55-A37E8B13F5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4" name="Freeform 13">
              <a:extLst>
                <a:ext uri="{FF2B5EF4-FFF2-40B4-BE49-F238E27FC236}">
                  <a16:creationId xmlns:a16="http://schemas.microsoft.com/office/drawing/2014/main" id="{F7989E1D-3574-4BE0-98ED-6E9C0D384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5" name="Freeform 14">
              <a:extLst>
                <a:ext uri="{FF2B5EF4-FFF2-40B4-BE49-F238E27FC236}">
                  <a16:creationId xmlns:a16="http://schemas.microsoft.com/office/drawing/2014/main" id="{F1903A1F-DB29-4FCD-8B92-23B3C51DD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6" name="Freeform 15">
              <a:extLst>
                <a:ext uri="{FF2B5EF4-FFF2-40B4-BE49-F238E27FC236}">
                  <a16:creationId xmlns:a16="http://schemas.microsoft.com/office/drawing/2014/main" id="{0218E167-5EF4-4D52-9086-4298CCF00D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7" name="Freeform 16">
              <a:extLst>
                <a:ext uri="{FF2B5EF4-FFF2-40B4-BE49-F238E27FC236}">
                  <a16:creationId xmlns:a16="http://schemas.microsoft.com/office/drawing/2014/main" id="{B8C0B2A8-77B3-4E6B-9BAB-7F99B1B6AB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8" name="Freeform 17">
              <a:extLst>
                <a:ext uri="{FF2B5EF4-FFF2-40B4-BE49-F238E27FC236}">
                  <a16:creationId xmlns:a16="http://schemas.microsoft.com/office/drawing/2014/main" id="{1290802D-0DF2-422C-AE9D-025D3FB6B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9" name="Freeform 18">
              <a:extLst>
                <a:ext uri="{FF2B5EF4-FFF2-40B4-BE49-F238E27FC236}">
                  <a16:creationId xmlns:a16="http://schemas.microsoft.com/office/drawing/2014/main" id="{B4146BCD-8C90-4C38-A21D-34D43635AD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0" name="Freeform 19">
              <a:extLst>
                <a:ext uri="{FF2B5EF4-FFF2-40B4-BE49-F238E27FC236}">
                  <a16:creationId xmlns:a16="http://schemas.microsoft.com/office/drawing/2014/main" id="{CE063A26-FF4C-4BE8-AF0D-0C633345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1" name="Freeform 20">
              <a:extLst>
                <a:ext uri="{FF2B5EF4-FFF2-40B4-BE49-F238E27FC236}">
                  <a16:creationId xmlns:a16="http://schemas.microsoft.com/office/drawing/2014/main" id="{C14AF4D8-5838-4DDF-97B0-A1626B23D8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2" name="Freeform 21">
              <a:extLst>
                <a:ext uri="{FF2B5EF4-FFF2-40B4-BE49-F238E27FC236}">
                  <a16:creationId xmlns:a16="http://schemas.microsoft.com/office/drawing/2014/main" id="{709A19BB-89E3-4589-9481-DF938ED16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3" name="Freeform 22">
              <a:extLst>
                <a:ext uri="{FF2B5EF4-FFF2-40B4-BE49-F238E27FC236}">
                  <a16:creationId xmlns:a16="http://schemas.microsoft.com/office/drawing/2014/main" id="{299F51AC-E700-420E-AA22-8457D79FB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4" name="Freeform 23">
              <a:extLst>
                <a:ext uri="{FF2B5EF4-FFF2-40B4-BE49-F238E27FC236}">
                  <a16:creationId xmlns:a16="http://schemas.microsoft.com/office/drawing/2014/main" id="{6F8DB22E-6F90-4787-8A0A-3F3860611E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5" name="Freeform 24">
              <a:extLst>
                <a:ext uri="{FF2B5EF4-FFF2-40B4-BE49-F238E27FC236}">
                  <a16:creationId xmlns:a16="http://schemas.microsoft.com/office/drawing/2014/main" id="{9A9E3819-6E93-4E48-9317-02E6DDC833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6" name="Freeform 25">
              <a:extLst>
                <a:ext uri="{FF2B5EF4-FFF2-40B4-BE49-F238E27FC236}">
                  <a16:creationId xmlns:a16="http://schemas.microsoft.com/office/drawing/2014/main" id="{8F53927D-84B4-4DEA-806C-BD2DC864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7" name="Freeform 26">
              <a:extLst>
                <a:ext uri="{FF2B5EF4-FFF2-40B4-BE49-F238E27FC236}">
                  <a16:creationId xmlns:a16="http://schemas.microsoft.com/office/drawing/2014/main" id="{2AC6F6BC-8CF2-4ED2-B26E-D7354C2E14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8" name="Freeform 27">
              <a:extLst>
                <a:ext uri="{FF2B5EF4-FFF2-40B4-BE49-F238E27FC236}">
                  <a16:creationId xmlns:a16="http://schemas.microsoft.com/office/drawing/2014/main" id="{ED067716-BC3E-4157-AE44-6F9C02C47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9" name="Freeform 28">
              <a:extLst>
                <a:ext uri="{FF2B5EF4-FFF2-40B4-BE49-F238E27FC236}">
                  <a16:creationId xmlns:a16="http://schemas.microsoft.com/office/drawing/2014/main" id="{5C3A89CA-0543-43A4-838F-F61D2F8BBD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0" name="Freeform 29">
              <a:extLst>
                <a:ext uri="{FF2B5EF4-FFF2-40B4-BE49-F238E27FC236}">
                  <a16:creationId xmlns:a16="http://schemas.microsoft.com/office/drawing/2014/main" id="{C7CEAA28-434C-4984-A522-991170BFE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1" name="Freeform 30">
              <a:extLst>
                <a:ext uri="{FF2B5EF4-FFF2-40B4-BE49-F238E27FC236}">
                  <a16:creationId xmlns:a16="http://schemas.microsoft.com/office/drawing/2014/main" id="{20588567-CF9F-408D-A4BF-C95DC04E7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2" name="Freeform 31">
              <a:extLst>
                <a:ext uri="{FF2B5EF4-FFF2-40B4-BE49-F238E27FC236}">
                  <a16:creationId xmlns:a16="http://schemas.microsoft.com/office/drawing/2014/main" id="{795C40B9-5F09-44B5-AE50-A416C819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3" name="Freeform 32">
              <a:extLst>
                <a:ext uri="{FF2B5EF4-FFF2-40B4-BE49-F238E27FC236}">
                  <a16:creationId xmlns:a16="http://schemas.microsoft.com/office/drawing/2014/main" id="{6A2C26E0-E404-4498-8D73-379B0C552D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4" name="Rectangle 33">
              <a:extLst>
                <a:ext uri="{FF2B5EF4-FFF2-40B4-BE49-F238E27FC236}">
                  <a16:creationId xmlns:a16="http://schemas.microsoft.com/office/drawing/2014/main" id="{3FE64771-8C66-429C-AF7A-2ADD3A67A3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95" name="Freeform 34">
              <a:extLst>
                <a:ext uri="{FF2B5EF4-FFF2-40B4-BE49-F238E27FC236}">
                  <a16:creationId xmlns:a16="http://schemas.microsoft.com/office/drawing/2014/main" id="{6FE1081A-5A57-4A3E-A83B-3EC379F3A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6" name="Freeform 35">
              <a:extLst>
                <a:ext uri="{FF2B5EF4-FFF2-40B4-BE49-F238E27FC236}">
                  <a16:creationId xmlns:a16="http://schemas.microsoft.com/office/drawing/2014/main" id="{81D2F5DB-DEA8-4DD9-86E4-040983EA1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7" name="Freeform 36">
              <a:extLst>
                <a:ext uri="{FF2B5EF4-FFF2-40B4-BE49-F238E27FC236}">
                  <a16:creationId xmlns:a16="http://schemas.microsoft.com/office/drawing/2014/main" id="{6BFE977C-4DAE-4E33-AD7E-F622583FF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8" name="Freeform 37">
              <a:extLst>
                <a:ext uri="{FF2B5EF4-FFF2-40B4-BE49-F238E27FC236}">
                  <a16:creationId xmlns:a16="http://schemas.microsoft.com/office/drawing/2014/main" id="{21C538BB-2C35-4E9E-A859-E29308223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9" name="Freeform 38">
              <a:extLst>
                <a:ext uri="{FF2B5EF4-FFF2-40B4-BE49-F238E27FC236}">
                  <a16:creationId xmlns:a16="http://schemas.microsoft.com/office/drawing/2014/main" id="{DBBA26DF-1EE8-4BDC-A138-2127DF996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0" name="Freeform 39">
              <a:extLst>
                <a:ext uri="{FF2B5EF4-FFF2-40B4-BE49-F238E27FC236}">
                  <a16:creationId xmlns:a16="http://schemas.microsoft.com/office/drawing/2014/main" id="{F3C89D14-8463-4572-87A3-AB8492E70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1" name="Freeform 40">
              <a:extLst>
                <a:ext uri="{FF2B5EF4-FFF2-40B4-BE49-F238E27FC236}">
                  <a16:creationId xmlns:a16="http://schemas.microsoft.com/office/drawing/2014/main" id="{C88BAFFC-6320-4458-AF7B-1ADCAA2FBC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2" name="Freeform 41">
              <a:extLst>
                <a:ext uri="{FF2B5EF4-FFF2-40B4-BE49-F238E27FC236}">
                  <a16:creationId xmlns:a16="http://schemas.microsoft.com/office/drawing/2014/main" id="{96A317DF-AACD-49E3-9172-C61C189F2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3" name="Freeform 42">
              <a:extLst>
                <a:ext uri="{FF2B5EF4-FFF2-40B4-BE49-F238E27FC236}">
                  <a16:creationId xmlns:a16="http://schemas.microsoft.com/office/drawing/2014/main" id="{901580B9-75DE-4589-84E0-64C42648F1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4" name="Freeform 43">
              <a:extLst>
                <a:ext uri="{FF2B5EF4-FFF2-40B4-BE49-F238E27FC236}">
                  <a16:creationId xmlns:a16="http://schemas.microsoft.com/office/drawing/2014/main" id="{A1F90F06-373A-4F15-B490-43D52B060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5" name="Freeform 44">
              <a:extLst>
                <a:ext uri="{FF2B5EF4-FFF2-40B4-BE49-F238E27FC236}">
                  <a16:creationId xmlns:a16="http://schemas.microsoft.com/office/drawing/2014/main" id="{5E22F442-BA0A-42CE-8162-4BA1DA165C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6" name="Rectangle 45">
              <a:extLst>
                <a:ext uri="{FF2B5EF4-FFF2-40B4-BE49-F238E27FC236}">
                  <a16:creationId xmlns:a16="http://schemas.microsoft.com/office/drawing/2014/main" id="{4B1DFC55-15E1-49A7-BD27-7E0E12CF3A2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7" name="Freeform 46">
              <a:extLst>
                <a:ext uri="{FF2B5EF4-FFF2-40B4-BE49-F238E27FC236}">
                  <a16:creationId xmlns:a16="http://schemas.microsoft.com/office/drawing/2014/main" id="{F81005AC-1FB5-44DD-9C22-5E0D6932C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8" name="Freeform 47">
              <a:extLst>
                <a:ext uri="{FF2B5EF4-FFF2-40B4-BE49-F238E27FC236}">
                  <a16:creationId xmlns:a16="http://schemas.microsoft.com/office/drawing/2014/main" id="{69BA37CF-1C96-407D-AD77-264094A650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9" name="Freeform 48">
              <a:extLst>
                <a:ext uri="{FF2B5EF4-FFF2-40B4-BE49-F238E27FC236}">
                  <a16:creationId xmlns:a16="http://schemas.microsoft.com/office/drawing/2014/main" id="{EC72F7E9-FA81-41DE-96F9-0E3A6CA8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0" name="Freeform 49">
              <a:extLst>
                <a:ext uri="{FF2B5EF4-FFF2-40B4-BE49-F238E27FC236}">
                  <a16:creationId xmlns:a16="http://schemas.microsoft.com/office/drawing/2014/main" id="{D71843A9-0382-4BEA-B3BF-94766C856D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1" name="Freeform 50">
              <a:extLst>
                <a:ext uri="{FF2B5EF4-FFF2-40B4-BE49-F238E27FC236}">
                  <a16:creationId xmlns:a16="http://schemas.microsoft.com/office/drawing/2014/main" id="{2291C969-E692-4CA6-96BA-B7F045AD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2" name="Freeform 51">
              <a:extLst>
                <a:ext uri="{FF2B5EF4-FFF2-40B4-BE49-F238E27FC236}">
                  <a16:creationId xmlns:a16="http://schemas.microsoft.com/office/drawing/2014/main" id="{9E4EAC8F-CEB2-4064-B002-C1E1F0034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3" name="Freeform 52">
              <a:extLst>
                <a:ext uri="{FF2B5EF4-FFF2-40B4-BE49-F238E27FC236}">
                  <a16:creationId xmlns:a16="http://schemas.microsoft.com/office/drawing/2014/main" id="{D2757566-571D-4BC9-A7B9-B73EFA1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 name="Freeform 53">
              <a:extLst>
                <a:ext uri="{FF2B5EF4-FFF2-40B4-BE49-F238E27FC236}">
                  <a16:creationId xmlns:a16="http://schemas.microsoft.com/office/drawing/2014/main" id="{88CFE92E-366A-4DF6-8CBB-CF368D98F6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5" name="Freeform 54">
              <a:extLst>
                <a:ext uri="{FF2B5EF4-FFF2-40B4-BE49-F238E27FC236}">
                  <a16:creationId xmlns:a16="http://schemas.microsoft.com/office/drawing/2014/main" id="{965DD8EC-025F-41B0-B6E3-35F869C655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6" name="Freeform 55">
              <a:extLst>
                <a:ext uri="{FF2B5EF4-FFF2-40B4-BE49-F238E27FC236}">
                  <a16:creationId xmlns:a16="http://schemas.microsoft.com/office/drawing/2014/main" id="{0FE1EFFB-0DED-48E7-8B7E-D354E8C46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7" name="Freeform 56">
              <a:extLst>
                <a:ext uri="{FF2B5EF4-FFF2-40B4-BE49-F238E27FC236}">
                  <a16:creationId xmlns:a16="http://schemas.microsoft.com/office/drawing/2014/main" id="{10516589-964E-422C-B8F6-CE0DDA8AA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8" name="Freeform 57">
              <a:extLst>
                <a:ext uri="{FF2B5EF4-FFF2-40B4-BE49-F238E27FC236}">
                  <a16:creationId xmlns:a16="http://schemas.microsoft.com/office/drawing/2014/main" id="{8C7A6317-148B-4942-A0A1-64A2ED8F0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9" name="Freeform 58">
              <a:extLst>
                <a:ext uri="{FF2B5EF4-FFF2-40B4-BE49-F238E27FC236}">
                  <a16:creationId xmlns:a16="http://schemas.microsoft.com/office/drawing/2014/main" id="{119ED061-842D-48A8-9AF9-847CFD6431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5" name="CasellaDiTesto 4">
            <a:extLst>
              <a:ext uri="{FF2B5EF4-FFF2-40B4-BE49-F238E27FC236}">
                <a16:creationId xmlns:a16="http://schemas.microsoft.com/office/drawing/2014/main" id="{A0C1C051-A2DF-4F69-8570-3857E2797A7C}"/>
              </a:ext>
            </a:extLst>
          </p:cNvPr>
          <p:cNvSpPr txBox="1"/>
          <p:nvPr/>
        </p:nvSpPr>
        <p:spPr>
          <a:xfrm>
            <a:off x="519577" y="3336925"/>
            <a:ext cx="6384343" cy="2555342"/>
          </a:xfrm>
          <a:prstGeom prst="rect">
            <a:avLst/>
          </a:prstGeom>
        </p:spPr>
        <p:txBody>
          <a:bodyPr vert="horz" lIns="91440" tIns="45720" rIns="91440" bIns="45720" rtlCol="0" anchor="b">
            <a:normAutofit fontScale="62500" lnSpcReduction="20000"/>
          </a:bodyPr>
          <a:lstStyle/>
          <a:p>
            <a:pPr defTabSz="914400">
              <a:lnSpc>
                <a:spcPct val="200000"/>
              </a:lnSpc>
              <a:spcBef>
                <a:spcPct val="0"/>
              </a:spcBef>
              <a:spcAft>
                <a:spcPts val="600"/>
              </a:spcAft>
            </a:pPr>
            <a:r>
              <a:rPr lang="en-US" sz="4400" b="1" i="0" cap="all" dirty="0">
                <a:solidFill>
                  <a:srgbClr val="FFFF00"/>
                </a:solidFill>
                <a:effectLst>
                  <a:outerShdw blurRad="177800" dist="38100" dir="2700000" algn="tl">
                    <a:srgbClr val="000000">
                      <a:alpha val="24000"/>
                    </a:srgbClr>
                  </a:outerShdw>
                </a:effectLst>
                <a:latin typeface="+mj-lt"/>
                <a:ea typeface="+mj-ea"/>
                <a:cs typeface="+mj-cs"/>
              </a:rPr>
              <a:t>MONTE BIANCO/ The white mountain</a:t>
            </a:r>
          </a:p>
          <a:p>
            <a:pPr defTabSz="914400">
              <a:lnSpc>
                <a:spcPct val="200000"/>
              </a:lnSpc>
              <a:spcBef>
                <a:spcPct val="0"/>
              </a:spcBef>
              <a:spcAft>
                <a:spcPts val="600"/>
              </a:spcAft>
            </a:pPr>
            <a:r>
              <a:rPr lang="en-US" sz="2300" b="0" i="0" cap="all" dirty="0">
                <a:effectLst>
                  <a:outerShdw blurRad="177800" dist="38100" dir="2700000" algn="tl">
                    <a:srgbClr val="000000">
                      <a:alpha val="24000"/>
                    </a:srgbClr>
                  </a:outerShdw>
                </a:effectLst>
                <a:latin typeface="+mj-lt"/>
                <a:ea typeface="+mj-ea"/>
                <a:cs typeface="+mj-cs"/>
              </a:rPr>
              <a:t>Rising 4808 mt, the mountain stands between the regions of </a:t>
            </a:r>
            <a:r>
              <a:rPr lang="en-US" sz="2300" b="0" strike="noStrike" cap="all" dirty="0" err="1">
                <a:effectLst>
                  <a:outerShdw blurRad="177800" dist="38100" dir="2700000" algn="tl">
                    <a:srgbClr val="000000">
                      <a:alpha val="24000"/>
                    </a:srgbClr>
                  </a:outerShdw>
                </a:effectLst>
                <a:latin typeface="+mj-lt"/>
                <a:ea typeface="+mj-ea"/>
                <a:cs typeface="+mj-cs"/>
                <a:hlinkClick r:id="rId4" tooltip="Aosta Valley">
                  <a:extLst>
                    <a:ext uri="{A12FA001-AC4F-418D-AE19-62706E023703}">
                      <ahyp:hlinkClr xmlns:ahyp="http://schemas.microsoft.com/office/drawing/2018/hyperlinkcolor" val="tx"/>
                    </a:ext>
                  </a:extLst>
                </a:hlinkClick>
              </a:rPr>
              <a:t>Aosta</a:t>
            </a:r>
            <a:r>
              <a:rPr lang="en-US" sz="2300" b="0" strike="noStrike" cap="all" dirty="0">
                <a:effectLst>
                  <a:outerShdw blurRad="177800" dist="38100" dir="2700000" algn="tl">
                    <a:srgbClr val="000000">
                      <a:alpha val="24000"/>
                    </a:srgbClr>
                  </a:outerShdw>
                </a:effectLst>
                <a:latin typeface="+mj-lt"/>
                <a:ea typeface="+mj-ea"/>
                <a:cs typeface="+mj-cs"/>
                <a:hlinkClick r:id="rId4" tooltip="Aosta Valley">
                  <a:extLst>
                    <a:ext uri="{A12FA001-AC4F-418D-AE19-62706E023703}">
                      <ahyp:hlinkClr xmlns:ahyp="http://schemas.microsoft.com/office/drawing/2018/hyperlinkcolor" val="tx"/>
                    </a:ext>
                  </a:extLst>
                </a:hlinkClick>
              </a:rPr>
              <a:t> Valley</a:t>
            </a:r>
            <a:r>
              <a:rPr lang="en-US" sz="2300" b="0" i="0" cap="all" dirty="0">
                <a:effectLst>
                  <a:outerShdw blurRad="177800" dist="38100" dir="2700000" algn="tl">
                    <a:srgbClr val="000000">
                      <a:alpha val="24000"/>
                    </a:srgbClr>
                  </a:outerShdw>
                </a:effectLst>
                <a:latin typeface="+mj-lt"/>
                <a:ea typeface="+mj-ea"/>
                <a:cs typeface="+mj-cs"/>
              </a:rPr>
              <a:t>, Italy, and </a:t>
            </a:r>
            <a:r>
              <a:rPr lang="en-US" sz="2300" b="0" i="0" u="none" strike="noStrike" cap="all" dirty="0" err="1">
                <a:effectLst>
                  <a:outerShdw blurRad="177800" dist="38100" dir="2700000" algn="tl">
                    <a:srgbClr val="000000">
                      <a:alpha val="24000"/>
                    </a:srgbClr>
                  </a:outerShdw>
                </a:effectLst>
                <a:latin typeface="+mj-lt"/>
                <a:ea typeface="+mj-ea"/>
                <a:cs typeface="+mj-cs"/>
                <a:hlinkClick r:id="rId5" tooltip="Savoie">
                  <a:extLst>
                    <a:ext uri="{A12FA001-AC4F-418D-AE19-62706E023703}">
                      <ahyp:hlinkClr xmlns:ahyp="http://schemas.microsoft.com/office/drawing/2018/hyperlinkcolor" val="tx"/>
                    </a:ext>
                  </a:extLst>
                </a:hlinkClick>
              </a:rPr>
              <a:t>Savoie</a:t>
            </a:r>
            <a:r>
              <a:rPr lang="en-US" sz="2300" b="0" i="0" cap="all" dirty="0">
                <a:effectLst>
                  <a:outerShdw blurRad="177800" dist="38100" dir="2700000" algn="tl">
                    <a:srgbClr val="000000">
                      <a:alpha val="24000"/>
                    </a:srgbClr>
                  </a:outerShdw>
                </a:effectLst>
                <a:latin typeface="+mj-lt"/>
                <a:ea typeface="+mj-ea"/>
                <a:cs typeface="+mj-cs"/>
              </a:rPr>
              <a:t> and </a:t>
            </a:r>
            <a:r>
              <a:rPr lang="en-US" sz="2300" b="0" i="0" u="none" strike="noStrike" cap="all" dirty="0">
                <a:effectLst>
                  <a:outerShdw blurRad="177800" dist="38100" dir="2700000" algn="tl">
                    <a:srgbClr val="000000">
                      <a:alpha val="24000"/>
                    </a:srgbClr>
                  </a:outerShdw>
                </a:effectLst>
                <a:latin typeface="+mj-lt"/>
                <a:ea typeface="+mj-ea"/>
                <a:cs typeface="+mj-cs"/>
                <a:hlinkClick r:id="rId6" tooltip="Haute-Savoie">
                  <a:extLst>
                    <a:ext uri="{A12FA001-AC4F-418D-AE19-62706E023703}">
                      <ahyp:hlinkClr xmlns:ahyp="http://schemas.microsoft.com/office/drawing/2018/hyperlinkcolor" val="tx"/>
                    </a:ext>
                  </a:extLst>
                </a:hlinkClick>
              </a:rPr>
              <a:t>Haute-Savoie</a:t>
            </a:r>
            <a:r>
              <a:rPr lang="en-US" sz="2300" b="0" i="0" cap="all" dirty="0">
                <a:effectLst>
                  <a:outerShdw blurRad="177800" dist="38100" dir="2700000" algn="tl">
                    <a:srgbClr val="000000">
                      <a:alpha val="24000"/>
                    </a:srgbClr>
                  </a:outerShdw>
                </a:effectLst>
                <a:latin typeface="+mj-lt"/>
                <a:ea typeface="+mj-ea"/>
                <a:cs typeface="+mj-cs"/>
              </a:rPr>
              <a:t>, France. </a:t>
            </a:r>
            <a:endParaRPr lang="en-US" sz="2300" cap="all" dirty="0">
              <a:effectLst>
                <a:outerShdw blurRad="177800" dist="38100" dir="2700000" algn="tl">
                  <a:srgbClr val="000000">
                    <a:alpha val="24000"/>
                  </a:srgbClr>
                </a:outerShdw>
              </a:effectLst>
              <a:latin typeface="+mj-lt"/>
              <a:ea typeface="+mj-ea"/>
              <a:cs typeface="+mj-cs"/>
            </a:endParaRPr>
          </a:p>
        </p:txBody>
      </p:sp>
      <p:pic>
        <p:nvPicPr>
          <p:cNvPr id="3074" name="Picture 2" descr="Monte Bianco - Montagna.TV">
            <a:extLst>
              <a:ext uri="{FF2B5EF4-FFF2-40B4-BE49-F238E27FC236}">
                <a16:creationId xmlns:a16="http://schemas.microsoft.com/office/drawing/2014/main" id="{1AB58B2E-AAA9-4D9F-8896-E70AB5CA7B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263" r="-2" b="10474"/>
          <a:stretch/>
        </p:blipFill>
        <p:spPr bwMode="auto">
          <a:xfrm>
            <a:off x="-5597" y="1"/>
            <a:ext cx="7558541" cy="3427413"/>
          </a:xfrm>
          <a:custGeom>
            <a:avLst/>
            <a:gdLst/>
            <a:ahLst/>
            <a:cxnLst/>
            <a:rect l="l" t="t" r="r" b="b"/>
            <a:pathLst>
              <a:path w="7558541" h="3427413">
                <a:moveTo>
                  <a:pt x="0" y="0"/>
                </a:moveTo>
                <a:lnTo>
                  <a:pt x="7558541" y="0"/>
                </a:lnTo>
                <a:lnTo>
                  <a:pt x="7558541"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cxnSp>
        <p:nvCxnSpPr>
          <p:cNvPr id="321" name="Straight Connector 320">
            <a:extLst>
              <a:ext uri="{FF2B5EF4-FFF2-40B4-BE49-F238E27FC236}">
                <a16:creationId xmlns:a16="http://schemas.microsoft.com/office/drawing/2014/main" id="{9DD6358C-CFD8-4121-9260-038E3431D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20"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323" name="Straight Connector 322">
            <a:extLst>
              <a:ext uri="{FF2B5EF4-FFF2-40B4-BE49-F238E27FC236}">
                <a16:creationId xmlns:a16="http://schemas.microsoft.com/office/drawing/2014/main" id="{19DF3F1C-5967-4302-86DC-912874061D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grpSp>
        <p:nvGrpSpPr>
          <p:cNvPr id="325" name="Group 324">
            <a:extLst>
              <a:ext uri="{FF2B5EF4-FFF2-40B4-BE49-F238E27FC236}">
                <a16:creationId xmlns:a16="http://schemas.microsoft.com/office/drawing/2014/main" id="{32FE1B37-87D1-4EE7-B20C-1CEA12AA7E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26" name="Freeform 32">
              <a:extLst>
                <a:ext uri="{FF2B5EF4-FFF2-40B4-BE49-F238E27FC236}">
                  <a16:creationId xmlns:a16="http://schemas.microsoft.com/office/drawing/2014/main" id="{175F7EE3-9E1E-41D7-85D1-D4ECF1273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7" name="Freeform 33">
              <a:extLst>
                <a:ext uri="{FF2B5EF4-FFF2-40B4-BE49-F238E27FC236}">
                  <a16:creationId xmlns:a16="http://schemas.microsoft.com/office/drawing/2014/main" id="{51F9BAF2-9C85-46FA-BA5C-DE4D61162E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8" name="Freeform 34">
              <a:extLst>
                <a:ext uri="{FF2B5EF4-FFF2-40B4-BE49-F238E27FC236}">
                  <a16:creationId xmlns:a16="http://schemas.microsoft.com/office/drawing/2014/main" id="{EE2A241F-06A9-4C7F-B99A-9BFEB10D9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9" name="Freeform 35">
              <a:extLst>
                <a:ext uri="{FF2B5EF4-FFF2-40B4-BE49-F238E27FC236}">
                  <a16:creationId xmlns:a16="http://schemas.microsoft.com/office/drawing/2014/main" id="{7CD5F616-F837-4408-B2CF-758B6F788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0" name="Freeform 36">
              <a:extLst>
                <a:ext uri="{FF2B5EF4-FFF2-40B4-BE49-F238E27FC236}">
                  <a16:creationId xmlns:a16="http://schemas.microsoft.com/office/drawing/2014/main" id="{A55695E7-DC76-4999-B9A7-01F01F2CEC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1" name="Freeform 37">
              <a:extLst>
                <a:ext uri="{FF2B5EF4-FFF2-40B4-BE49-F238E27FC236}">
                  <a16:creationId xmlns:a16="http://schemas.microsoft.com/office/drawing/2014/main" id="{026D16CA-01F0-421E-B471-9043539F1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2" name="Freeform 38">
              <a:extLst>
                <a:ext uri="{FF2B5EF4-FFF2-40B4-BE49-F238E27FC236}">
                  <a16:creationId xmlns:a16="http://schemas.microsoft.com/office/drawing/2014/main" id="{E52B3004-9B1E-451F-9A16-4FA0C1EEAC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3" name="Freeform 39">
              <a:extLst>
                <a:ext uri="{FF2B5EF4-FFF2-40B4-BE49-F238E27FC236}">
                  <a16:creationId xmlns:a16="http://schemas.microsoft.com/office/drawing/2014/main" id="{85AB1A1A-F9E2-40F6-A848-841CD3DFC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4" name="Freeform 40">
              <a:extLst>
                <a:ext uri="{FF2B5EF4-FFF2-40B4-BE49-F238E27FC236}">
                  <a16:creationId xmlns:a16="http://schemas.microsoft.com/office/drawing/2014/main" id="{AD3812C6-05E2-4FF4-987E-837BD13036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5" name="Rectangle 41">
              <a:extLst>
                <a:ext uri="{FF2B5EF4-FFF2-40B4-BE49-F238E27FC236}">
                  <a16:creationId xmlns:a16="http://schemas.microsoft.com/office/drawing/2014/main" id="{5E0A9B7C-269D-49C0-A73C-43DF70BBBB9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pic>
        <p:nvPicPr>
          <p:cNvPr id="3084" name="Picture 12" descr="Courmayeur guide - Courmayeur hotels - Courmayeur hotel - Courmayeur travel  - guide to Courmayeur - holiday in Courmayeur Italy">
            <a:extLst>
              <a:ext uri="{FF2B5EF4-FFF2-40B4-BE49-F238E27FC236}">
                <a16:creationId xmlns:a16="http://schemas.microsoft.com/office/drawing/2014/main" id="{D455C873-3949-4D30-93BD-83F44646F7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8137" y="1372302"/>
            <a:ext cx="3137094" cy="389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9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3EF0702B-8BDA-49B2-9FB5-FAEFBAAD26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id="{9D8D9FF3-B837-4563-BBDD-397FAC4FD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4" name="Group 73">
              <a:extLst>
                <a:ext uri="{FF2B5EF4-FFF2-40B4-BE49-F238E27FC236}">
                  <a16:creationId xmlns:a16="http://schemas.microsoft.com/office/drawing/2014/main" id="{724185D4-BA0D-4936-9FD1-DAFC9F2D4F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 name="Rectangle 5">
                <a:extLst>
                  <a:ext uri="{FF2B5EF4-FFF2-40B4-BE49-F238E27FC236}">
                    <a16:creationId xmlns:a16="http://schemas.microsoft.com/office/drawing/2014/main" id="{88C0A3E2-2EF8-4B78-924A-4CE18DC2E1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id="{FC28307F-5603-45B4-811B-D1FDA9AC7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id="{69FD485A-59BE-46AD-AF37-77821F8F7F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id="{BDFEA793-B98A-4CAB-A0D5-2B470E05F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id="{EE25D0AE-3B13-4655-A294-EF0D78F122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id="{23C38D80-292F-43A1-B89C-E624D0BF8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id="{E2B5219E-9DCD-4C4B-991C-FC45DFCD1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id="{A30E8782-7DF6-427A-9A2A-702365C0EC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id="{FE1B06CA-5BA9-45ED-B3C6-CAE40B8E23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id="{C52909D3-C19E-4F06-A560-2D2DD6323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id="{C6838D4B-DA22-4462-9CE0-E01E48BA91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id="{AE0BE66B-3C19-4B17-AD92-0BC90461D63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AD0FA87C-8F9F-421D-BD98-51D6F78A0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id="{D1CCD0AA-AEA4-4E75-B606-ED77C135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id="{AE2D1BCE-E4E7-47AB-BE42-82509939E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id="{473D3523-AEDD-4EE1-A0AD-58CA27B877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id="{544D95D4-2423-4287-B761-407A6573A0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id="{7B471CBE-8098-4218-9F7A-6F1CBD1C3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id="{F846011B-9AD7-4FD0-B6C2-5305FEA5F4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id="{D865D67E-FECF-4D91-B760-03E7FDD77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id="{4BC160F1-DA26-4D45-85A9-9F848ED55B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id="{D94B6483-65D5-4965-AE49-E65F7112B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id="{1DACBD0F-F55C-49F2-BB15-E050ED16F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id="{BC0FA2EE-3EF5-41AD-9BCC-4BD4066F21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id="{66313D2E-7E8B-424D-8808-5A952762DD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id="{F4A99A13-FD75-4F56-A5F9-54E5807E5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id="{808E31E1-F7AD-4A81-8FD3-806FF7B69D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id="{38424CA8-1819-45B9-9FA4-FA97F27750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id="{1A2DDE80-0145-4EFF-84F1-FFD7B2AC1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1F71CC74-5030-4F80-BFFA-228D1A010C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27BB5C15-D356-4178-BF59-F5F077173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2700F8A0-067E-4788-A2D8-C429B70F5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73E624AE-B247-4560-A06C-B614B831B7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BD34E5F9-A598-428D-9A27-0BDF9451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C93F07E1-E991-48B7-ABD5-6D145A4B5F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ECBD8DC9-06EC-452D-B7F6-A6F590287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B6A9688A-5360-4512-BCAF-ACB027A176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22DD5AF5-A34B-4E01-AAB8-94FFC93E45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sp>
        <p:nvSpPr>
          <p:cNvPr id="2" name="Titolo 1">
            <a:extLst>
              <a:ext uri="{FF2B5EF4-FFF2-40B4-BE49-F238E27FC236}">
                <a16:creationId xmlns:a16="http://schemas.microsoft.com/office/drawing/2014/main" id="{3ECB649B-CE83-4155-A9AD-CF1EF5E13FFA}"/>
              </a:ext>
            </a:extLst>
          </p:cNvPr>
          <p:cNvSpPr>
            <a:spLocks noGrp="1"/>
          </p:cNvSpPr>
          <p:nvPr>
            <p:ph type="title"/>
          </p:nvPr>
        </p:nvSpPr>
        <p:spPr>
          <a:xfrm>
            <a:off x="1141412" y="618518"/>
            <a:ext cx="5894387" cy="1478570"/>
          </a:xfrm>
        </p:spPr>
        <p:txBody>
          <a:bodyPr vert="horz" lIns="91440" tIns="45720" rIns="91440" bIns="45720" rtlCol="0" anchor="b">
            <a:normAutofit/>
          </a:bodyPr>
          <a:lstStyle/>
          <a:p>
            <a:r>
              <a:rPr lang="en-US" sz="3600" b="1">
                <a:highlight>
                  <a:srgbClr val="FFFF00"/>
                </a:highlight>
              </a:rPr>
              <a:t>LEGEND OF The pale mountain: the dolomites</a:t>
            </a:r>
          </a:p>
        </p:txBody>
      </p:sp>
      <p:sp>
        <p:nvSpPr>
          <p:cNvPr id="4" name="Segnaposto testo 3">
            <a:extLst>
              <a:ext uri="{FF2B5EF4-FFF2-40B4-BE49-F238E27FC236}">
                <a16:creationId xmlns:a16="http://schemas.microsoft.com/office/drawing/2014/main" id="{94BAF021-B33F-4F33-9162-91CB2DD608B3}"/>
              </a:ext>
            </a:extLst>
          </p:cNvPr>
          <p:cNvSpPr>
            <a:spLocks noGrp="1"/>
          </p:cNvSpPr>
          <p:nvPr>
            <p:ph type="body" sz="half" idx="2"/>
          </p:nvPr>
        </p:nvSpPr>
        <p:spPr>
          <a:xfrm>
            <a:off x="1141412" y="2249487"/>
            <a:ext cx="5894388" cy="3541714"/>
          </a:xfrm>
        </p:spPr>
        <p:txBody>
          <a:bodyPr vert="horz" lIns="91440" tIns="45720" rIns="91440" bIns="45720" rtlCol="0">
            <a:normAutofit/>
          </a:bodyPr>
          <a:lstStyle/>
          <a:p>
            <a:pPr indent="-228600">
              <a:buFont typeface="Arial" panose="020B0604020202020204" pitchFamily="34" charset="0"/>
              <a:buChar char="•"/>
            </a:pPr>
            <a:r>
              <a:rPr lang="en-US" b="1" i="0"/>
              <a:t>Once upon a time, in the south of the Alps, there was a rich and fortunate kingdom. the king’s son had a tormented desire: he wanted to go to the moon. The prince succeded in going to  the Moon, and he immediately felt in love with the king’s daughter. He took the beautiful Princess of the Moon with him to the </a:t>
            </a:r>
            <a:r>
              <a:rPr lang="en-US" b="1"/>
              <a:t>earth </a:t>
            </a:r>
            <a:r>
              <a:rPr lang="en-US" b="1" i="0"/>
              <a:t>as his wife, but she felt ill because she missed the moon light.</a:t>
            </a:r>
          </a:p>
          <a:p>
            <a:pPr indent="-228600">
              <a:buFont typeface="Arial" panose="020B0604020202020204" pitchFamily="34" charset="0"/>
              <a:buChar char="•"/>
            </a:pPr>
            <a:r>
              <a:rPr lang="en-US" b="1"/>
              <a:t>But the dwarves  caught the moonlight ray by ray and the Princess became happy again.</a:t>
            </a:r>
          </a:p>
          <a:p>
            <a:pPr indent="-228600">
              <a:buFont typeface="Arial" panose="020B0604020202020204" pitchFamily="34" charset="0"/>
              <a:buChar char="•"/>
            </a:pPr>
            <a:r>
              <a:rPr lang="en-US" b="1" i="0"/>
              <a:t>Today they are the only pale mountains.</a:t>
            </a:r>
          </a:p>
        </p:txBody>
      </p:sp>
      <p:pic>
        <p:nvPicPr>
          <p:cNvPr id="1026" name="Picture 2">
            <a:extLst>
              <a:ext uri="{FF2B5EF4-FFF2-40B4-BE49-F238E27FC236}">
                <a16:creationId xmlns:a16="http://schemas.microsoft.com/office/drawing/2014/main" id="{4DD136E3-5BED-42CE-A35E-0DB51C9C1F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60" r="11566" b="-3"/>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3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73" name="Group 72">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4"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5"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8"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3"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5"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29" name="Group 128">
            <a:extLst>
              <a:ext uri="{FF2B5EF4-FFF2-40B4-BE49-F238E27FC236}">
                <a16:creationId xmlns:a16="http://schemas.microsoft.com/office/drawing/2014/main" id="{6B80FDCA-5FB2-4A5A-ADD6-CF221ECFD9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0" name="Rectangle 129">
              <a:extLst>
                <a:ext uri="{FF2B5EF4-FFF2-40B4-BE49-F238E27FC236}">
                  <a16:creationId xmlns:a16="http://schemas.microsoft.com/office/drawing/2014/main" id="{3500BAA6-5F68-4012-BE48-12FA10807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
              <a:extLst>
                <a:ext uri="{FF2B5EF4-FFF2-40B4-BE49-F238E27FC236}">
                  <a16:creationId xmlns:a16="http://schemas.microsoft.com/office/drawing/2014/main" id="{B3C40ED8-3098-43A6-835B-0A0FFB1E3826}"/>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olo 1">
            <a:extLst>
              <a:ext uri="{FF2B5EF4-FFF2-40B4-BE49-F238E27FC236}">
                <a16:creationId xmlns:a16="http://schemas.microsoft.com/office/drawing/2014/main" id="{EEBD3F22-D3CC-4CE3-BABF-CD31B6C0B48A}"/>
              </a:ext>
            </a:extLst>
          </p:cNvPr>
          <p:cNvSpPr>
            <a:spLocks noGrp="1"/>
          </p:cNvSpPr>
          <p:nvPr>
            <p:ph type="title"/>
          </p:nvPr>
        </p:nvSpPr>
        <p:spPr>
          <a:xfrm>
            <a:off x="5270066" y="1122363"/>
            <a:ext cx="5397933" cy="792162"/>
          </a:xfrm>
        </p:spPr>
        <p:txBody>
          <a:bodyPr vert="horz" lIns="91440" tIns="45720" rIns="91440" bIns="45720" rtlCol="0" anchor="b">
            <a:normAutofit/>
          </a:bodyPr>
          <a:lstStyle/>
          <a:p>
            <a:r>
              <a:rPr lang="it-IT" sz="2800" b="1" i="0" dirty="0">
                <a:solidFill>
                  <a:srgbClr val="202122"/>
                </a:solidFill>
                <a:effectLst/>
                <a:latin typeface="Arial" panose="020B0604020202020204" pitchFamily="34" charset="0"/>
              </a:rPr>
              <a:t>Appennine Mountains</a:t>
            </a:r>
            <a:endParaRPr lang="en-US" sz="4800" dirty="0"/>
          </a:p>
        </p:txBody>
      </p:sp>
      <p:sp>
        <p:nvSpPr>
          <p:cNvPr id="3" name="Segnaposto testo 2">
            <a:extLst>
              <a:ext uri="{FF2B5EF4-FFF2-40B4-BE49-F238E27FC236}">
                <a16:creationId xmlns:a16="http://schemas.microsoft.com/office/drawing/2014/main" id="{2A66433C-AAB5-422F-BF5F-589EBFE7D943}"/>
              </a:ext>
            </a:extLst>
          </p:cNvPr>
          <p:cNvSpPr>
            <a:spLocks noGrp="1"/>
          </p:cNvSpPr>
          <p:nvPr>
            <p:ph type="body" idx="1"/>
          </p:nvPr>
        </p:nvSpPr>
        <p:spPr>
          <a:xfrm>
            <a:off x="5001462" y="2066925"/>
            <a:ext cx="5666538" cy="3190875"/>
          </a:xfrm>
        </p:spPr>
        <p:txBody>
          <a:bodyPr vert="horz" lIns="91440" tIns="45720" rIns="91440" bIns="45720" rtlCol="0">
            <a:normAutofit/>
          </a:bodyPr>
          <a:lstStyle/>
          <a:p>
            <a:r>
              <a:rPr lang="en-US" sz="2000" dirty="0">
                <a:solidFill>
                  <a:schemeClr val="tx2"/>
                </a:solidFill>
              </a:rPr>
              <a:t>The </a:t>
            </a:r>
            <a:r>
              <a:rPr lang="en-US" sz="2000" dirty="0" err="1">
                <a:solidFill>
                  <a:schemeClr val="tx2"/>
                </a:solidFill>
              </a:rPr>
              <a:t>appenninis</a:t>
            </a:r>
            <a:endParaRPr lang="en-US" sz="2000" dirty="0">
              <a:solidFill>
                <a:schemeClr val="tx2"/>
              </a:solidFill>
            </a:endParaRPr>
          </a:p>
          <a:p>
            <a:r>
              <a:rPr lang="en-US" sz="2000" b="0" i="0" dirty="0">
                <a:solidFill>
                  <a:srgbClr val="202122"/>
                </a:solidFill>
                <a:effectLst/>
                <a:latin typeface="Arial" panose="020B0604020202020204" pitchFamily="34" charset="0"/>
              </a:rPr>
              <a:t>They are a </a:t>
            </a:r>
            <a:r>
              <a:rPr lang="en-US" sz="2000" b="0" i="0" u="none" strike="noStrike" dirty="0">
                <a:solidFill>
                  <a:schemeClr val="bg1"/>
                </a:solidFill>
                <a:effectLst/>
                <a:latin typeface="Arial" panose="020B0604020202020204" pitchFamily="34" charset="0"/>
                <a:hlinkClick r:id="rId4" tooltip="Mountain range">
                  <a:extLst>
                    <a:ext uri="{A12FA001-AC4F-418D-AE19-62706E023703}">
                      <ahyp:hlinkClr xmlns:ahyp="http://schemas.microsoft.com/office/drawing/2018/hyperlinkcolor" val="tx"/>
                    </a:ext>
                  </a:extLst>
                </a:hlinkClick>
              </a:rPr>
              <a:t>mountain range</a:t>
            </a:r>
            <a:r>
              <a:rPr lang="en-US" sz="2000" b="0" i="0" dirty="0">
                <a:solidFill>
                  <a:schemeClr val="bg1"/>
                </a:solidFill>
                <a:effectLst/>
                <a:latin typeface="Arial" panose="020B0604020202020204" pitchFamily="34" charset="0"/>
              </a:rPr>
              <a:t> </a:t>
            </a:r>
            <a:r>
              <a:rPr lang="en-US" sz="2000" b="0" i="0" dirty="0">
                <a:solidFill>
                  <a:srgbClr val="202122"/>
                </a:solidFill>
                <a:effectLst/>
                <a:latin typeface="Arial" panose="020B0604020202020204" pitchFamily="34" charset="0"/>
              </a:rPr>
              <a:t>consisting of parallel smaller chains </a:t>
            </a:r>
            <a:r>
              <a:rPr lang="en-US" sz="2000" b="0" i="0" dirty="0" err="1">
                <a:solidFill>
                  <a:srgbClr val="202122"/>
                </a:solidFill>
                <a:effectLst/>
                <a:latin typeface="Arial" panose="020B0604020202020204" pitchFamily="34" charset="0"/>
              </a:rPr>
              <a:t>extendind</a:t>
            </a:r>
            <a:r>
              <a:rPr lang="en-US" sz="2000" b="0" i="0" dirty="0">
                <a:solidFill>
                  <a:srgbClr val="202122"/>
                </a:solidFill>
                <a:effectLst/>
                <a:latin typeface="Arial" panose="020B0604020202020204" pitchFamily="34" charset="0"/>
              </a:rPr>
              <a:t> about 1.200 km along the length of peninsula Italy.</a:t>
            </a:r>
          </a:p>
        </p:txBody>
      </p:sp>
      <p:pic>
        <p:nvPicPr>
          <p:cNvPr id="4098" name="Picture 2" descr="Apennins — Wikipédia">
            <a:extLst>
              <a:ext uri="{FF2B5EF4-FFF2-40B4-BE49-F238E27FC236}">
                <a16:creationId xmlns:a16="http://schemas.microsoft.com/office/drawing/2014/main" id="{8669090D-45CB-45A6-BB05-5D6FEABF35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525" r="8591"/>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oup 132">
            <a:extLst>
              <a:ext uri="{FF2B5EF4-FFF2-40B4-BE49-F238E27FC236}">
                <a16:creationId xmlns:a16="http://schemas.microsoft.com/office/drawing/2014/main" id="{9A230317-CD6B-4234-8C05-373F12DCD4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34" name="Rectangle 5">
              <a:extLst>
                <a:ext uri="{FF2B5EF4-FFF2-40B4-BE49-F238E27FC236}">
                  <a16:creationId xmlns:a16="http://schemas.microsoft.com/office/drawing/2014/main" id="{B034F32D-806B-4291-B2CA-CF0EA2870C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35" name="Freeform 6">
              <a:extLst>
                <a:ext uri="{FF2B5EF4-FFF2-40B4-BE49-F238E27FC236}">
                  <a16:creationId xmlns:a16="http://schemas.microsoft.com/office/drawing/2014/main" id="{2E9FE820-1AA6-4D39-AD2C-C506FFFD78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Freeform 7">
              <a:extLst>
                <a:ext uri="{FF2B5EF4-FFF2-40B4-BE49-F238E27FC236}">
                  <a16:creationId xmlns:a16="http://schemas.microsoft.com/office/drawing/2014/main" id="{37F9EF66-EB38-4E61-96C3-7D5509207F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Rectangle 8">
              <a:extLst>
                <a:ext uri="{FF2B5EF4-FFF2-40B4-BE49-F238E27FC236}">
                  <a16:creationId xmlns:a16="http://schemas.microsoft.com/office/drawing/2014/main" id="{800C33A2-7DD2-44E2-B4F6-02E513EDC6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38" name="Freeform 9">
              <a:extLst>
                <a:ext uri="{FF2B5EF4-FFF2-40B4-BE49-F238E27FC236}">
                  <a16:creationId xmlns:a16="http://schemas.microsoft.com/office/drawing/2014/main" id="{CEF5FDA4-766B-4B05-9DD8-50996DF0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10">
              <a:extLst>
                <a:ext uri="{FF2B5EF4-FFF2-40B4-BE49-F238E27FC236}">
                  <a16:creationId xmlns:a16="http://schemas.microsoft.com/office/drawing/2014/main" id="{65793AE7-532B-40FA-9C10-F638AED04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Freeform 11">
              <a:extLst>
                <a:ext uri="{FF2B5EF4-FFF2-40B4-BE49-F238E27FC236}">
                  <a16:creationId xmlns:a16="http://schemas.microsoft.com/office/drawing/2014/main" id="{E8EC63C4-C6FD-4D54-A371-25D3EC11D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1" name="Freeform 12">
              <a:extLst>
                <a:ext uri="{FF2B5EF4-FFF2-40B4-BE49-F238E27FC236}">
                  <a16:creationId xmlns:a16="http://schemas.microsoft.com/office/drawing/2014/main" id="{5ED83C96-87F9-44CA-8B79-67229DCA8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2" name="Freeform 13">
              <a:extLst>
                <a:ext uri="{FF2B5EF4-FFF2-40B4-BE49-F238E27FC236}">
                  <a16:creationId xmlns:a16="http://schemas.microsoft.com/office/drawing/2014/main" id="{7390B534-563D-4EDE-806A-089A70828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 name="Freeform 14">
              <a:extLst>
                <a:ext uri="{FF2B5EF4-FFF2-40B4-BE49-F238E27FC236}">
                  <a16:creationId xmlns:a16="http://schemas.microsoft.com/office/drawing/2014/main" id="{A45E36BF-D9A6-4C2F-B029-34668BE37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 name="Freeform 15">
              <a:extLst>
                <a:ext uri="{FF2B5EF4-FFF2-40B4-BE49-F238E27FC236}">
                  <a16:creationId xmlns:a16="http://schemas.microsoft.com/office/drawing/2014/main" id="{948C6374-5B2E-480C-A38D-73C55A0B8E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5" name="Freeform 16">
              <a:extLst>
                <a:ext uri="{FF2B5EF4-FFF2-40B4-BE49-F238E27FC236}">
                  <a16:creationId xmlns:a16="http://schemas.microsoft.com/office/drawing/2014/main" id="{FBD1981E-DB7B-4A75-B3F9-E6A68B57B2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6" name="Freeform 17">
              <a:extLst>
                <a:ext uri="{FF2B5EF4-FFF2-40B4-BE49-F238E27FC236}">
                  <a16:creationId xmlns:a16="http://schemas.microsoft.com/office/drawing/2014/main" id="{CD0D87EA-0EEF-4C9A-8222-79064DEB2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7" name="Freeform 18">
              <a:extLst>
                <a:ext uri="{FF2B5EF4-FFF2-40B4-BE49-F238E27FC236}">
                  <a16:creationId xmlns:a16="http://schemas.microsoft.com/office/drawing/2014/main" id="{8E1321BD-3BB2-44EC-B993-CD66143A7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8" name="Freeform 19">
              <a:extLst>
                <a:ext uri="{FF2B5EF4-FFF2-40B4-BE49-F238E27FC236}">
                  <a16:creationId xmlns:a16="http://schemas.microsoft.com/office/drawing/2014/main" id="{FA8B81BE-6D8B-4F72-8FFE-997F0B6BF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9" name="Freeform 20">
              <a:extLst>
                <a:ext uri="{FF2B5EF4-FFF2-40B4-BE49-F238E27FC236}">
                  <a16:creationId xmlns:a16="http://schemas.microsoft.com/office/drawing/2014/main" id="{00D5C014-4C0D-4D56-8507-F90AB49AFE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0" name="Freeform 21">
              <a:extLst>
                <a:ext uri="{FF2B5EF4-FFF2-40B4-BE49-F238E27FC236}">
                  <a16:creationId xmlns:a16="http://schemas.microsoft.com/office/drawing/2014/main" id="{25F1D314-A3CF-4B41-81E1-9569D3981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1" name="Freeform 22">
              <a:extLst>
                <a:ext uri="{FF2B5EF4-FFF2-40B4-BE49-F238E27FC236}">
                  <a16:creationId xmlns:a16="http://schemas.microsoft.com/office/drawing/2014/main" id="{883778CE-F722-4002-88B4-41A1C22AC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2" name="Freeform 23">
              <a:extLst>
                <a:ext uri="{FF2B5EF4-FFF2-40B4-BE49-F238E27FC236}">
                  <a16:creationId xmlns:a16="http://schemas.microsoft.com/office/drawing/2014/main" id="{2DECBE47-6205-42E8-B5E7-95E4646D7C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3" name="Freeform 24">
              <a:extLst>
                <a:ext uri="{FF2B5EF4-FFF2-40B4-BE49-F238E27FC236}">
                  <a16:creationId xmlns:a16="http://schemas.microsoft.com/office/drawing/2014/main" id="{84003F7E-B14F-4067-883E-1E0D09B26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4" name="Freeform 25">
              <a:extLst>
                <a:ext uri="{FF2B5EF4-FFF2-40B4-BE49-F238E27FC236}">
                  <a16:creationId xmlns:a16="http://schemas.microsoft.com/office/drawing/2014/main" id="{4892A300-B87F-43B3-8DC3-C32C24BFB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5" name="Freeform 26">
              <a:extLst>
                <a:ext uri="{FF2B5EF4-FFF2-40B4-BE49-F238E27FC236}">
                  <a16:creationId xmlns:a16="http://schemas.microsoft.com/office/drawing/2014/main" id="{FFF9C883-46DB-4219-B6D8-0B79024F44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6" name="Freeform 27">
              <a:extLst>
                <a:ext uri="{FF2B5EF4-FFF2-40B4-BE49-F238E27FC236}">
                  <a16:creationId xmlns:a16="http://schemas.microsoft.com/office/drawing/2014/main" id="{C78BA074-168A-4DAF-B420-0C12E64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7" name="Freeform 28">
              <a:extLst>
                <a:ext uri="{FF2B5EF4-FFF2-40B4-BE49-F238E27FC236}">
                  <a16:creationId xmlns:a16="http://schemas.microsoft.com/office/drawing/2014/main" id="{BE5D148A-E6A5-4A00-AB88-EFC528EB4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8" name="Freeform 29">
              <a:extLst>
                <a:ext uri="{FF2B5EF4-FFF2-40B4-BE49-F238E27FC236}">
                  <a16:creationId xmlns:a16="http://schemas.microsoft.com/office/drawing/2014/main" id="{69A5ED52-C17B-40C3-BF9F-A963FB9D1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9" name="Freeform 30">
              <a:extLst>
                <a:ext uri="{FF2B5EF4-FFF2-40B4-BE49-F238E27FC236}">
                  <a16:creationId xmlns:a16="http://schemas.microsoft.com/office/drawing/2014/main" id="{F4645C5A-39F5-42DE-B5FD-EF7576471F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0" name="Freeform 31">
              <a:extLst>
                <a:ext uri="{FF2B5EF4-FFF2-40B4-BE49-F238E27FC236}">
                  <a16:creationId xmlns:a16="http://schemas.microsoft.com/office/drawing/2014/main" id="{B91630DC-0ECE-4542-AB5E-A8FDA9E2B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1" name="Freeform 32">
              <a:extLst>
                <a:ext uri="{FF2B5EF4-FFF2-40B4-BE49-F238E27FC236}">
                  <a16:creationId xmlns:a16="http://schemas.microsoft.com/office/drawing/2014/main" id="{7832E90F-90F2-4E04-A217-C3DA271EF2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2" name="Rectangle 33">
              <a:extLst>
                <a:ext uri="{FF2B5EF4-FFF2-40B4-BE49-F238E27FC236}">
                  <a16:creationId xmlns:a16="http://schemas.microsoft.com/office/drawing/2014/main" id="{B7AFC095-D60B-4826-BEEA-4CA662C12E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3" name="Freeform 34">
              <a:extLst>
                <a:ext uri="{FF2B5EF4-FFF2-40B4-BE49-F238E27FC236}">
                  <a16:creationId xmlns:a16="http://schemas.microsoft.com/office/drawing/2014/main" id="{60F4427D-69AF-4CA5-82C4-A2D6F39078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4" name="Freeform 35">
              <a:extLst>
                <a:ext uri="{FF2B5EF4-FFF2-40B4-BE49-F238E27FC236}">
                  <a16:creationId xmlns:a16="http://schemas.microsoft.com/office/drawing/2014/main" id="{3819CB9F-905D-460B-BB33-B9D3447E8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5" name="Freeform 36">
              <a:extLst>
                <a:ext uri="{FF2B5EF4-FFF2-40B4-BE49-F238E27FC236}">
                  <a16:creationId xmlns:a16="http://schemas.microsoft.com/office/drawing/2014/main" id="{2AFA2992-F0FB-40D7-AE13-B66063A34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6" name="Freeform 37">
              <a:extLst>
                <a:ext uri="{FF2B5EF4-FFF2-40B4-BE49-F238E27FC236}">
                  <a16:creationId xmlns:a16="http://schemas.microsoft.com/office/drawing/2014/main" id="{351E02E0-C3D9-4ACC-9140-20031EAECD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7" name="Freeform 38">
              <a:extLst>
                <a:ext uri="{FF2B5EF4-FFF2-40B4-BE49-F238E27FC236}">
                  <a16:creationId xmlns:a16="http://schemas.microsoft.com/office/drawing/2014/main" id="{6C4B5228-0D13-4381-AED4-C2AF72B1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8" name="Freeform 39">
              <a:extLst>
                <a:ext uri="{FF2B5EF4-FFF2-40B4-BE49-F238E27FC236}">
                  <a16:creationId xmlns:a16="http://schemas.microsoft.com/office/drawing/2014/main" id="{9953BFB6-B848-4C55-9BE7-8D0BF6636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9" name="Freeform 40">
              <a:extLst>
                <a:ext uri="{FF2B5EF4-FFF2-40B4-BE49-F238E27FC236}">
                  <a16:creationId xmlns:a16="http://schemas.microsoft.com/office/drawing/2014/main" id="{BA5F7123-0E9C-4815-8FEB-B2403DED23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0" name="Freeform 41">
              <a:extLst>
                <a:ext uri="{FF2B5EF4-FFF2-40B4-BE49-F238E27FC236}">
                  <a16:creationId xmlns:a16="http://schemas.microsoft.com/office/drawing/2014/main" id="{177E5441-2B4C-45C4-A267-80A580DF8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1" name="Freeform 42">
              <a:extLst>
                <a:ext uri="{FF2B5EF4-FFF2-40B4-BE49-F238E27FC236}">
                  <a16:creationId xmlns:a16="http://schemas.microsoft.com/office/drawing/2014/main" id="{A14DDA66-046F-4714-9241-A1A282E981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2" name="Freeform 43">
              <a:extLst>
                <a:ext uri="{FF2B5EF4-FFF2-40B4-BE49-F238E27FC236}">
                  <a16:creationId xmlns:a16="http://schemas.microsoft.com/office/drawing/2014/main" id="{7D41BD63-8F36-4344-BCAE-8A25881C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3" name="Freeform 44">
              <a:extLst>
                <a:ext uri="{FF2B5EF4-FFF2-40B4-BE49-F238E27FC236}">
                  <a16:creationId xmlns:a16="http://schemas.microsoft.com/office/drawing/2014/main" id="{7EDC1EDF-32C2-4D2A-882C-1DB5B8EF96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4" name="Rectangle 45">
              <a:extLst>
                <a:ext uri="{FF2B5EF4-FFF2-40B4-BE49-F238E27FC236}">
                  <a16:creationId xmlns:a16="http://schemas.microsoft.com/office/drawing/2014/main" id="{B468D7FF-21DC-4039-A1C5-0FC24760DF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5" name="Freeform 46">
              <a:extLst>
                <a:ext uri="{FF2B5EF4-FFF2-40B4-BE49-F238E27FC236}">
                  <a16:creationId xmlns:a16="http://schemas.microsoft.com/office/drawing/2014/main" id="{895D3AD5-6723-4106-A807-14BC85F8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6" name="Freeform 47">
              <a:extLst>
                <a:ext uri="{FF2B5EF4-FFF2-40B4-BE49-F238E27FC236}">
                  <a16:creationId xmlns:a16="http://schemas.microsoft.com/office/drawing/2014/main" id="{C108E3D9-8BBE-4550-94D3-7138CC2C2A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7" name="Freeform 48">
              <a:extLst>
                <a:ext uri="{FF2B5EF4-FFF2-40B4-BE49-F238E27FC236}">
                  <a16:creationId xmlns:a16="http://schemas.microsoft.com/office/drawing/2014/main" id="{72F986C7-7129-4D44-955B-195BFCFFE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8" name="Freeform 49">
              <a:extLst>
                <a:ext uri="{FF2B5EF4-FFF2-40B4-BE49-F238E27FC236}">
                  <a16:creationId xmlns:a16="http://schemas.microsoft.com/office/drawing/2014/main" id="{C079794B-E9E2-4470-8752-ABF048492A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9" name="Freeform 50">
              <a:extLst>
                <a:ext uri="{FF2B5EF4-FFF2-40B4-BE49-F238E27FC236}">
                  <a16:creationId xmlns:a16="http://schemas.microsoft.com/office/drawing/2014/main" id="{25C69632-D712-4B9E-BE46-E709043D77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0" name="Freeform 51">
              <a:extLst>
                <a:ext uri="{FF2B5EF4-FFF2-40B4-BE49-F238E27FC236}">
                  <a16:creationId xmlns:a16="http://schemas.microsoft.com/office/drawing/2014/main" id="{5398A425-0BC4-4A58-A7C9-00D21CE72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1" name="Freeform 52">
              <a:extLst>
                <a:ext uri="{FF2B5EF4-FFF2-40B4-BE49-F238E27FC236}">
                  <a16:creationId xmlns:a16="http://schemas.microsoft.com/office/drawing/2014/main" id="{CEC1CD69-F03A-4FCC-912C-4D106266C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2" name="Freeform 53">
              <a:extLst>
                <a:ext uri="{FF2B5EF4-FFF2-40B4-BE49-F238E27FC236}">
                  <a16:creationId xmlns:a16="http://schemas.microsoft.com/office/drawing/2014/main" id="{BC1C7799-9A1E-4A36-ABE2-F3CAAB2E8C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3" name="Freeform 54">
              <a:extLst>
                <a:ext uri="{FF2B5EF4-FFF2-40B4-BE49-F238E27FC236}">
                  <a16:creationId xmlns:a16="http://schemas.microsoft.com/office/drawing/2014/main" id="{ACA52D66-D0A7-4781-9C9B-FD063E754F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4" name="Freeform 55">
              <a:extLst>
                <a:ext uri="{FF2B5EF4-FFF2-40B4-BE49-F238E27FC236}">
                  <a16:creationId xmlns:a16="http://schemas.microsoft.com/office/drawing/2014/main" id="{9505C7EC-D6ED-410C-B1F3-FE28A1EB8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5" name="Freeform 56">
              <a:extLst>
                <a:ext uri="{FF2B5EF4-FFF2-40B4-BE49-F238E27FC236}">
                  <a16:creationId xmlns:a16="http://schemas.microsoft.com/office/drawing/2014/main" id="{F31C8465-C370-4621-900B-092BFBE629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6" name="Freeform 57">
              <a:extLst>
                <a:ext uri="{FF2B5EF4-FFF2-40B4-BE49-F238E27FC236}">
                  <a16:creationId xmlns:a16="http://schemas.microsoft.com/office/drawing/2014/main" id="{47464513-398E-456D-88B4-9C61A833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7" name="Freeform 58">
              <a:extLst>
                <a:ext uri="{FF2B5EF4-FFF2-40B4-BE49-F238E27FC236}">
                  <a16:creationId xmlns:a16="http://schemas.microsoft.com/office/drawing/2014/main" id="{D29E8E22-04CF-4B8F-826F-D10F90685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89" name="Group 188">
            <a:extLst>
              <a:ext uri="{FF2B5EF4-FFF2-40B4-BE49-F238E27FC236}">
                <a16:creationId xmlns:a16="http://schemas.microsoft.com/office/drawing/2014/main" id="{4C0E9EE2-DDBB-4805-9BDB-0A641D4D6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0" name="Freeform 32">
              <a:extLst>
                <a:ext uri="{FF2B5EF4-FFF2-40B4-BE49-F238E27FC236}">
                  <a16:creationId xmlns:a16="http://schemas.microsoft.com/office/drawing/2014/main" id="{DAD368F5-B56C-4FAD-B6D4-EE7735CFA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1" name="Freeform 33">
              <a:extLst>
                <a:ext uri="{FF2B5EF4-FFF2-40B4-BE49-F238E27FC236}">
                  <a16:creationId xmlns:a16="http://schemas.microsoft.com/office/drawing/2014/main" id="{4AB54702-789A-4F49-AEE9-99E76070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2" name="Freeform 34">
              <a:extLst>
                <a:ext uri="{FF2B5EF4-FFF2-40B4-BE49-F238E27FC236}">
                  <a16:creationId xmlns:a16="http://schemas.microsoft.com/office/drawing/2014/main" id="{9B1CA07F-87EB-4653-A4C0-830F78ACF1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3" name="Freeform 35">
              <a:extLst>
                <a:ext uri="{FF2B5EF4-FFF2-40B4-BE49-F238E27FC236}">
                  <a16:creationId xmlns:a16="http://schemas.microsoft.com/office/drawing/2014/main" id="{98F7092B-3FEC-49A1-8D20-519838906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4" name="Freeform 36">
              <a:extLst>
                <a:ext uri="{FF2B5EF4-FFF2-40B4-BE49-F238E27FC236}">
                  <a16:creationId xmlns:a16="http://schemas.microsoft.com/office/drawing/2014/main" id="{7778A96A-836D-4D19-BA04-02CD06A61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5" name="Freeform 37">
              <a:extLst>
                <a:ext uri="{FF2B5EF4-FFF2-40B4-BE49-F238E27FC236}">
                  <a16:creationId xmlns:a16="http://schemas.microsoft.com/office/drawing/2014/main" id="{42B8F9D0-FE29-4435-9FAE-CEDB5EE03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6" name="Freeform 38">
              <a:extLst>
                <a:ext uri="{FF2B5EF4-FFF2-40B4-BE49-F238E27FC236}">
                  <a16:creationId xmlns:a16="http://schemas.microsoft.com/office/drawing/2014/main" id="{0994342E-B827-4B78-B16A-2B14F1419D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7" name="Freeform 39">
              <a:extLst>
                <a:ext uri="{FF2B5EF4-FFF2-40B4-BE49-F238E27FC236}">
                  <a16:creationId xmlns:a16="http://schemas.microsoft.com/office/drawing/2014/main" id="{F3A98EAA-C90B-499C-88BA-0BEACD8B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8" name="Freeform 40">
              <a:extLst>
                <a:ext uri="{FF2B5EF4-FFF2-40B4-BE49-F238E27FC236}">
                  <a16:creationId xmlns:a16="http://schemas.microsoft.com/office/drawing/2014/main" id="{D631486A-39BD-444D-B42C-C766427ED5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9" name="Rectangle 41">
              <a:extLst>
                <a:ext uri="{FF2B5EF4-FFF2-40B4-BE49-F238E27FC236}">
                  <a16:creationId xmlns:a16="http://schemas.microsoft.com/office/drawing/2014/main" id="{96FDBF3A-05F4-49EA-A83C-3EF51D9CE65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44863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307" name="Picture 2">
            <a:extLst>
              <a:ext uri="{FF2B5EF4-FFF2-40B4-BE49-F238E27FC236}">
                <a16:creationId xmlns:a16="http://schemas.microsoft.com/office/drawing/2014/main" id="{9F2900DB-45BE-4E9A-8BA5-9EA8FA5859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309" name="Group 308">
            <a:extLst>
              <a:ext uri="{FF2B5EF4-FFF2-40B4-BE49-F238E27FC236}">
                <a16:creationId xmlns:a16="http://schemas.microsoft.com/office/drawing/2014/main" id="{89153B7B-F4BE-47E6-96EE-D05D05D2FB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11" name="Group 310">
              <a:extLst>
                <a:ext uri="{FF2B5EF4-FFF2-40B4-BE49-F238E27FC236}">
                  <a16:creationId xmlns:a16="http://schemas.microsoft.com/office/drawing/2014/main" id="{0B07B0E9-55BF-42B7-B33A-FFC901EC4D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23" name="Rectangle 5">
                <a:extLst>
                  <a:ext uri="{FF2B5EF4-FFF2-40B4-BE49-F238E27FC236}">
                    <a16:creationId xmlns:a16="http://schemas.microsoft.com/office/drawing/2014/main" id="{17715367-8BA3-4BF1-96CF-4B4DFED709E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4" name="Freeform 6">
                <a:extLst>
                  <a:ext uri="{FF2B5EF4-FFF2-40B4-BE49-F238E27FC236}">
                    <a16:creationId xmlns:a16="http://schemas.microsoft.com/office/drawing/2014/main" id="{43FA4708-1A66-41A7-BDD8-B34DBCDF41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5" name="Freeform 7">
                <a:extLst>
                  <a:ext uri="{FF2B5EF4-FFF2-40B4-BE49-F238E27FC236}">
                    <a16:creationId xmlns:a16="http://schemas.microsoft.com/office/drawing/2014/main" id="{C2A3A36C-4B64-409E-862F-45AE7F615A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6" name="Freeform 8">
                <a:extLst>
                  <a:ext uri="{FF2B5EF4-FFF2-40B4-BE49-F238E27FC236}">
                    <a16:creationId xmlns:a16="http://schemas.microsoft.com/office/drawing/2014/main" id="{FAD80916-E477-4386-8C52-4364EEC4C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7" name="Freeform 9">
                <a:extLst>
                  <a:ext uri="{FF2B5EF4-FFF2-40B4-BE49-F238E27FC236}">
                    <a16:creationId xmlns:a16="http://schemas.microsoft.com/office/drawing/2014/main" id="{908B3332-DE4C-45D9-961B-244A9D550B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8" name="Freeform 10">
                <a:extLst>
                  <a:ext uri="{FF2B5EF4-FFF2-40B4-BE49-F238E27FC236}">
                    <a16:creationId xmlns:a16="http://schemas.microsoft.com/office/drawing/2014/main" id="{EF934661-BE26-4109-9CD8-83D69B83A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9" name="Freeform 11">
                <a:extLst>
                  <a:ext uri="{FF2B5EF4-FFF2-40B4-BE49-F238E27FC236}">
                    <a16:creationId xmlns:a16="http://schemas.microsoft.com/office/drawing/2014/main" id="{BA71BF6D-5648-446C-BF36-50BBB83A5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0" name="Freeform 12">
                <a:extLst>
                  <a:ext uri="{FF2B5EF4-FFF2-40B4-BE49-F238E27FC236}">
                    <a16:creationId xmlns:a16="http://schemas.microsoft.com/office/drawing/2014/main" id="{4E4EEEC8-DE29-45A2-8DF1-56D2332CB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1" name="Freeform 13">
                <a:extLst>
                  <a:ext uri="{FF2B5EF4-FFF2-40B4-BE49-F238E27FC236}">
                    <a16:creationId xmlns:a16="http://schemas.microsoft.com/office/drawing/2014/main" id="{96527593-3EC7-4DEC-BEF8-978B80C57B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2" name="Freeform 14">
                <a:extLst>
                  <a:ext uri="{FF2B5EF4-FFF2-40B4-BE49-F238E27FC236}">
                    <a16:creationId xmlns:a16="http://schemas.microsoft.com/office/drawing/2014/main" id="{B7D15498-CECC-4EB3-8578-7A11C5E13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3" name="Freeform 15">
                <a:extLst>
                  <a:ext uri="{FF2B5EF4-FFF2-40B4-BE49-F238E27FC236}">
                    <a16:creationId xmlns:a16="http://schemas.microsoft.com/office/drawing/2014/main" id="{DECB52DE-CEBD-4AC7-9B74-B2341DB1A1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4" name="Line 16">
                <a:extLst>
                  <a:ext uri="{FF2B5EF4-FFF2-40B4-BE49-F238E27FC236}">
                    <a16:creationId xmlns:a16="http://schemas.microsoft.com/office/drawing/2014/main" id="{39CA1E92-CEFC-4939-B07E-4E3E362AB4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5" name="Freeform 17">
                <a:extLst>
                  <a:ext uri="{FF2B5EF4-FFF2-40B4-BE49-F238E27FC236}">
                    <a16:creationId xmlns:a16="http://schemas.microsoft.com/office/drawing/2014/main" id="{DFD9EF11-8DE2-46E9-96AD-F0255E606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6" name="Freeform 18">
                <a:extLst>
                  <a:ext uri="{FF2B5EF4-FFF2-40B4-BE49-F238E27FC236}">
                    <a16:creationId xmlns:a16="http://schemas.microsoft.com/office/drawing/2014/main" id="{B730FE0D-D00A-4221-9544-578A9393A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7" name="Freeform 19">
                <a:extLst>
                  <a:ext uri="{FF2B5EF4-FFF2-40B4-BE49-F238E27FC236}">
                    <a16:creationId xmlns:a16="http://schemas.microsoft.com/office/drawing/2014/main" id="{66D2ED0D-4698-418C-9C17-F7EC8AC7C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8" name="Freeform 20">
                <a:extLst>
                  <a:ext uri="{FF2B5EF4-FFF2-40B4-BE49-F238E27FC236}">
                    <a16:creationId xmlns:a16="http://schemas.microsoft.com/office/drawing/2014/main" id="{088EA706-54CF-46A1-989B-DCDA39E472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9" name="Rectangle 21">
                <a:extLst>
                  <a:ext uri="{FF2B5EF4-FFF2-40B4-BE49-F238E27FC236}">
                    <a16:creationId xmlns:a16="http://schemas.microsoft.com/office/drawing/2014/main" id="{401B2485-73F4-4B8E-8B63-9D2578DD70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40" name="Freeform 22">
                <a:extLst>
                  <a:ext uri="{FF2B5EF4-FFF2-40B4-BE49-F238E27FC236}">
                    <a16:creationId xmlns:a16="http://schemas.microsoft.com/office/drawing/2014/main" id="{D5566958-3F51-4EFB-839A-8245DAEC4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1" name="Freeform 23">
                <a:extLst>
                  <a:ext uri="{FF2B5EF4-FFF2-40B4-BE49-F238E27FC236}">
                    <a16:creationId xmlns:a16="http://schemas.microsoft.com/office/drawing/2014/main" id="{F8A032B1-862D-45B5-B575-6DFEA9DB8C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2" name="Freeform 24">
                <a:extLst>
                  <a:ext uri="{FF2B5EF4-FFF2-40B4-BE49-F238E27FC236}">
                    <a16:creationId xmlns:a16="http://schemas.microsoft.com/office/drawing/2014/main" id="{4E57092F-1CAF-452E-ABEE-B01ADD884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3" name="Freeform 25">
                <a:extLst>
                  <a:ext uri="{FF2B5EF4-FFF2-40B4-BE49-F238E27FC236}">
                    <a16:creationId xmlns:a16="http://schemas.microsoft.com/office/drawing/2014/main" id="{09B5F429-B5BF-49EF-B17B-7D49549D7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4" name="Freeform 26">
                <a:extLst>
                  <a:ext uri="{FF2B5EF4-FFF2-40B4-BE49-F238E27FC236}">
                    <a16:creationId xmlns:a16="http://schemas.microsoft.com/office/drawing/2014/main" id="{A304B2FF-D137-4AED-8B2B-809CFF08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5" name="Freeform 27">
                <a:extLst>
                  <a:ext uri="{FF2B5EF4-FFF2-40B4-BE49-F238E27FC236}">
                    <a16:creationId xmlns:a16="http://schemas.microsoft.com/office/drawing/2014/main" id="{B381434F-C901-4133-965F-BA5415E42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6" name="Freeform 28">
                <a:extLst>
                  <a:ext uri="{FF2B5EF4-FFF2-40B4-BE49-F238E27FC236}">
                    <a16:creationId xmlns:a16="http://schemas.microsoft.com/office/drawing/2014/main" id="{5F2FBB06-BA45-45DB-95B5-8946846453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7" name="Freeform 29">
                <a:extLst>
                  <a:ext uri="{FF2B5EF4-FFF2-40B4-BE49-F238E27FC236}">
                    <a16:creationId xmlns:a16="http://schemas.microsoft.com/office/drawing/2014/main" id="{23822AF6-2856-4BD3-A1EF-C3D067BD73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8" name="Freeform 30">
                <a:extLst>
                  <a:ext uri="{FF2B5EF4-FFF2-40B4-BE49-F238E27FC236}">
                    <a16:creationId xmlns:a16="http://schemas.microsoft.com/office/drawing/2014/main" id="{8B81EDF4-9304-4828-A921-7FE728B0D8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9" name="Freeform 31">
                <a:extLst>
                  <a:ext uri="{FF2B5EF4-FFF2-40B4-BE49-F238E27FC236}">
                    <a16:creationId xmlns:a16="http://schemas.microsoft.com/office/drawing/2014/main" id="{3AB3EA0A-CC12-4273-8433-AC3C0F036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312" name="Group 311">
              <a:extLst>
                <a:ext uri="{FF2B5EF4-FFF2-40B4-BE49-F238E27FC236}">
                  <a16:creationId xmlns:a16="http://schemas.microsoft.com/office/drawing/2014/main" id="{CE39DA27-6B3C-40A3-AFB3-87C13910AA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13" name="Freeform 32">
                <a:extLst>
                  <a:ext uri="{FF2B5EF4-FFF2-40B4-BE49-F238E27FC236}">
                    <a16:creationId xmlns:a16="http://schemas.microsoft.com/office/drawing/2014/main" id="{AB4D643C-A4A6-4072-8969-785203BC4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4" name="Freeform 33">
                <a:extLst>
                  <a:ext uri="{FF2B5EF4-FFF2-40B4-BE49-F238E27FC236}">
                    <a16:creationId xmlns:a16="http://schemas.microsoft.com/office/drawing/2014/main" id="{34393A2F-2B16-4393-9B58-FACCA4FB50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5" name="Freeform 34">
                <a:extLst>
                  <a:ext uri="{FF2B5EF4-FFF2-40B4-BE49-F238E27FC236}">
                    <a16:creationId xmlns:a16="http://schemas.microsoft.com/office/drawing/2014/main" id="{A30606E6-5C64-4F3C-80BC-623FA46EDF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6" name="Freeform 35">
                <a:extLst>
                  <a:ext uri="{FF2B5EF4-FFF2-40B4-BE49-F238E27FC236}">
                    <a16:creationId xmlns:a16="http://schemas.microsoft.com/office/drawing/2014/main" id="{F85BC413-E4FA-4A6C-BE2C-D2F1CEED3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7" name="Freeform 36">
                <a:extLst>
                  <a:ext uri="{FF2B5EF4-FFF2-40B4-BE49-F238E27FC236}">
                    <a16:creationId xmlns:a16="http://schemas.microsoft.com/office/drawing/2014/main" id="{A4A958BD-B791-43FB-813D-6E2F38EBC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8" name="Freeform 37">
                <a:extLst>
                  <a:ext uri="{FF2B5EF4-FFF2-40B4-BE49-F238E27FC236}">
                    <a16:creationId xmlns:a16="http://schemas.microsoft.com/office/drawing/2014/main" id="{4B57BB84-31CE-44C9-A30C-E9D681C36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9" name="Freeform 38">
                <a:extLst>
                  <a:ext uri="{FF2B5EF4-FFF2-40B4-BE49-F238E27FC236}">
                    <a16:creationId xmlns:a16="http://schemas.microsoft.com/office/drawing/2014/main" id="{428C7C72-9BCF-41F2-9FAD-7FEB97B0D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0" name="Freeform 39">
                <a:extLst>
                  <a:ext uri="{FF2B5EF4-FFF2-40B4-BE49-F238E27FC236}">
                    <a16:creationId xmlns:a16="http://schemas.microsoft.com/office/drawing/2014/main" id="{FD02A208-EE14-49D1-B9EB-B46D348BB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1" name="Freeform 40">
                <a:extLst>
                  <a:ext uri="{FF2B5EF4-FFF2-40B4-BE49-F238E27FC236}">
                    <a16:creationId xmlns:a16="http://schemas.microsoft.com/office/drawing/2014/main" id="{21C62918-B233-4DDD-ABB5-66769679B5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2" name="Rectangle 41">
                <a:extLst>
                  <a:ext uri="{FF2B5EF4-FFF2-40B4-BE49-F238E27FC236}">
                    <a16:creationId xmlns:a16="http://schemas.microsoft.com/office/drawing/2014/main" id="{19A50CB7-ECAE-4301-A5F0-73D64268EB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grpSp>
        <p:nvGrpSpPr>
          <p:cNvPr id="350" name="Group 349">
            <a:extLst>
              <a:ext uri="{FF2B5EF4-FFF2-40B4-BE49-F238E27FC236}">
                <a16:creationId xmlns:a16="http://schemas.microsoft.com/office/drawing/2014/main" id="{7FF5C675-8A85-433E-8B62-972333B7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51" name="Rectangle 350">
              <a:extLst>
                <a:ext uri="{FF2B5EF4-FFF2-40B4-BE49-F238E27FC236}">
                  <a16:creationId xmlns:a16="http://schemas.microsoft.com/office/drawing/2014/main" id="{4B4E3796-B034-4A3E-AD1A-85F6741A5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2" name="Picture 2">
              <a:extLst>
                <a:ext uri="{FF2B5EF4-FFF2-40B4-BE49-F238E27FC236}">
                  <a16:creationId xmlns:a16="http://schemas.microsoft.com/office/drawing/2014/main" id="{818E0124-72E5-411B-8319-A8F139E6780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353" name="Group 352">
            <a:extLst>
              <a:ext uri="{FF2B5EF4-FFF2-40B4-BE49-F238E27FC236}">
                <a16:creationId xmlns:a16="http://schemas.microsoft.com/office/drawing/2014/main" id="{C785F9A1-914D-4976-B317-B340DD6F0C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17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54" name="Rectangle 5">
              <a:extLst>
                <a:ext uri="{FF2B5EF4-FFF2-40B4-BE49-F238E27FC236}">
                  <a16:creationId xmlns:a16="http://schemas.microsoft.com/office/drawing/2014/main" id="{2AE2AA4F-0372-4B84-B7F4-F597033163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55" name="Freeform 6">
              <a:extLst>
                <a:ext uri="{FF2B5EF4-FFF2-40B4-BE49-F238E27FC236}">
                  <a16:creationId xmlns:a16="http://schemas.microsoft.com/office/drawing/2014/main" id="{9405758E-D072-4AD3-902C-6FDCE4BBBC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6" name="Freeform 7">
              <a:extLst>
                <a:ext uri="{FF2B5EF4-FFF2-40B4-BE49-F238E27FC236}">
                  <a16:creationId xmlns:a16="http://schemas.microsoft.com/office/drawing/2014/main" id="{FE726456-FBB1-4CC2-BD2E-B015F8DFD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7" name="Rectangle 8">
              <a:extLst>
                <a:ext uri="{FF2B5EF4-FFF2-40B4-BE49-F238E27FC236}">
                  <a16:creationId xmlns:a16="http://schemas.microsoft.com/office/drawing/2014/main" id="{0B8E6F6A-0965-4138-AAE1-7CC815534A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58" name="Freeform 9">
              <a:extLst>
                <a:ext uri="{FF2B5EF4-FFF2-40B4-BE49-F238E27FC236}">
                  <a16:creationId xmlns:a16="http://schemas.microsoft.com/office/drawing/2014/main" id="{D4A2F20A-DF8D-4C04-B2F1-5F0DB130B9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9" name="Freeform 10">
              <a:extLst>
                <a:ext uri="{FF2B5EF4-FFF2-40B4-BE49-F238E27FC236}">
                  <a16:creationId xmlns:a16="http://schemas.microsoft.com/office/drawing/2014/main" id="{7AB3FC9E-4FE6-4962-AFF7-3F793F54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0" name="Freeform 11">
              <a:extLst>
                <a:ext uri="{FF2B5EF4-FFF2-40B4-BE49-F238E27FC236}">
                  <a16:creationId xmlns:a16="http://schemas.microsoft.com/office/drawing/2014/main" id="{669BD32A-ED50-4B3E-A555-3E650F318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1" name="Freeform 12">
              <a:extLst>
                <a:ext uri="{FF2B5EF4-FFF2-40B4-BE49-F238E27FC236}">
                  <a16:creationId xmlns:a16="http://schemas.microsoft.com/office/drawing/2014/main" id="{40EC9856-B0F2-4010-84F6-57110770C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2" name="Freeform 13">
              <a:extLst>
                <a:ext uri="{FF2B5EF4-FFF2-40B4-BE49-F238E27FC236}">
                  <a16:creationId xmlns:a16="http://schemas.microsoft.com/office/drawing/2014/main" id="{595117CC-E74F-4808-9AE3-92B051D9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3" name="Freeform 14">
              <a:extLst>
                <a:ext uri="{FF2B5EF4-FFF2-40B4-BE49-F238E27FC236}">
                  <a16:creationId xmlns:a16="http://schemas.microsoft.com/office/drawing/2014/main" id="{890B6ACC-0E70-4172-95F6-6EC69C74D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4" name="Freeform 15">
              <a:extLst>
                <a:ext uri="{FF2B5EF4-FFF2-40B4-BE49-F238E27FC236}">
                  <a16:creationId xmlns:a16="http://schemas.microsoft.com/office/drawing/2014/main" id="{D95D07C9-0BA8-45AE-A4B1-BC13B464A1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5" name="Freeform 16">
              <a:extLst>
                <a:ext uri="{FF2B5EF4-FFF2-40B4-BE49-F238E27FC236}">
                  <a16:creationId xmlns:a16="http://schemas.microsoft.com/office/drawing/2014/main" id="{C74750D5-2C12-499F-8DCE-EF0C16D810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6" name="Freeform 17">
              <a:extLst>
                <a:ext uri="{FF2B5EF4-FFF2-40B4-BE49-F238E27FC236}">
                  <a16:creationId xmlns:a16="http://schemas.microsoft.com/office/drawing/2014/main" id="{9E2750D8-9F13-46E3-A129-94AEC36A7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7" name="Freeform 18">
              <a:extLst>
                <a:ext uri="{FF2B5EF4-FFF2-40B4-BE49-F238E27FC236}">
                  <a16:creationId xmlns:a16="http://schemas.microsoft.com/office/drawing/2014/main" id="{57F0E6E3-89E6-4D9C-B576-DA509892B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8" name="Freeform 19">
              <a:extLst>
                <a:ext uri="{FF2B5EF4-FFF2-40B4-BE49-F238E27FC236}">
                  <a16:creationId xmlns:a16="http://schemas.microsoft.com/office/drawing/2014/main" id="{9C0CBFCD-212D-4717-8C66-5587EE090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9" name="Freeform 20">
              <a:extLst>
                <a:ext uri="{FF2B5EF4-FFF2-40B4-BE49-F238E27FC236}">
                  <a16:creationId xmlns:a16="http://schemas.microsoft.com/office/drawing/2014/main" id="{2D2DE3E4-763D-441B-9E18-4D80B1F25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0" name="Freeform 21">
              <a:extLst>
                <a:ext uri="{FF2B5EF4-FFF2-40B4-BE49-F238E27FC236}">
                  <a16:creationId xmlns:a16="http://schemas.microsoft.com/office/drawing/2014/main" id="{1E05A5C7-CC8E-4EB7-B3C6-5256E1DFA6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1" name="Freeform 22">
              <a:extLst>
                <a:ext uri="{FF2B5EF4-FFF2-40B4-BE49-F238E27FC236}">
                  <a16:creationId xmlns:a16="http://schemas.microsoft.com/office/drawing/2014/main" id="{75197A4A-46CA-4C4D-861E-408AC37F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2" name="Freeform 23">
              <a:extLst>
                <a:ext uri="{FF2B5EF4-FFF2-40B4-BE49-F238E27FC236}">
                  <a16:creationId xmlns:a16="http://schemas.microsoft.com/office/drawing/2014/main" id="{608D3D40-462C-4014-8F86-29D1065FD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3" name="Freeform 24">
              <a:extLst>
                <a:ext uri="{FF2B5EF4-FFF2-40B4-BE49-F238E27FC236}">
                  <a16:creationId xmlns:a16="http://schemas.microsoft.com/office/drawing/2014/main" id="{D3229829-DD99-49CB-9EC0-78415110F3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4" name="Freeform 25">
              <a:extLst>
                <a:ext uri="{FF2B5EF4-FFF2-40B4-BE49-F238E27FC236}">
                  <a16:creationId xmlns:a16="http://schemas.microsoft.com/office/drawing/2014/main" id="{6A9CB519-0CCC-43D9-8E7A-51C37E78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5" name="Freeform 26">
              <a:extLst>
                <a:ext uri="{FF2B5EF4-FFF2-40B4-BE49-F238E27FC236}">
                  <a16:creationId xmlns:a16="http://schemas.microsoft.com/office/drawing/2014/main" id="{CF3862FE-29F3-44BB-9D07-5A156B0972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6" name="Freeform 27">
              <a:extLst>
                <a:ext uri="{FF2B5EF4-FFF2-40B4-BE49-F238E27FC236}">
                  <a16:creationId xmlns:a16="http://schemas.microsoft.com/office/drawing/2014/main" id="{A979D5EA-5C9A-477B-B59F-82E2BA5CE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7" name="Freeform 28">
              <a:extLst>
                <a:ext uri="{FF2B5EF4-FFF2-40B4-BE49-F238E27FC236}">
                  <a16:creationId xmlns:a16="http://schemas.microsoft.com/office/drawing/2014/main" id="{6CD5DBAF-645E-44CB-AE3C-7D0DE26AFB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8" name="Freeform 29">
              <a:extLst>
                <a:ext uri="{FF2B5EF4-FFF2-40B4-BE49-F238E27FC236}">
                  <a16:creationId xmlns:a16="http://schemas.microsoft.com/office/drawing/2014/main" id="{D1A22D1B-67EB-413A-BBEB-3FBFB1006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9" name="Freeform 30">
              <a:extLst>
                <a:ext uri="{FF2B5EF4-FFF2-40B4-BE49-F238E27FC236}">
                  <a16:creationId xmlns:a16="http://schemas.microsoft.com/office/drawing/2014/main" id="{D8E3D532-E05E-40CC-B74A-BEEA7BBEDB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0" name="Freeform 31">
              <a:extLst>
                <a:ext uri="{FF2B5EF4-FFF2-40B4-BE49-F238E27FC236}">
                  <a16:creationId xmlns:a16="http://schemas.microsoft.com/office/drawing/2014/main" id="{5E552923-7BD3-407F-9B12-583805018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1" name="Freeform 32">
              <a:extLst>
                <a:ext uri="{FF2B5EF4-FFF2-40B4-BE49-F238E27FC236}">
                  <a16:creationId xmlns:a16="http://schemas.microsoft.com/office/drawing/2014/main" id="{DF381AD7-ABB7-4FB7-9B36-62C47958BF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2" name="Rectangle 33">
              <a:extLst>
                <a:ext uri="{FF2B5EF4-FFF2-40B4-BE49-F238E27FC236}">
                  <a16:creationId xmlns:a16="http://schemas.microsoft.com/office/drawing/2014/main" id="{55CA4B15-15B0-4E9E-9A25-572398B313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3" name="Freeform 34">
              <a:extLst>
                <a:ext uri="{FF2B5EF4-FFF2-40B4-BE49-F238E27FC236}">
                  <a16:creationId xmlns:a16="http://schemas.microsoft.com/office/drawing/2014/main" id="{DC618A79-2BF7-4B7D-B4D0-5704ACD1AF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4" name="Freeform 35">
              <a:extLst>
                <a:ext uri="{FF2B5EF4-FFF2-40B4-BE49-F238E27FC236}">
                  <a16:creationId xmlns:a16="http://schemas.microsoft.com/office/drawing/2014/main" id="{3D6DF204-2F07-42CD-809A-9E52AC8A4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5" name="Freeform 36">
              <a:extLst>
                <a:ext uri="{FF2B5EF4-FFF2-40B4-BE49-F238E27FC236}">
                  <a16:creationId xmlns:a16="http://schemas.microsoft.com/office/drawing/2014/main" id="{91DE9D6C-34ED-40C7-9A13-8DBCAABB7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6" name="Freeform 37">
              <a:extLst>
                <a:ext uri="{FF2B5EF4-FFF2-40B4-BE49-F238E27FC236}">
                  <a16:creationId xmlns:a16="http://schemas.microsoft.com/office/drawing/2014/main" id="{1FA67630-5F58-447B-92A3-FCF6A17C77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7" name="Freeform 38">
              <a:extLst>
                <a:ext uri="{FF2B5EF4-FFF2-40B4-BE49-F238E27FC236}">
                  <a16:creationId xmlns:a16="http://schemas.microsoft.com/office/drawing/2014/main" id="{F7714E5F-8563-4441-869B-1C3A7A54F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8" name="Freeform 39">
              <a:extLst>
                <a:ext uri="{FF2B5EF4-FFF2-40B4-BE49-F238E27FC236}">
                  <a16:creationId xmlns:a16="http://schemas.microsoft.com/office/drawing/2014/main" id="{E316ABCD-A6C8-4992-BB97-86776F58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9" name="Freeform 40">
              <a:extLst>
                <a:ext uri="{FF2B5EF4-FFF2-40B4-BE49-F238E27FC236}">
                  <a16:creationId xmlns:a16="http://schemas.microsoft.com/office/drawing/2014/main" id="{C1BF4675-2ABD-42AB-BD1A-AEE1F305C2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0" name="Freeform 41">
              <a:extLst>
                <a:ext uri="{FF2B5EF4-FFF2-40B4-BE49-F238E27FC236}">
                  <a16:creationId xmlns:a16="http://schemas.microsoft.com/office/drawing/2014/main" id="{3DDA76F0-835D-4F1E-A16C-2096C0A1C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1" name="Freeform 42">
              <a:extLst>
                <a:ext uri="{FF2B5EF4-FFF2-40B4-BE49-F238E27FC236}">
                  <a16:creationId xmlns:a16="http://schemas.microsoft.com/office/drawing/2014/main" id="{5E7E7576-6EA1-4512-A61E-0101CD145C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2" name="Freeform 43">
              <a:extLst>
                <a:ext uri="{FF2B5EF4-FFF2-40B4-BE49-F238E27FC236}">
                  <a16:creationId xmlns:a16="http://schemas.microsoft.com/office/drawing/2014/main" id="{ED8BDDBB-29FD-48A3-83CB-9FA138E6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3" name="Freeform 44">
              <a:extLst>
                <a:ext uri="{FF2B5EF4-FFF2-40B4-BE49-F238E27FC236}">
                  <a16:creationId xmlns:a16="http://schemas.microsoft.com/office/drawing/2014/main" id="{0A2D8F38-A265-46AD-A3B4-A41814275D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4" name="Rectangle 45">
              <a:extLst>
                <a:ext uri="{FF2B5EF4-FFF2-40B4-BE49-F238E27FC236}">
                  <a16:creationId xmlns:a16="http://schemas.microsoft.com/office/drawing/2014/main" id="{41EADFC9-33E0-4262-8F29-B6B30A3777D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95" name="Freeform 46">
              <a:extLst>
                <a:ext uri="{FF2B5EF4-FFF2-40B4-BE49-F238E27FC236}">
                  <a16:creationId xmlns:a16="http://schemas.microsoft.com/office/drawing/2014/main" id="{D78E413D-77D6-4CC8-92A5-29759F86E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6" name="Freeform 47">
              <a:extLst>
                <a:ext uri="{FF2B5EF4-FFF2-40B4-BE49-F238E27FC236}">
                  <a16:creationId xmlns:a16="http://schemas.microsoft.com/office/drawing/2014/main" id="{902171DA-8C2A-4217-992F-B80AE56681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7" name="Freeform 48">
              <a:extLst>
                <a:ext uri="{FF2B5EF4-FFF2-40B4-BE49-F238E27FC236}">
                  <a16:creationId xmlns:a16="http://schemas.microsoft.com/office/drawing/2014/main" id="{F52A3954-9682-4B04-BA90-2287CD1F0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8" name="Freeform 49">
              <a:extLst>
                <a:ext uri="{FF2B5EF4-FFF2-40B4-BE49-F238E27FC236}">
                  <a16:creationId xmlns:a16="http://schemas.microsoft.com/office/drawing/2014/main" id="{D60C3A05-4B47-43C6-BAAB-83C06F42B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9" name="Freeform 50">
              <a:extLst>
                <a:ext uri="{FF2B5EF4-FFF2-40B4-BE49-F238E27FC236}">
                  <a16:creationId xmlns:a16="http://schemas.microsoft.com/office/drawing/2014/main" id="{401B64E2-BA91-468B-8555-ABCA47A362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0" name="Freeform 51">
              <a:extLst>
                <a:ext uri="{FF2B5EF4-FFF2-40B4-BE49-F238E27FC236}">
                  <a16:creationId xmlns:a16="http://schemas.microsoft.com/office/drawing/2014/main" id="{8DF0C80D-9A4C-4F11-A2FD-3DB7CDA68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1" name="Freeform 52">
              <a:extLst>
                <a:ext uri="{FF2B5EF4-FFF2-40B4-BE49-F238E27FC236}">
                  <a16:creationId xmlns:a16="http://schemas.microsoft.com/office/drawing/2014/main" id="{06F64E4C-7BB2-4AFD-936F-9316A419B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2" name="Freeform 53">
              <a:extLst>
                <a:ext uri="{FF2B5EF4-FFF2-40B4-BE49-F238E27FC236}">
                  <a16:creationId xmlns:a16="http://schemas.microsoft.com/office/drawing/2014/main" id="{5BF078F4-D2A8-457E-8D90-8D4C38C86E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3" name="Freeform 54">
              <a:extLst>
                <a:ext uri="{FF2B5EF4-FFF2-40B4-BE49-F238E27FC236}">
                  <a16:creationId xmlns:a16="http://schemas.microsoft.com/office/drawing/2014/main" id="{4585F3CA-FCAC-4FD0-9929-39F31E12D8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4" name="Freeform 55">
              <a:extLst>
                <a:ext uri="{FF2B5EF4-FFF2-40B4-BE49-F238E27FC236}">
                  <a16:creationId xmlns:a16="http://schemas.microsoft.com/office/drawing/2014/main" id="{F62D2833-E344-478F-B6F9-814BC27B2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5" name="Freeform 56">
              <a:extLst>
                <a:ext uri="{FF2B5EF4-FFF2-40B4-BE49-F238E27FC236}">
                  <a16:creationId xmlns:a16="http://schemas.microsoft.com/office/drawing/2014/main" id="{8C206124-341E-4954-9597-120E6E3C81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6" name="Freeform 57">
              <a:extLst>
                <a:ext uri="{FF2B5EF4-FFF2-40B4-BE49-F238E27FC236}">
                  <a16:creationId xmlns:a16="http://schemas.microsoft.com/office/drawing/2014/main" id="{0E2455E7-C7B2-43E7-845B-EDE9C8987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7" name="Freeform 58">
              <a:extLst>
                <a:ext uri="{FF2B5EF4-FFF2-40B4-BE49-F238E27FC236}">
                  <a16:creationId xmlns:a16="http://schemas.microsoft.com/office/drawing/2014/main" id="{FBB2D8D5-591D-4199-A582-1F8C2E0BAE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5130" name="Picture 10" descr="Appennini - Wikipedia">
            <a:extLst>
              <a:ext uri="{FF2B5EF4-FFF2-40B4-BE49-F238E27FC236}">
                <a16:creationId xmlns:a16="http://schemas.microsoft.com/office/drawing/2014/main" id="{93169700-C8B6-47F8-ACEF-EF3AFB4D54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6" r="-2" b="-2"/>
          <a:stretch/>
        </p:blipFill>
        <p:spPr bwMode="auto">
          <a:xfrm>
            <a:off x="-5597" y="1"/>
            <a:ext cx="4635583" cy="3427413"/>
          </a:xfrm>
          <a:custGeom>
            <a:avLst/>
            <a:gdLst/>
            <a:ahLst/>
            <a:cxnLst/>
            <a:rect l="l" t="t" r="r" b="b"/>
            <a:pathLst>
              <a:path w="4635583" h="3427413">
                <a:moveTo>
                  <a:pt x="0" y="0"/>
                </a:moveTo>
                <a:lnTo>
                  <a:pt x="4635583" y="0"/>
                </a:lnTo>
                <a:lnTo>
                  <a:pt x="4635583"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I laghi abruzzesi, bellezze incastonate nel cuore dell'Appennino">
            <a:extLst>
              <a:ext uri="{FF2B5EF4-FFF2-40B4-BE49-F238E27FC236}">
                <a16:creationId xmlns:a16="http://schemas.microsoft.com/office/drawing/2014/main" id="{479A1316-EC12-4F04-B30B-805AC60F5C63}"/>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l="1988" r="8154"/>
          <a:stretch/>
        </p:blipFill>
        <p:spPr bwMode="auto">
          <a:xfrm>
            <a:off x="-5597" y="3427414"/>
            <a:ext cx="4635583" cy="3430587"/>
          </a:xfrm>
          <a:custGeom>
            <a:avLst/>
            <a:gdLst/>
            <a:ahLst/>
            <a:cxnLst/>
            <a:rect l="l" t="t" r="r" b="b"/>
            <a:pathLst>
              <a:path w="4635583" h="3430587">
                <a:moveTo>
                  <a:pt x="0" y="0"/>
                </a:moveTo>
                <a:lnTo>
                  <a:pt x="4635583" y="0"/>
                </a:lnTo>
                <a:lnTo>
                  <a:pt x="4635583"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cxnSp>
        <p:nvCxnSpPr>
          <p:cNvPr id="408" name="Straight Connector 407">
            <a:extLst>
              <a:ext uri="{FF2B5EF4-FFF2-40B4-BE49-F238E27FC236}">
                <a16:creationId xmlns:a16="http://schemas.microsoft.com/office/drawing/2014/main" id="{B651A6A2-000C-408B-A971-F3DB41B1A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2483"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409" name="Straight Connector 408">
            <a:extLst>
              <a:ext uri="{FF2B5EF4-FFF2-40B4-BE49-F238E27FC236}">
                <a16:creationId xmlns:a16="http://schemas.microsoft.com/office/drawing/2014/main" id="{07ADFC46-D39A-49F8-9F1D-543E063470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4635583"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4" name="Segnaposto testo 3">
            <a:extLst>
              <a:ext uri="{FF2B5EF4-FFF2-40B4-BE49-F238E27FC236}">
                <a16:creationId xmlns:a16="http://schemas.microsoft.com/office/drawing/2014/main" id="{A8A3E728-DFD5-44D2-8174-819D54D51A7B}"/>
              </a:ext>
            </a:extLst>
          </p:cNvPr>
          <p:cNvSpPr>
            <a:spLocks noGrp="1"/>
          </p:cNvSpPr>
          <p:nvPr>
            <p:ph type="body" sz="half" idx="2"/>
          </p:nvPr>
        </p:nvSpPr>
        <p:spPr>
          <a:xfrm>
            <a:off x="5326219" y="903288"/>
            <a:ext cx="6042667" cy="4887913"/>
          </a:xfrm>
        </p:spPr>
        <p:txBody>
          <a:bodyPr vert="horz" lIns="91440" tIns="45720" rIns="91440" bIns="45720" rtlCol="0">
            <a:normAutofit/>
          </a:bodyPr>
          <a:lstStyle/>
          <a:p>
            <a:pPr>
              <a:lnSpc>
                <a:spcPct val="200000"/>
              </a:lnSpc>
            </a:pPr>
            <a:r>
              <a:rPr lang="en-US" sz="2800" b="0" i="0" dirty="0">
                <a:solidFill>
                  <a:srgbClr val="202122"/>
                </a:solidFill>
                <a:effectLst/>
                <a:latin typeface="Arial" panose="020B0604020202020204" pitchFamily="34" charset="0"/>
              </a:rPr>
              <a:t>The Apennines conserve </a:t>
            </a:r>
          </a:p>
          <a:p>
            <a:pPr>
              <a:lnSpc>
                <a:spcPct val="200000"/>
              </a:lnSpc>
            </a:pPr>
            <a:r>
              <a:rPr lang="en-US" sz="2800" b="0" i="0" dirty="0">
                <a:solidFill>
                  <a:srgbClr val="202122"/>
                </a:solidFill>
                <a:effectLst/>
                <a:latin typeface="Arial" panose="020B0604020202020204" pitchFamily="34" charset="0"/>
              </a:rPr>
              <a:t>some intact ecosystems </a:t>
            </a:r>
          </a:p>
          <a:p>
            <a:pPr>
              <a:lnSpc>
                <a:spcPct val="200000"/>
              </a:lnSpc>
            </a:pPr>
            <a:r>
              <a:rPr lang="en-US" sz="2800" b="0" i="0" dirty="0">
                <a:solidFill>
                  <a:srgbClr val="202122"/>
                </a:solidFill>
                <a:effectLst/>
                <a:latin typeface="Arial" panose="020B0604020202020204" pitchFamily="34" charset="0"/>
              </a:rPr>
              <a:t>that have survived human intervention</a:t>
            </a:r>
            <a:endParaRPr lang="en-US" sz="2800" dirty="0">
              <a:solidFill>
                <a:schemeClr val="tx2"/>
              </a:solidFill>
            </a:endParaRP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245972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a16="http://schemas.microsoft.com/office/drawing/2014/main" id="{9F2900DB-45BE-4E9A-8BA5-9EA8FA5859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89153B7B-F4BE-47E6-96EE-D05D05D2FB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6" name="Group 75">
              <a:extLst>
                <a:ext uri="{FF2B5EF4-FFF2-40B4-BE49-F238E27FC236}">
                  <a16:creationId xmlns:a16="http://schemas.microsoft.com/office/drawing/2014/main" id="{0B07B0E9-55BF-42B7-B33A-FFC901EC4D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8" name="Rectangle 5">
                <a:extLst>
                  <a:ext uri="{FF2B5EF4-FFF2-40B4-BE49-F238E27FC236}">
                    <a16:creationId xmlns:a16="http://schemas.microsoft.com/office/drawing/2014/main" id="{17715367-8BA3-4BF1-96CF-4B4DFED709E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9" name="Freeform 6">
                <a:extLst>
                  <a:ext uri="{FF2B5EF4-FFF2-40B4-BE49-F238E27FC236}">
                    <a16:creationId xmlns:a16="http://schemas.microsoft.com/office/drawing/2014/main" id="{43FA4708-1A66-41A7-BDD8-B34DBCDF41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7">
                <a:extLst>
                  <a:ext uri="{FF2B5EF4-FFF2-40B4-BE49-F238E27FC236}">
                    <a16:creationId xmlns:a16="http://schemas.microsoft.com/office/drawing/2014/main" id="{C2A3A36C-4B64-409E-862F-45AE7F615A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8">
                <a:extLst>
                  <a:ext uri="{FF2B5EF4-FFF2-40B4-BE49-F238E27FC236}">
                    <a16:creationId xmlns:a16="http://schemas.microsoft.com/office/drawing/2014/main" id="{FAD80916-E477-4386-8C52-4364EEC4C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9">
                <a:extLst>
                  <a:ext uri="{FF2B5EF4-FFF2-40B4-BE49-F238E27FC236}">
                    <a16:creationId xmlns:a16="http://schemas.microsoft.com/office/drawing/2014/main" id="{908B3332-DE4C-45D9-961B-244A9D550B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10">
                <a:extLst>
                  <a:ext uri="{FF2B5EF4-FFF2-40B4-BE49-F238E27FC236}">
                    <a16:creationId xmlns:a16="http://schemas.microsoft.com/office/drawing/2014/main" id="{EF934661-BE26-4109-9CD8-83D69B83A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11">
                <a:extLst>
                  <a:ext uri="{FF2B5EF4-FFF2-40B4-BE49-F238E27FC236}">
                    <a16:creationId xmlns:a16="http://schemas.microsoft.com/office/drawing/2014/main" id="{BA71BF6D-5648-446C-BF36-50BBB83A5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2">
                <a:extLst>
                  <a:ext uri="{FF2B5EF4-FFF2-40B4-BE49-F238E27FC236}">
                    <a16:creationId xmlns:a16="http://schemas.microsoft.com/office/drawing/2014/main" id="{4E4EEEC8-DE29-45A2-8DF1-56D2332CB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3">
                <a:extLst>
                  <a:ext uri="{FF2B5EF4-FFF2-40B4-BE49-F238E27FC236}">
                    <a16:creationId xmlns:a16="http://schemas.microsoft.com/office/drawing/2014/main" id="{96527593-3EC7-4DEC-BEF8-978B80C57B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14">
                <a:extLst>
                  <a:ext uri="{FF2B5EF4-FFF2-40B4-BE49-F238E27FC236}">
                    <a16:creationId xmlns:a16="http://schemas.microsoft.com/office/drawing/2014/main" id="{B7D15498-CECC-4EB3-8578-7A11C5E13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15">
                <a:extLst>
                  <a:ext uri="{FF2B5EF4-FFF2-40B4-BE49-F238E27FC236}">
                    <a16:creationId xmlns:a16="http://schemas.microsoft.com/office/drawing/2014/main" id="{DECB52DE-CEBD-4AC7-9B74-B2341DB1A1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Line 16">
                <a:extLst>
                  <a:ext uri="{FF2B5EF4-FFF2-40B4-BE49-F238E27FC236}">
                    <a16:creationId xmlns:a16="http://schemas.microsoft.com/office/drawing/2014/main" id="{39CA1E92-CEFC-4939-B07E-4E3E362AB4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a:ext uri="{FF2B5EF4-FFF2-40B4-BE49-F238E27FC236}">
                    <a16:creationId xmlns:a16="http://schemas.microsoft.com/office/drawing/2014/main" id="{DFD9EF11-8DE2-46E9-96AD-F0255E606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18">
                <a:extLst>
                  <a:ext uri="{FF2B5EF4-FFF2-40B4-BE49-F238E27FC236}">
                    <a16:creationId xmlns:a16="http://schemas.microsoft.com/office/drawing/2014/main" id="{B730FE0D-D00A-4221-9544-578A9393A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19">
                <a:extLst>
                  <a:ext uri="{FF2B5EF4-FFF2-40B4-BE49-F238E27FC236}">
                    <a16:creationId xmlns:a16="http://schemas.microsoft.com/office/drawing/2014/main" id="{66D2ED0D-4698-418C-9C17-F7EC8AC7C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0">
                <a:extLst>
                  <a:ext uri="{FF2B5EF4-FFF2-40B4-BE49-F238E27FC236}">
                    <a16:creationId xmlns:a16="http://schemas.microsoft.com/office/drawing/2014/main" id="{088EA706-54CF-46A1-989B-DCDA39E472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Rectangle 21">
                <a:extLst>
                  <a:ext uri="{FF2B5EF4-FFF2-40B4-BE49-F238E27FC236}">
                    <a16:creationId xmlns:a16="http://schemas.microsoft.com/office/drawing/2014/main" id="{401B2485-73F4-4B8E-8B63-9D2578DD70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5" name="Freeform 22">
                <a:extLst>
                  <a:ext uri="{FF2B5EF4-FFF2-40B4-BE49-F238E27FC236}">
                    <a16:creationId xmlns:a16="http://schemas.microsoft.com/office/drawing/2014/main" id="{D5566958-3F51-4EFB-839A-8245DAEC4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3">
                <a:extLst>
                  <a:ext uri="{FF2B5EF4-FFF2-40B4-BE49-F238E27FC236}">
                    <a16:creationId xmlns:a16="http://schemas.microsoft.com/office/drawing/2014/main" id="{F8A032B1-862D-45B5-B575-6DFEA9DB8C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24">
                <a:extLst>
                  <a:ext uri="{FF2B5EF4-FFF2-40B4-BE49-F238E27FC236}">
                    <a16:creationId xmlns:a16="http://schemas.microsoft.com/office/drawing/2014/main" id="{4E57092F-1CAF-452E-ABEE-B01ADD884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25">
                <a:extLst>
                  <a:ext uri="{FF2B5EF4-FFF2-40B4-BE49-F238E27FC236}">
                    <a16:creationId xmlns:a16="http://schemas.microsoft.com/office/drawing/2014/main" id="{09B5F429-B5BF-49EF-B17B-7D49549D7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26">
                <a:extLst>
                  <a:ext uri="{FF2B5EF4-FFF2-40B4-BE49-F238E27FC236}">
                    <a16:creationId xmlns:a16="http://schemas.microsoft.com/office/drawing/2014/main" id="{A304B2FF-D137-4AED-8B2B-809CFF08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27">
                <a:extLst>
                  <a:ext uri="{FF2B5EF4-FFF2-40B4-BE49-F238E27FC236}">
                    <a16:creationId xmlns:a16="http://schemas.microsoft.com/office/drawing/2014/main" id="{B381434F-C901-4133-965F-BA5415E42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28">
                <a:extLst>
                  <a:ext uri="{FF2B5EF4-FFF2-40B4-BE49-F238E27FC236}">
                    <a16:creationId xmlns:a16="http://schemas.microsoft.com/office/drawing/2014/main" id="{5F2FBB06-BA45-45DB-95B5-8946846453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29">
                <a:extLst>
                  <a:ext uri="{FF2B5EF4-FFF2-40B4-BE49-F238E27FC236}">
                    <a16:creationId xmlns:a16="http://schemas.microsoft.com/office/drawing/2014/main" id="{23822AF6-2856-4BD3-A1EF-C3D067BD73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30">
                <a:extLst>
                  <a:ext uri="{FF2B5EF4-FFF2-40B4-BE49-F238E27FC236}">
                    <a16:creationId xmlns:a16="http://schemas.microsoft.com/office/drawing/2014/main" id="{8B81EDF4-9304-4828-A921-7FE728B0D8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31">
                <a:extLst>
                  <a:ext uri="{FF2B5EF4-FFF2-40B4-BE49-F238E27FC236}">
                    <a16:creationId xmlns:a16="http://schemas.microsoft.com/office/drawing/2014/main" id="{3AB3EA0A-CC12-4273-8433-AC3C0F036A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77" name="Group 76">
              <a:extLst>
                <a:ext uri="{FF2B5EF4-FFF2-40B4-BE49-F238E27FC236}">
                  <a16:creationId xmlns:a16="http://schemas.microsoft.com/office/drawing/2014/main" id="{CE39DA27-6B3C-40A3-AFB3-87C13910AA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a:extLst>
                  <a:ext uri="{FF2B5EF4-FFF2-40B4-BE49-F238E27FC236}">
                    <a16:creationId xmlns:a16="http://schemas.microsoft.com/office/drawing/2014/main" id="{AB4D643C-A4A6-4072-8969-785203BC4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3">
                <a:extLst>
                  <a:ext uri="{FF2B5EF4-FFF2-40B4-BE49-F238E27FC236}">
                    <a16:creationId xmlns:a16="http://schemas.microsoft.com/office/drawing/2014/main" id="{34393A2F-2B16-4393-9B58-FACCA4FB50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4">
                <a:extLst>
                  <a:ext uri="{FF2B5EF4-FFF2-40B4-BE49-F238E27FC236}">
                    <a16:creationId xmlns:a16="http://schemas.microsoft.com/office/drawing/2014/main" id="{A30606E6-5C64-4F3C-80BC-623FA46EDF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5">
                <a:extLst>
                  <a:ext uri="{FF2B5EF4-FFF2-40B4-BE49-F238E27FC236}">
                    <a16:creationId xmlns:a16="http://schemas.microsoft.com/office/drawing/2014/main" id="{F85BC413-E4FA-4A6C-BE2C-D2F1CEED3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6">
                <a:extLst>
                  <a:ext uri="{FF2B5EF4-FFF2-40B4-BE49-F238E27FC236}">
                    <a16:creationId xmlns:a16="http://schemas.microsoft.com/office/drawing/2014/main" id="{A4A958BD-B791-43FB-813D-6E2F38EBC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7">
                <a:extLst>
                  <a:ext uri="{FF2B5EF4-FFF2-40B4-BE49-F238E27FC236}">
                    <a16:creationId xmlns:a16="http://schemas.microsoft.com/office/drawing/2014/main" id="{4B57BB84-31CE-44C9-A30C-E9D681C36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38">
                <a:extLst>
                  <a:ext uri="{FF2B5EF4-FFF2-40B4-BE49-F238E27FC236}">
                    <a16:creationId xmlns:a16="http://schemas.microsoft.com/office/drawing/2014/main" id="{428C7C72-9BCF-41F2-9FAD-7FEB97B0D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9">
                <a:extLst>
                  <a:ext uri="{FF2B5EF4-FFF2-40B4-BE49-F238E27FC236}">
                    <a16:creationId xmlns:a16="http://schemas.microsoft.com/office/drawing/2014/main" id="{FD02A208-EE14-49D1-B9EB-B46D348BB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40">
                <a:extLst>
                  <a:ext uri="{FF2B5EF4-FFF2-40B4-BE49-F238E27FC236}">
                    <a16:creationId xmlns:a16="http://schemas.microsoft.com/office/drawing/2014/main" id="{21C62918-B233-4DDD-ABB5-66769679B5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Rectangle 41">
                <a:extLst>
                  <a:ext uri="{FF2B5EF4-FFF2-40B4-BE49-F238E27FC236}">
                    <a16:creationId xmlns:a16="http://schemas.microsoft.com/office/drawing/2014/main" id="{19A50CB7-ECAE-4301-A5F0-73D64268EB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grpSp>
        <p:nvGrpSpPr>
          <p:cNvPr id="116" name="Group 115">
            <a:extLst>
              <a:ext uri="{FF2B5EF4-FFF2-40B4-BE49-F238E27FC236}">
                <a16:creationId xmlns:a16="http://schemas.microsoft.com/office/drawing/2014/main" id="{2B87C96F-DDB9-489F-B389-E928C172C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938"/>
            <a:ext cx="12192003" cy="6858001"/>
            <a:chOff x="0" y="-1"/>
            <a:chExt cx="12192003" cy="6858001"/>
          </a:xfrm>
        </p:grpSpPr>
        <p:sp useBgFill="1">
          <p:nvSpPr>
            <p:cNvPr id="117" name="Rectangle 116">
              <a:extLst>
                <a:ext uri="{FF2B5EF4-FFF2-40B4-BE49-F238E27FC236}">
                  <a16:creationId xmlns:a16="http://schemas.microsoft.com/office/drawing/2014/main" id="{2D99D8BB-7829-476B-9DFF-7297AB82F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2">
              <a:extLst>
                <a:ext uri="{FF2B5EF4-FFF2-40B4-BE49-F238E27FC236}">
                  <a16:creationId xmlns:a16="http://schemas.microsoft.com/office/drawing/2014/main" id="{E81AAAE2-457F-428A-819F-93B7747693B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E8ACC616-9624-4926-867D-DC2A14290F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1" name="Rectangle 5">
              <a:extLst>
                <a:ext uri="{FF2B5EF4-FFF2-40B4-BE49-F238E27FC236}">
                  <a16:creationId xmlns:a16="http://schemas.microsoft.com/office/drawing/2014/main" id="{502B567C-D411-4314-9BBB-753983406D4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2" name="Freeform 6">
              <a:extLst>
                <a:ext uri="{FF2B5EF4-FFF2-40B4-BE49-F238E27FC236}">
                  <a16:creationId xmlns:a16="http://schemas.microsoft.com/office/drawing/2014/main" id="{A70B19E2-CFA7-4CD6-A5A6-0BF82B28F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7">
              <a:extLst>
                <a:ext uri="{FF2B5EF4-FFF2-40B4-BE49-F238E27FC236}">
                  <a16:creationId xmlns:a16="http://schemas.microsoft.com/office/drawing/2014/main" id="{E69D7003-E906-4B76-B185-543E11CE6E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Rectangle 8">
              <a:extLst>
                <a:ext uri="{FF2B5EF4-FFF2-40B4-BE49-F238E27FC236}">
                  <a16:creationId xmlns:a16="http://schemas.microsoft.com/office/drawing/2014/main" id="{7C529A40-1041-4588-96C3-2D66EB677E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5" name="Freeform 9">
              <a:extLst>
                <a:ext uri="{FF2B5EF4-FFF2-40B4-BE49-F238E27FC236}">
                  <a16:creationId xmlns:a16="http://schemas.microsoft.com/office/drawing/2014/main" id="{FCDA2CE7-EAD4-4D8A-A445-C7EE47300D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10">
              <a:extLst>
                <a:ext uri="{FF2B5EF4-FFF2-40B4-BE49-F238E27FC236}">
                  <a16:creationId xmlns:a16="http://schemas.microsoft.com/office/drawing/2014/main" id="{CF6871CF-0798-4A91-A4EF-DBE62F6FC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11">
              <a:extLst>
                <a:ext uri="{FF2B5EF4-FFF2-40B4-BE49-F238E27FC236}">
                  <a16:creationId xmlns:a16="http://schemas.microsoft.com/office/drawing/2014/main" id="{1B224A7B-1E50-44B6-9566-96C2C3F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12">
              <a:extLst>
                <a:ext uri="{FF2B5EF4-FFF2-40B4-BE49-F238E27FC236}">
                  <a16:creationId xmlns:a16="http://schemas.microsoft.com/office/drawing/2014/main" id="{A301AD66-3062-4830-873B-63EF450FF9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13">
              <a:extLst>
                <a:ext uri="{FF2B5EF4-FFF2-40B4-BE49-F238E27FC236}">
                  <a16:creationId xmlns:a16="http://schemas.microsoft.com/office/drawing/2014/main" id="{A6722179-5DA6-4F7A-86D8-F898DBDD8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14">
              <a:extLst>
                <a:ext uri="{FF2B5EF4-FFF2-40B4-BE49-F238E27FC236}">
                  <a16:creationId xmlns:a16="http://schemas.microsoft.com/office/drawing/2014/main" id="{842AD06B-9E48-440B-9875-B22C0789D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15">
              <a:extLst>
                <a:ext uri="{FF2B5EF4-FFF2-40B4-BE49-F238E27FC236}">
                  <a16:creationId xmlns:a16="http://schemas.microsoft.com/office/drawing/2014/main" id="{A770C013-9D69-47DE-9691-BA5DE03D33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16">
              <a:extLst>
                <a:ext uri="{FF2B5EF4-FFF2-40B4-BE49-F238E27FC236}">
                  <a16:creationId xmlns:a16="http://schemas.microsoft.com/office/drawing/2014/main" id="{B6446CF4-ECD6-4460-B27F-BFC38A96A7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17">
              <a:extLst>
                <a:ext uri="{FF2B5EF4-FFF2-40B4-BE49-F238E27FC236}">
                  <a16:creationId xmlns:a16="http://schemas.microsoft.com/office/drawing/2014/main" id="{A89D5C0F-5941-4A79-83A6-F486027C5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18">
              <a:extLst>
                <a:ext uri="{FF2B5EF4-FFF2-40B4-BE49-F238E27FC236}">
                  <a16:creationId xmlns:a16="http://schemas.microsoft.com/office/drawing/2014/main" id="{D3B26581-2C94-41ED-B6FC-784BA47A90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19">
              <a:extLst>
                <a:ext uri="{FF2B5EF4-FFF2-40B4-BE49-F238E27FC236}">
                  <a16:creationId xmlns:a16="http://schemas.microsoft.com/office/drawing/2014/main" id="{466DA7B8-62E2-4A6B-B037-760204103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20">
              <a:extLst>
                <a:ext uri="{FF2B5EF4-FFF2-40B4-BE49-F238E27FC236}">
                  <a16:creationId xmlns:a16="http://schemas.microsoft.com/office/drawing/2014/main" id="{97FC2CF7-129D-49A0-8071-2C6F4A13DE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21">
              <a:extLst>
                <a:ext uri="{FF2B5EF4-FFF2-40B4-BE49-F238E27FC236}">
                  <a16:creationId xmlns:a16="http://schemas.microsoft.com/office/drawing/2014/main" id="{4D107E3B-B055-4C0E-951C-D8DC583F4D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22">
              <a:extLst>
                <a:ext uri="{FF2B5EF4-FFF2-40B4-BE49-F238E27FC236}">
                  <a16:creationId xmlns:a16="http://schemas.microsoft.com/office/drawing/2014/main" id="{F6245CF6-1592-42AA-B932-254B25BD1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23">
              <a:extLst>
                <a:ext uri="{FF2B5EF4-FFF2-40B4-BE49-F238E27FC236}">
                  <a16:creationId xmlns:a16="http://schemas.microsoft.com/office/drawing/2014/main" id="{94CAE311-ADC9-415A-BD10-8578640823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24">
              <a:extLst>
                <a:ext uri="{FF2B5EF4-FFF2-40B4-BE49-F238E27FC236}">
                  <a16:creationId xmlns:a16="http://schemas.microsoft.com/office/drawing/2014/main" id="{D147B6F1-95EA-4F9C-B7F5-AEFD00FA9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25">
              <a:extLst>
                <a:ext uri="{FF2B5EF4-FFF2-40B4-BE49-F238E27FC236}">
                  <a16:creationId xmlns:a16="http://schemas.microsoft.com/office/drawing/2014/main" id="{14BD93EF-5B29-43E4-A91C-798CA7B04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26">
              <a:extLst>
                <a:ext uri="{FF2B5EF4-FFF2-40B4-BE49-F238E27FC236}">
                  <a16:creationId xmlns:a16="http://schemas.microsoft.com/office/drawing/2014/main" id="{D8D45EDB-CEB8-4360-A4FB-1809FA7997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27">
              <a:extLst>
                <a:ext uri="{FF2B5EF4-FFF2-40B4-BE49-F238E27FC236}">
                  <a16:creationId xmlns:a16="http://schemas.microsoft.com/office/drawing/2014/main" id="{AFFD8BE7-AA53-490F-8908-D933A9592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28">
              <a:extLst>
                <a:ext uri="{FF2B5EF4-FFF2-40B4-BE49-F238E27FC236}">
                  <a16:creationId xmlns:a16="http://schemas.microsoft.com/office/drawing/2014/main" id="{85888B61-8CD2-4768-896C-DE3037D4B5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29">
              <a:extLst>
                <a:ext uri="{FF2B5EF4-FFF2-40B4-BE49-F238E27FC236}">
                  <a16:creationId xmlns:a16="http://schemas.microsoft.com/office/drawing/2014/main" id="{18FA38C2-EFFD-43B2-91FB-E36E937CF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30">
              <a:extLst>
                <a:ext uri="{FF2B5EF4-FFF2-40B4-BE49-F238E27FC236}">
                  <a16:creationId xmlns:a16="http://schemas.microsoft.com/office/drawing/2014/main" id="{1D3A2BE3-CC28-4672-B563-16FD7BE49E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31">
              <a:extLst>
                <a:ext uri="{FF2B5EF4-FFF2-40B4-BE49-F238E27FC236}">
                  <a16:creationId xmlns:a16="http://schemas.microsoft.com/office/drawing/2014/main" id="{1FF7E50E-ADAF-4213-A870-EB38B40CD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32">
              <a:extLst>
                <a:ext uri="{FF2B5EF4-FFF2-40B4-BE49-F238E27FC236}">
                  <a16:creationId xmlns:a16="http://schemas.microsoft.com/office/drawing/2014/main" id="{A649A0B2-408B-46A9-86D5-A36C6A87D2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Rectangle 33">
              <a:extLst>
                <a:ext uri="{FF2B5EF4-FFF2-40B4-BE49-F238E27FC236}">
                  <a16:creationId xmlns:a16="http://schemas.microsoft.com/office/drawing/2014/main" id="{6B93552B-E588-4043-BB54-53BF9E89E37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0" name="Freeform 34">
              <a:extLst>
                <a:ext uri="{FF2B5EF4-FFF2-40B4-BE49-F238E27FC236}">
                  <a16:creationId xmlns:a16="http://schemas.microsoft.com/office/drawing/2014/main" id="{41DA4A93-EB34-4B46-9BB1-8C640A900F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35">
              <a:extLst>
                <a:ext uri="{FF2B5EF4-FFF2-40B4-BE49-F238E27FC236}">
                  <a16:creationId xmlns:a16="http://schemas.microsoft.com/office/drawing/2014/main" id="{E9AA577E-3FE2-45B8-9210-CBF0431B8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36">
              <a:extLst>
                <a:ext uri="{FF2B5EF4-FFF2-40B4-BE49-F238E27FC236}">
                  <a16:creationId xmlns:a16="http://schemas.microsoft.com/office/drawing/2014/main" id="{CFFE9234-C3F8-4DBC-91E3-FDF6EA375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37">
              <a:extLst>
                <a:ext uri="{FF2B5EF4-FFF2-40B4-BE49-F238E27FC236}">
                  <a16:creationId xmlns:a16="http://schemas.microsoft.com/office/drawing/2014/main" id="{6A7A7553-5677-4084-9C13-02DF6D39E5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38">
              <a:extLst>
                <a:ext uri="{FF2B5EF4-FFF2-40B4-BE49-F238E27FC236}">
                  <a16:creationId xmlns:a16="http://schemas.microsoft.com/office/drawing/2014/main" id="{2AF6A877-D977-4BC8-AE3C-7A5384042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39">
              <a:extLst>
                <a:ext uri="{FF2B5EF4-FFF2-40B4-BE49-F238E27FC236}">
                  <a16:creationId xmlns:a16="http://schemas.microsoft.com/office/drawing/2014/main" id="{41BE141F-F9C3-475C-BDFC-9A519EA1E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40">
              <a:extLst>
                <a:ext uri="{FF2B5EF4-FFF2-40B4-BE49-F238E27FC236}">
                  <a16:creationId xmlns:a16="http://schemas.microsoft.com/office/drawing/2014/main" id="{FE544C6D-0022-4F44-8DA7-C7F649C71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41">
              <a:extLst>
                <a:ext uri="{FF2B5EF4-FFF2-40B4-BE49-F238E27FC236}">
                  <a16:creationId xmlns:a16="http://schemas.microsoft.com/office/drawing/2014/main" id="{C5CBFA1D-2A9E-4D6D-8E42-A8E01F3A3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42">
              <a:extLst>
                <a:ext uri="{FF2B5EF4-FFF2-40B4-BE49-F238E27FC236}">
                  <a16:creationId xmlns:a16="http://schemas.microsoft.com/office/drawing/2014/main" id="{CD67A866-3340-4956-B1A6-6164FE09C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43">
              <a:extLst>
                <a:ext uri="{FF2B5EF4-FFF2-40B4-BE49-F238E27FC236}">
                  <a16:creationId xmlns:a16="http://schemas.microsoft.com/office/drawing/2014/main" id="{A6851937-AB1F-484E-8FE4-BEAE589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44">
              <a:extLst>
                <a:ext uri="{FF2B5EF4-FFF2-40B4-BE49-F238E27FC236}">
                  <a16:creationId xmlns:a16="http://schemas.microsoft.com/office/drawing/2014/main" id="{24175D74-A982-40E0-997C-E7D40C52CD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Rectangle 45">
              <a:extLst>
                <a:ext uri="{FF2B5EF4-FFF2-40B4-BE49-F238E27FC236}">
                  <a16:creationId xmlns:a16="http://schemas.microsoft.com/office/drawing/2014/main" id="{701CEC4A-68B9-435F-9DAE-82179FED10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2" name="Freeform 46">
              <a:extLst>
                <a:ext uri="{FF2B5EF4-FFF2-40B4-BE49-F238E27FC236}">
                  <a16:creationId xmlns:a16="http://schemas.microsoft.com/office/drawing/2014/main" id="{0E492C34-42BC-47C5-A8C2-C286927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47">
              <a:extLst>
                <a:ext uri="{FF2B5EF4-FFF2-40B4-BE49-F238E27FC236}">
                  <a16:creationId xmlns:a16="http://schemas.microsoft.com/office/drawing/2014/main" id="{C4D4A06B-EFC9-4A2C-BAA3-3AF8E4008D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48">
              <a:extLst>
                <a:ext uri="{FF2B5EF4-FFF2-40B4-BE49-F238E27FC236}">
                  <a16:creationId xmlns:a16="http://schemas.microsoft.com/office/drawing/2014/main" id="{4DA0D13C-6E3D-4404-AB17-B327475D4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49">
              <a:extLst>
                <a:ext uri="{FF2B5EF4-FFF2-40B4-BE49-F238E27FC236}">
                  <a16:creationId xmlns:a16="http://schemas.microsoft.com/office/drawing/2014/main" id="{6B404258-5558-437C-8E4C-6CA8F2F831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50">
              <a:extLst>
                <a:ext uri="{FF2B5EF4-FFF2-40B4-BE49-F238E27FC236}">
                  <a16:creationId xmlns:a16="http://schemas.microsoft.com/office/drawing/2014/main" id="{C1C389F0-9266-4153-955A-D8A10B67EE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51">
              <a:extLst>
                <a:ext uri="{FF2B5EF4-FFF2-40B4-BE49-F238E27FC236}">
                  <a16:creationId xmlns:a16="http://schemas.microsoft.com/office/drawing/2014/main" id="{75A696E4-9E5C-4E33-B40D-0FD50F742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52">
              <a:extLst>
                <a:ext uri="{FF2B5EF4-FFF2-40B4-BE49-F238E27FC236}">
                  <a16:creationId xmlns:a16="http://schemas.microsoft.com/office/drawing/2014/main" id="{60539BA2-72EB-46F7-A91E-75AAA098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53">
              <a:extLst>
                <a:ext uri="{FF2B5EF4-FFF2-40B4-BE49-F238E27FC236}">
                  <a16:creationId xmlns:a16="http://schemas.microsoft.com/office/drawing/2014/main" id="{F05A4EE4-678E-4956-BA64-99839C8BB7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54">
              <a:extLst>
                <a:ext uri="{FF2B5EF4-FFF2-40B4-BE49-F238E27FC236}">
                  <a16:creationId xmlns:a16="http://schemas.microsoft.com/office/drawing/2014/main" id="{1974E5B0-52CA-4573-B912-760F745551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55">
              <a:extLst>
                <a:ext uri="{FF2B5EF4-FFF2-40B4-BE49-F238E27FC236}">
                  <a16:creationId xmlns:a16="http://schemas.microsoft.com/office/drawing/2014/main" id="{2392C5A4-A2D9-4CF4-9BA0-F6DED9DDB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56">
              <a:extLst>
                <a:ext uri="{FF2B5EF4-FFF2-40B4-BE49-F238E27FC236}">
                  <a16:creationId xmlns:a16="http://schemas.microsoft.com/office/drawing/2014/main" id="{4AFC398E-5D94-4570-869D-A6A26D64CB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57">
              <a:extLst>
                <a:ext uri="{FF2B5EF4-FFF2-40B4-BE49-F238E27FC236}">
                  <a16:creationId xmlns:a16="http://schemas.microsoft.com/office/drawing/2014/main" id="{D7BEFB18-3FB7-4F3C-BE16-D2900FAC8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58">
              <a:extLst>
                <a:ext uri="{FF2B5EF4-FFF2-40B4-BE49-F238E27FC236}">
                  <a16:creationId xmlns:a16="http://schemas.microsoft.com/office/drawing/2014/main" id="{BFB957F7-3B6B-4BDA-9BFA-D7C131D19E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olo 1">
            <a:extLst>
              <a:ext uri="{FF2B5EF4-FFF2-40B4-BE49-F238E27FC236}">
                <a16:creationId xmlns:a16="http://schemas.microsoft.com/office/drawing/2014/main" id="{CBA6F012-8CEE-4CFF-A8F5-254064CF737D}"/>
              </a:ext>
            </a:extLst>
          </p:cNvPr>
          <p:cNvSpPr>
            <a:spLocks noGrp="1"/>
          </p:cNvSpPr>
          <p:nvPr>
            <p:ph type="title"/>
          </p:nvPr>
        </p:nvSpPr>
        <p:spPr>
          <a:xfrm>
            <a:off x="8258758" y="337531"/>
            <a:ext cx="2948240" cy="1478570"/>
          </a:xfrm>
        </p:spPr>
        <p:txBody>
          <a:bodyPr vert="horz" lIns="91440" tIns="45720" rIns="91440" bIns="45720" rtlCol="0" anchor="ctr">
            <a:normAutofit/>
          </a:bodyPr>
          <a:lstStyle/>
          <a:p>
            <a:r>
              <a:rPr lang="en-US" dirty="0"/>
              <a:t>Fauna in the </a:t>
            </a:r>
            <a:r>
              <a:rPr lang="en-US" dirty="0" err="1"/>
              <a:t>appennins</a:t>
            </a:r>
            <a:endParaRPr lang="en-US" dirty="0"/>
          </a:p>
        </p:txBody>
      </p:sp>
      <p:pic>
        <p:nvPicPr>
          <p:cNvPr id="6146" name="Picture 2" descr="IL LUPO APPENNINICO IMMORTALATO DAGLI SCATTI DI GIANPIERO CUTOLO - Il Kim">
            <a:extLst>
              <a:ext uri="{FF2B5EF4-FFF2-40B4-BE49-F238E27FC236}">
                <a16:creationId xmlns:a16="http://schemas.microsoft.com/office/drawing/2014/main" id="{41A55C74-352D-45A5-A33D-830DFE65C0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910" r="1" b="12950"/>
          <a:stretch/>
        </p:blipFill>
        <p:spPr bwMode="auto">
          <a:xfrm>
            <a:off x="-5597" y="1"/>
            <a:ext cx="7558541" cy="3427413"/>
          </a:xfrm>
          <a:custGeom>
            <a:avLst/>
            <a:gdLst/>
            <a:ahLst/>
            <a:cxnLst/>
            <a:rect l="l" t="t" r="r" b="b"/>
            <a:pathLst>
              <a:path w="7558541" h="3427413">
                <a:moveTo>
                  <a:pt x="0" y="0"/>
                </a:moveTo>
                <a:lnTo>
                  <a:pt x="7558541" y="0"/>
                </a:lnTo>
                <a:lnTo>
                  <a:pt x="7558541"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Salviamo insieme l'orso bruno marsicano, un patrimonio nazionale!">
            <a:extLst>
              <a:ext uri="{FF2B5EF4-FFF2-40B4-BE49-F238E27FC236}">
                <a16:creationId xmlns:a16="http://schemas.microsoft.com/office/drawing/2014/main" id="{89CCC323-BFA8-480E-AF31-B3EACDE123A7}"/>
              </a:ext>
            </a:extLst>
          </p:cNvPr>
          <p:cNvPicPr>
            <a:picLocks noGrp="1" noChangeAspect="1" noChangeArrowheads="1"/>
          </p:cNvPicPr>
          <p:nvPr>
            <p:ph type="pic" idx="1"/>
          </p:nvPr>
        </p:nvPicPr>
        <p:blipFill rotWithShape="1">
          <a:blip r:embed="rId5">
            <a:extLst>
              <a:ext uri="{28A0092B-C50C-407E-A947-70E740481C1C}">
                <a14:useLocalDpi xmlns:a14="http://schemas.microsoft.com/office/drawing/2010/main" val="0"/>
              </a:ext>
            </a:extLst>
          </a:blip>
          <a:srcRect t="12846" r="-2" b="2317"/>
          <a:stretch/>
        </p:blipFill>
        <p:spPr bwMode="auto">
          <a:xfrm>
            <a:off x="-5597" y="3427414"/>
            <a:ext cx="7558541" cy="3430587"/>
          </a:xfrm>
          <a:custGeom>
            <a:avLst/>
            <a:gdLst/>
            <a:ahLst/>
            <a:cxnLst/>
            <a:rect l="l" t="t" r="r" b="b"/>
            <a:pathLst>
              <a:path w="7558541" h="3430587">
                <a:moveTo>
                  <a:pt x="0" y="0"/>
                </a:moveTo>
                <a:lnTo>
                  <a:pt x="7558541" y="0"/>
                </a:lnTo>
                <a:lnTo>
                  <a:pt x="7558541"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sp>
        <p:nvSpPr>
          <p:cNvPr id="4" name="Segnaposto testo 3">
            <a:extLst>
              <a:ext uri="{FF2B5EF4-FFF2-40B4-BE49-F238E27FC236}">
                <a16:creationId xmlns:a16="http://schemas.microsoft.com/office/drawing/2014/main" id="{662735D7-FBF1-45DD-ACFA-82FC065F0BF6}"/>
              </a:ext>
            </a:extLst>
          </p:cNvPr>
          <p:cNvSpPr>
            <a:spLocks noGrp="1"/>
          </p:cNvSpPr>
          <p:nvPr>
            <p:ph type="body" sz="half" idx="2"/>
          </p:nvPr>
        </p:nvSpPr>
        <p:spPr>
          <a:xfrm>
            <a:off x="8172790" y="1884362"/>
            <a:ext cx="2948240" cy="3541714"/>
          </a:xfrm>
        </p:spPr>
        <p:txBody>
          <a:bodyPr vert="horz" lIns="91440" tIns="45720" rIns="91440" bIns="45720" rtlCol="0">
            <a:normAutofit fontScale="92500"/>
          </a:bodyPr>
          <a:lstStyle/>
          <a:p>
            <a:r>
              <a:rPr lang="en-US" sz="2400" b="0" i="0" dirty="0">
                <a:solidFill>
                  <a:schemeClr val="bg1"/>
                </a:solidFill>
              </a:rPr>
              <a:t>These mountains are one of the last refuges of the big European predators such as the </a:t>
            </a:r>
            <a:r>
              <a:rPr lang="en-US" sz="2400" b="0" i="0" u="none" strike="noStrike" dirty="0">
                <a:solidFill>
                  <a:schemeClr val="bg1"/>
                </a:solidFill>
                <a:hlinkClick r:id="rId6" tooltip="Italian wolf">
                  <a:extLst>
                    <a:ext uri="{A12FA001-AC4F-418D-AE19-62706E023703}">
                      <ahyp:hlinkClr xmlns:ahyp="http://schemas.microsoft.com/office/drawing/2018/hyperlinkcolor" val="tx"/>
                    </a:ext>
                  </a:extLst>
                </a:hlinkClick>
              </a:rPr>
              <a:t>Italian wolf</a:t>
            </a:r>
            <a:r>
              <a:rPr lang="en-US" sz="2400" b="0" i="0" dirty="0">
                <a:solidFill>
                  <a:schemeClr val="bg1"/>
                </a:solidFill>
              </a:rPr>
              <a:t> and the </a:t>
            </a:r>
            <a:r>
              <a:rPr lang="en-US" sz="2400" b="0" i="0" u="none" strike="noStrike" dirty="0" err="1">
                <a:solidFill>
                  <a:schemeClr val="bg1"/>
                </a:solidFill>
                <a:hlinkClick r:id="rId7" tooltip="Marsican brown bear">
                  <a:extLst>
                    <a:ext uri="{A12FA001-AC4F-418D-AE19-62706E023703}">
                      <ahyp:hlinkClr xmlns:ahyp="http://schemas.microsoft.com/office/drawing/2018/hyperlinkcolor" val="tx"/>
                    </a:ext>
                  </a:extLst>
                </a:hlinkClick>
              </a:rPr>
              <a:t>marsican</a:t>
            </a:r>
            <a:r>
              <a:rPr lang="en-US" sz="2400" b="0" i="0" u="none" strike="noStrike" dirty="0">
                <a:solidFill>
                  <a:schemeClr val="bg1"/>
                </a:solidFill>
                <a:hlinkClick r:id="rId7" tooltip="Marsican brown bear">
                  <a:extLst>
                    <a:ext uri="{A12FA001-AC4F-418D-AE19-62706E023703}">
                      <ahyp:hlinkClr xmlns:ahyp="http://schemas.microsoft.com/office/drawing/2018/hyperlinkcolor" val="tx"/>
                    </a:ext>
                  </a:extLst>
                </a:hlinkClick>
              </a:rPr>
              <a:t> brown bear</a:t>
            </a:r>
            <a:r>
              <a:rPr lang="en-US" sz="2400" b="0" i="0" dirty="0">
                <a:solidFill>
                  <a:schemeClr val="bg1"/>
                </a:solidFill>
              </a:rPr>
              <a:t>, now extinct in the rest of </a:t>
            </a:r>
            <a:r>
              <a:rPr lang="en-US" sz="2400" b="0" i="0" u="none" strike="noStrike" dirty="0">
                <a:solidFill>
                  <a:schemeClr val="bg1"/>
                </a:solidFill>
                <a:hlinkClick r:id="rId8" tooltip="Central Europe">
                  <a:extLst>
                    <a:ext uri="{A12FA001-AC4F-418D-AE19-62706E023703}">
                      <ahyp:hlinkClr xmlns:ahyp="http://schemas.microsoft.com/office/drawing/2018/hyperlinkcolor" val="tx"/>
                    </a:ext>
                  </a:extLst>
                </a:hlinkClick>
              </a:rPr>
              <a:t>Central Europe</a:t>
            </a:r>
            <a:r>
              <a:rPr lang="en-US" sz="1800" b="0" i="0" dirty="0">
                <a:solidFill>
                  <a:schemeClr val="bg1"/>
                </a:solidFill>
              </a:rPr>
              <a:t>.</a:t>
            </a:r>
            <a:endParaRPr lang="en-US" sz="1800" dirty="0">
              <a:solidFill>
                <a:schemeClr val="bg1"/>
              </a:solidFill>
            </a:endParaRPr>
          </a:p>
        </p:txBody>
      </p:sp>
      <p:cxnSp>
        <p:nvCxnSpPr>
          <p:cNvPr id="176" name="Straight Connector 175">
            <a:extLst>
              <a:ext uri="{FF2B5EF4-FFF2-40B4-BE49-F238E27FC236}">
                <a16:creationId xmlns:a16="http://schemas.microsoft.com/office/drawing/2014/main" id="{9D63BCE0-44E3-4779-BD4E-5907CC32D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78" name="Straight Connector 177">
            <a:extLst>
              <a:ext uri="{FF2B5EF4-FFF2-40B4-BE49-F238E27FC236}">
                <a16:creationId xmlns:a16="http://schemas.microsoft.com/office/drawing/2014/main" id="{526F162A-E66C-4D0E-B39E-4B048D2FE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124440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3EF0702B-8BDA-49B2-9FB5-FAEFBAAD26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id="{9D8D9FF3-B837-4563-BBDD-397FAC4FD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74" name="Group 73">
              <a:extLst>
                <a:ext uri="{FF2B5EF4-FFF2-40B4-BE49-F238E27FC236}">
                  <a16:creationId xmlns:a16="http://schemas.microsoft.com/office/drawing/2014/main" id="{724185D4-BA0D-4936-9FD1-DAFC9F2D4F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6" name="Rectangle 5">
                <a:extLst>
                  <a:ext uri="{FF2B5EF4-FFF2-40B4-BE49-F238E27FC236}">
                    <a16:creationId xmlns:a16="http://schemas.microsoft.com/office/drawing/2014/main" id="{88C0A3E2-2EF8-4B78-924A-4CE18DC2E1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87" name="Freeform 6">
                <a:extLst>
                  <a:ext uri="{FF2B5EF4-FFF2-40B4-BE49-F238E27FC236}">
                    <a16:creationId xmlns:a16="http://schemas.microsoft.com/office/drawing/2014/main" id="{FC28307F-5603-45B4-811B-D1FDA9AC7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7">
                <a:extLst>
                  <a:ext uri="{FF2B5EF4-FFF2-40B4-BE49-F238E27FC236}">
                    <a16:creationId xmlns:a16="http://schemas.microsoft.com/office/drawing/2014/main" id="{69FD485A-59BE-46AD-AF37-77821F8F7F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8">
                <a:extLst>
                  <a:ext uri="{FF2B5EF4-FFF2-40B4-BE49-F238E27FC236}">
                    <a16:creationId xmlns:a16="http://schemas.microsoft.com/office/drawing/2014/main" id="{BDFEA793-B98A-4CAB-A0D5-2B470E05F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9">
                <a:extLst>
                  <a:ext uri="{FF2B5EF4-FFF2-40B4-BE49-F238E27FC236}">
                    <a16:creationId xmlns:a16="http://schemas.microsoft.com/office/drawing/2014/main" id="{EE25D0AE-3B13-4655-A294-EF0D78F122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10">
                <a:extLst>
                  <a:ext uri="{FF2B5EF4-FFF2-40B4-BE49-F238E27FC236}">
                    <a16:creationId xmlns:a16="http://schemas.microsoft.com/office/drawing/2014/main" id="{23C38D80-292F-43A1-B89C-E624D0BF8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11">
                <a:extLst>
                  <a:ext uri="{FF2B5EF4-FFF2-40B4-BE49-F238E27FC236}">
                    <a16:creationId xmlns:a16="http://schemas.microsoft.com/office/drawing/2014/main" id="{E2B5219E-9DCD-4C4B-991C-FC45DFCD1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12">
                <a:extLst>
                  <a:ext uri="{FF2B5EF4-FFF2-40B4-BE49-F238E27FC236}">
                    <a16:creationId xmlns:a16="http://schemas.microsoft.com/office/drawing/2014/main" id="{A30E8782-7DF6-427A-9A2A-702365C0EC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13">
                <a:extLst>
                  <a:ext uri="{FF2B5EF4-FFF2-40B4-BE49-F238E27FC236}">
                    <a16:creationId xmlns:a16="http://schemas.microsoft.com/office/drawing/2014/main" id="{FE1B06CA-5BA9-45ED-B3C6-CAE40B8E23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14">
                <a:extLst>
                  <a:ext uri="{FF2B5EF4-FFF2-40B4-BE49-F238E27FC236}">
                    <a16:creationId xmlns:a16="http://schemas.microsoft.com/office/drawing/2014/main" id="{C52909D3-C19E-4F06-A560-2D2DD6323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15">
                <a:extLst>
                  <a:ext uri="{FF2B5EF4-FFF2-40B4-BE49-F238E27FC236}">
                    <a16:creationId xmlns:a16="http://schemas.microsoft.com/office/drawing/2014/main" id="{C6838D4B-DA22-4462-9CE0-E01E48BA91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Line 16">
                <a:extLst>
                  <a:ext uri="{FF2B5EF4-FFF2-40B4-BE49-F238E27FC236}">
                    <a16:creationId xmlns:a16="http://schemas.microsoft.com/office/drawing/2014/main" id="{AE0BE66B-3C19-4B17-AD92-0BC90461D63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AD0FA87C-8F9F-421D-BD98-51D6F78A0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18">
                <a:extLst>
                  <a:ext uri="{FF2B5EF4-FFF2-40B4-BE49-F238E27FC236}">
                    <a16:creationId xmlns:a16="http://schemas.microsoft.com/office/drawing/2014/main" id="{D1CCD0AA-AEA4-4E75-B606-ED77C135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19">
                <a:extLst>
                  <a:ext uri="{FF2B5EF4-FFF2-40B4-BE49-F238E27FC236}">
                    <a16:creationId xmlns:a16="http://schemas.microsoft.com/office/drawing/2014/main" id="{AE2D1BCE-E4E7-47AB-BE42-82509939E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20">
                <a:extLst>
                  <a:ext uri="{FF2B5EF4-FFF2-40B4-BE49-F238E27FC236}">
                    <a16:creationId xmlns:a16="http://schemas.microsoft.com/office/drawing/2014/main" id="{473D3523-AEDD-4EE1-A0AD-58CA27B877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Rectangle 21">
                <a:extLst>
                  <a:ext uri="{FF2B5EF4-FFF2-40B4-BE49-F238E27FC236}">
                    <a16:creationId xmlns:a16="http://schemas.microsoft.com/office/drawing/2014/main" id="{544D95D4-2423-4287-B761-407A6573A0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3" name="Freeform 22">
                <a:extLst>
                  <a:ext uri="{FF2B5EF4-FFF2-40B4-BE49-F238E27FC236}">
                    <a16:creationId xmlns:a16="http://schemas.microsoft.com/office/drawing/2014/main" id="{7B471CBE-8098-4218-9F7A-6F1CBD1C3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23">
                <a:extLst>
                  <a:ext uri="{FF2B5EF4-FFF2-40B4-BE49-F238E27FC236}">
                    <a16:creationId xmlns:a16="http://schemas.microsoft.com/office/drawing/2014/main" id="{F846011B-9AD7-4FD0-B6C2-5305FEA5F4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24">
                <a:extLst>
                  <a:ext uri="{FF2B5EF4-FFF2-40B4-BE49-F238E27FC236}">
                    <a16:creationId xmlns:a16="http://schemas.microsoft.com/office/drawing/2014/main" id="{D865D67E-FECF-4D91-B760-03E7FDD77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25">
                <a:extLst>
                  <a:ext uri="{FF2B5EF4-FFF2-40B4-BE49-F238E27FC236}">
                    <a16:creationId xmlns:a16="http://schemas.microsoft.com/office/drawing/2014/main" id="{4BC160F1-DA26-4D45-85A9-9F848ED55B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26">
                <a:extLst>
                  <a:ext uri="{FF2B5EF4-FFF2-40B4-BE49-F238E27FC236}">
                    <a16:creationId xmlns:a16="http://schemas.microsoft.com/office/drawing/2014/main" id="{D94B6483-65D5-4965-AE49-E65F7112B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27">
                <a:extLst>
                  <a:ext uri="{FF2B5EF4-FFF2-40B4-BE49-F238E27FC236}">
                    <a16:creationId xmlns:a16="http://schemas.microsoft.com/office/drawing/2014/main" id="{1DACBD0F-F55C-49F2-BB15-E050ED16F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28">
                <a:extLst>
                  <a:ext uri="{FF2B5EF4-FFF2-40B4-BE49-F238E27FC236}">
                    <a16:creationId xmlns:a16="http://schemas.microsoft.com/office/drawing/2014/main" id="{BC0FA2EE-3EF5-41AD-9BCC-4BD4066F21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29">
                <a:extLst>
                  <a:ext uri="{FF2B5EF4-FFF2-40B4-BE49-F238E27FC236}">
                    <a16:creationId xmlns:a16="http://schemas.microsoft.com/office/drawing/2014/main" id="{66313D2E-7E8B-424D-8808-5A952762DD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30">
                <a:extLst>
                  <a:ext uri="{FF2B5EF4-FFF2-40B4-BE49-F238E27FC236}">
                    <a16:creationId xmlns:a16="http://schemas.microsoft.com/office/drawing/2014/main" id="{F4A99A13-FD75-4F56-A5F9-54E5807E5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31">
                <a:extLst>
                  <a:ext uri="{FF2B5EF4-FFF2-40B4-BE49-F238E27FC236}">
                    <a16:creationId xmlns:a16="http://schemas.microsoft.com/office/drawing/2014/main" id="{808E31E1-F7AD-4A81-8FD3-806FF7B69D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75" name="Group 74">
              <a:extLst>
                <a:ext uri="{FF2B5EF4-FFF2-40B4-BE49-F238E27FC236}">
                  <a16:creationId xmlns:a16="http://schemas.microsoft.com/office/drawing/2014/main" id="{38424CA8-1819-45B9-9FA4-FA97F27750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6" name="Freeform 32">
                <a:extLst>
                  <a:ext uri="{FF2B5EF4-FFF2-40B4-BE49-F238E27FC236}">
                    <a16:creationId xmlns:a16="http://schemas.microsoft.com/office/drawing/2014/main" id="{1A2DDE80-0145-4EFF-84F1-FFD7B2AC1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33">
                <a:extLst>
                  <a:ext uri="{FF2B5EF4-FFF2-40B4-BE49-F238E27FC236}">
                    <a16:creationId xmlns:a16="http://schemas.microsoft.com/office/drawing/2014/main" id="{1F71CC74-5030-4F80-BFFA-228D1A010C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34">
                <a:extLst>
                  <a:ext uri="{FF2B5EF4-FFF2-40B4-BE49-F238E27FC236}">
                    <a16:creationId xmlns:a16="http://schemas.microsoft.com/office/drawing/2014/main" id="{27BB5C15-D356-4178-BF59-F5F077173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2700F8A0-067E-4788-A2D8-C429B70F5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36">
                <a:extLst>
                  <a:ext uri="{FF2B5EF4-FFF2-40B4-BE49-F238E27FC236}">
                    <a16:creationId xmlns:a16="http://schemas.microsoft.com/office/drawing/2014/main" id="{73E624AE-B247-4560-A06C-B614B831B7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37">
                <a:extLst>
                  <a:ext uri="{FF2B5EF4-FFF2-40B4-BE49-F238E27FC236}">
                    <a16:creationId xmlns:a16="http://schemas.microsoft.com/office/drawing/2014/main" id="{BD34E5F9-A598-428D-9A27-0BDF9451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38">
                <a:extLst>
                  <a:ext uri="{FF2B5EF4-FFF2-40B4-BE49-F238E27FC236}">
                    <a16:creationId xmlns:a16="http://schemas.microsoft.com/office/drawing/2014/main" id="{C93F07E1-E991-48B7-ABD5-6D145A4B5F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39">
                <a:extLst>
                  <a:ext uri="{FF2B5EF4-FFF2-40B4-BE49-F238E27FC236}">
                    <a16:creationId xmlns:a16="http://schemas.microsoft.com/office/drawing/2014/main" id="{ECBD8DC9-06EC-452D-B7F6-A6F590287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40">
                <a:extLst>
                  <a:ext uri="{FF2B5EF4-FFF2-40B4-BE49-F238E27FC236}">
                    <a16:creationId xmlns:a16="http://schemas.microsoft.com/office/drawing/2014/main" id="{B6A9688A-5360-4512-BCAF-ACB027A176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Rectangle 41">
                <a:extLst>
                  <a:ext uri="{FF2B5EF4-FFF2-40B4-BE49-F238E27FC236}">
                    <a16:creationId xmlns:a16="http://schemas.microsoft.com/office/drawing/2014/main" id="{22DD5AF5-A34B-4E01-AAB8-94FFC93E45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114" name="Group 113">
            <a:extLst>
              <a:ext uri="{FF2B5EF4-FFF2-40B4-BE49-F238E27FC236}">
                <a16:creationId xmlns:a16="http://schemas.microsoft.com/office/drawing/2014/main" id="{BCBD3BA8-D862-41F2-82F3-2136115A2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5" name="Rectangle 114">
              <a:extLst>
                <a:ext uri="{FF2B5EF4-FFF2-40B4-BE49-F238E27FC236}">
                  <a16:creationId xmlns:a16="http://schemas.microsoft.com/office/drawing/2014/main" id="{9376A841-A1AE-453D-A62F-E9FD3B8B5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a16="http://schemas.microsoft.com/office/drawing/2014/main" id="{FB5A916B-21BE-4CD6-A15C-5DAA9E4F083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2050" name="Picture 2">
            <a:extLst>
              <a:ext uri="{FF2B5EF4-FFF2-40B4-BE49-F238E27FC236}">
                <a16:creationId xmlns:a16="http://schemas.microsoft.com/office/drawing/2014/main" id="{02517055-568B-4394-B863-5006CA1B6B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49" r="11290"/>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id="{FD8C238E-3ADA-474B-A38B-980691902A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19" name="Rectangle 118">
              <a:extLst>
                <a:ext uri="{FF2B5EF4-FFF2-40B4-BE49-F238E27FC236}">
                  <a16:creationId xmlns:a16="http://schemas.microsoft.com/office/drawing/2014/main" id="{DDBDB283-156B-474E-AC64-606527A3DF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0" name="Freeform 6">
              <a:extLst>
                <a:ext uri="{FF2B5EF4-FFF2-40B4-BE49-F238E27FC236}">
                  <a16:creationId xmlns:a16="http://schemas.microsoft.com/office/drawing/2014/main" id="{E3D1AB75-F0A6-470A-BBE1-7E18F094D0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7">
              <a:extLst>
                <a:ext uri="{FF2B5EF4-FFF2-40B4-BE49-F238E27FC236}">
                  <a16:creationId xmlns:a16="http://schemas.microsoft.com/office/drawing/2014/main" id="{7F2B2AC8-E466-4474-8830-40F0A45053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Rectangle 121">
              <a:extLst>
                <a:ext uri="{FF2B5EF4-FFF2-40B4-BE49-F238E27FC236}">
                  <a16:creationId xmlns:a16="http://schemas.microsoft.com/office/drawing/2014/main" id="{E492486E-4FAA-4DE4-99B5-9F8907EF32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3" name="Freeform 9">
              <a:extLst>
                <a:ext uri="{FF2B5EF4-FFF2-40B4-BE49-F238E27FC236}">
                  <a16:creationId xmlns:a16="http://schemas.microsoft.com/office/drawing/2014/main" id="{3BFDD292-2A68-4D1D-BCEF-A8F7C42A2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10">
              <a:extLst>
                <a:ext uri="{FF2B5EF4-FFF2-40B4-BE49-F238E27FC236}">
                  <a16:creationId xmlns:a16="http://schemas.microsoft.com/office/drawing/2014/main" id="{7DB98C0F-F9EA-45B2-BC16-E08094D4F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11">
              <a:extLst>
                <a:ext uri="{FF2B5EF4-FFF2-40B4-BE49-F238E27FC236}">
                  <a16:creationId xmlns:a16="http://schemas.microsoft.com/office/drawing/2014/main" id="{F205E7DD-2E37-46C1-A24E-52EEF44E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12">
              <a:extLst>
                <a:ext uri="{FF2B5EF4-FFF2-40B4-BE49-F238E27FC236}">
                  <a16:creationId xmlns:a16="http://schemas.microsoft.com/office/drawing/2014/main" id="{6AF5E754-E73A-44A0-8ADE-9348C21C2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7" name="Freeform 13">
              <a:extLst>
                <a:ext uri="{FF2B5EF4-FFF2-40B4-BE49-F238E27FC236}">
                  <a16:creationId xmlns:a16="http://schemas.microsoft.com/office/drawing/2014/main" id="{BCCCB4FD-FA96-4F7E-BE68-62A0EC78A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14">
              <a:extLst>
                <a:ext uri="{FF2B5EF4-FFF2-40B4-BE49-F238E27FC236}">
                  <a16:creationId xmlns:a16="http://schemas.microsoft.com/office/drawing/2014/main" id="{2CE9849D-0B43-4129-8D2E-05806B13A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15">
              <a:extLst>
                <a:ext uri="{FF2B5EF4-FFF2-40B4-BE49-F238E27FC236}">
                  <a16:creationId xmlns:a16="http://schemas.microsoft.com/office/drawing/2014/main" id="{B01A3813-B2FC-4301-9169-4F147CF4EF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16">
              <a:extLst>
                <a:ext uri="{FF2B5EF4-FFF2-40B4-BE49-F238E27FC236}">
                  <a16:creationId xmlns:a16="http://schemas.microsoft.com/office/drawing/2014/main" id="{738B0D8F-EDC7-4E94-864E-41C24AC7F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17">
              <a:extLst>
                <a:ext uri="{FF2B5EF4-FFF2-40B4-BE49-F238E27FC236}">
                  <a16:creationId xmlns:a16="http://schemas.microsoft.com/office/drawing/2014/main" id="{FF285CDB-A9D2-46EE-BF9B-0972B71B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18">
              <a:extLst>
                <a:ext uri="{FF2B5EF4-FFF2-40B4-BE49-F238E27FC236}">
                  <a16:creationId xmlns:a16="http://schemas.microsoft.com/office/drawing/2014/main" id="{BFEB8C3A-951C-44E4-A9AE-4CE85B76EE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19">
              <a:extLst>
                <a:ext uri="{FF2B5EF4-FFF2-40B4-BE49-F238E27FC236}">
                  <a16:creationId xmlns:a16="http://schemas.microsoft.com/office/drawing/2014/main" id="{23B2F223-6AED-4262-B03D-C059F56E7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20">
              <a:extLst>
                <a:ext uri="{FF2B5EF4-FFF2-40B4-BE49-F238E27FC236}">
                  <a16:creationId xmlns:a16="http://schemas.microsoft.com/office/drawing/2014/main" id="{53892BA0-047D-4961-AA23-45C65CB374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21">
              <a:extLst>
                <a:ext uri="{FF2B5EF4-FFF2-40B4-BE49-F238E27FC236}">
                  <a16:creationId xmlns:a16="http://schemas.microsoft.com/office/drawing/2014/main" id="{774D8024-45F6-4C9F-BD52-0FDA367A3E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22">
              <a:extLst>
                <a:ext uri="{FF2B5EF4-FFF2-40B4-BE49-F238E27FC236}">
                  <a16:creationId xmlns:a16="http://schemas.microsoft.com/office/drawing/2014/main" id="{81A31003-B0CF-4A87-BB38-6277F0B87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23">
              <a:extLst>
                <a:ext uri="{FF2B5EF4-FFF2-40B4-BE49-F238E27FC236}">
                  <a16:creationId xmlns:a16="http://schemas.microsoft.com/office/drawing/2014/main" id="{9E9AA1AD-CFEB-4AE0-9AB8-7AACED5208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Freeform 24">
              <a:extLst>
                <a:ext uri="{FF2B5EF4-FFF2-40B4-BE49-F238E27FC236}">
                  <a16:creationId xmlns:a16="http://schemas.microsoft.com/office/drawing/2014/main" id="{C352070B-A015-4FC9-8B95-65BBAEDEC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9" name="Freeform 25">
              <a:extLst>
                <a:ext uri="{FF2B5EF4-FFF2-40B4-BE49-F238E27FC236}">
                  <a16:creationId xmlns:a16="http://schemas.microsoft.com/office/drawing/2014/main" id="{2FF67E28-B168-4F11-A6FE-55E5F2B11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0" name="Freeform 26">
              <a:extLst>
                <a:ext uri="{FF2B5EF4-FFF2-40B4-BE49-F238E27FC236}">
                  <a16:creationId xmlns:a16="http://schemas.microsoft.com/office/drawing/2014/main" id="{5092C63E-9F5B-419D-9871-F7BD70D6B1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1" name="Freeform 27">
              <a:extLst>
                <a:ext uri="{FF2B5EF4-FFF2-40B4-BE49-F238E27FC236}">
                  <a16:creationId xmlns:a16="http://schemas.microsoft.com/office/drawing/2014/main" id="{FC21852D-E233-4C29-8EB5-6322D7FEF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2" name="Freeform 28">
              <a:extLst>
                <a:ext uri="{FF2B5EF4-FFF2-40B4-BE49-F238E27FC236}">
                  <a16:creationId xmlns:a16="http://schemas.microsoft.com/office/drawing/2014/main" id="{F57DFC9C-7C4F-429E-952A-39D160503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3" name="Freeform 29">
              <a:extLst>
                <a:ext uri="{FF2B5EF4-FFF2-40B4-BE49-F238E27FC236}">
                  <a16:creationId xmlns:a16="http://schemas.microsoft.com/office/drawing/2014/main" id="{E704EA0B-60AA-4F0B-BF33-B127E3A26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4" name="Freeform 30">
              <a:extLst>
                <a:ext uri="{FF2B5EF4-FFF2-40B4-BE49-F238E27FC236}">
                  <a16:creationId xmlns:a16="http://schemas.microsoft.com/office/drawing/2014/main" id="{B46CAD4C-4A1F-46EF-9D53-0C772E193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5" name="Freeform 31">
              <a:extLst>
                <a:ext uri="{FF2B5EF4-FFF2-40B4-BE49-F238E27FC236}">
                  <a16:creationId xmlns:a16="http://schemas.microsoft.com/office/drawing/2014/main" id="{782568BD-D213-4442-837D-E829DD730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6" name="Freeform 32">
              <a:extLst>
                <a:ext uri="{FF2B5EF4-FFF2-40B4-BE49-F238E27FC236}">
                  <a16:creationId xmlns:a16="http://schemas.microsoft.com/office/drawing/2014/main" id="{8B8F4F23-F490-4366-B779-932195EB06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7" name="Rectangle 146">
              <a:extLst>
                <a:ext uri="{FF2B5EF4-FFF2-40B4-BE49-F238E27FC236}">
                  <a16:creationId xmlns:a16="http://schemas.microsoft.com/office/drawing/2014/main" id="{2A295C8E-1733-4355-9663-CA11E005924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48" name="Freeform 34">
              <a:extLst>
                <a:ext uri="{FF2B5EF4-FFF2-40B4-BE49-F238E27FC236}">
                  <a16:creationId xmlns:a16="http://schemas.microsoft.com/office/drawing/2014/main" id="{00E6AD78-4F65-4697-8361-57965310C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9" name="Freeform 35">
              <a:extLst>
                <a:ext uri="{FF2B5EF4-FFF2-40B4-BE49-F238E27FC236}">
                  <a16:creationId xmlns:a16="http://schemas.microsoft.com/office/drawing/2014/main" id="{187EF7D1-0805-4528-A54D-A2987A066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0" name="Freeform 36">
              <a:extLst>
                <a:ext uri="{FF2B5EF4-FFF2-40B4-BE49-F238E27FC236}">
                  <a16:creationId xmlns:a16="http://schemas.microsoft.com/office/drawing/2014/main" id="{7B48162A-3976-4410-BB9F-0290F7AE5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1" name="Freeform 37">
              <a:extLst>
                <a:ext uri="{FF2B5EF4-FFF2-40B4-BE49-F238E27FC236}">
                  <a16:creationId xmlns:a16="http://schemas.microsoft.com/office/drawing/2014/main" id="{5E8CEBEC-4DBC-459B-8D3E-E100CA16E2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2" name="Freeform 38">
              <a:extLst>
                <a:ext uri="{FF2B5EF4-FFF2-40B4-BE49-F238E27FC236}">
                  <a16:creationId xmlns:a16="http://schemas.microsoft.com/office/drawing/2014/main" id="{9B3E08CE-DE94-4092-A7DC-F67C29DBC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3" name="Freeform 39">
              <a:extLst>
                <a:ext uri="{FF2B5EF4-FFF2-40B4-BE49-F238E27FC236}">
                  <a16:creationId xmlns:a16="http://schemas.microsoft.com/office/drawing/2014/main" id="{27F18DDC-2531-40D1-8751-B67C6A6AC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4" name="Freeform 40">
              <a:extLst>
                <a:ext uri="{FF2B5EF4-FFF2-40B4-BE49-F238E27FC236}">
                  <a16:creationId xmlns:a16="http://schemas.microsoft.com/office/drawing/2014/main" id="{949D2449-7107-4BD7-B8AF-94D327A742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5" name="Freeform 41">
              <a:extLst>
                <a:ext uri="{FF2B5EF4-FFF2-40B4-BE49-F238E27FC236}">
                  <a16:creationId xmlns:a16="http://schemas.microsoft.com/office/drawing/2014/main" id="{440A8F64-334E-48AB-B8B7-A6A4800DD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6" name="Freeform 42">
              <a:extLst>
                <a:ext uri="{FF2B5EF4-FFF2-40B4-BE49-F238E27FC236}">
                  <a16:creationId xmlns:a16="http://schemas.microsoft.com/office/drawing/2014/main" id="{8F493F25-C153-4F69-B58C-AB0D7C3CAB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7" name="Freeform 43">
              <a:extLst>
                <a:ext uri="{FF2B5EF4-FFF2-40B4-BE49-F238E27FC236}">
                  <a16:creationId xmlns:a16="http://schemas.microsoft.com/office/drawing/2014/main" id="{AE92C875-83EE-4E5D-96C0-9DE3BF5BE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8" name="Freeform 44">
              <a:extLst>
                <a:ext uri="{FF2B5EF4-FFF2-40B4-BE49-F238E27FC236}">
                  <a16:creationId xmlns:a16="http://schemas.microsoft.com/office/drawing/2014/main" id="{B2FC94FC-FC99-4B01-A254-EF94DABD8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9" name="Rectangle 158">
              <a:extLst>
                <a:ext uri="{FF2B5EF4-FFF2-40B4-BE49-F238E27FC236}">
                  <a16:creationId xmlns:a16="http://schemas.microsoft.com/office/drawing/2014/main" id="{4D9C62CD-1839-4A71-ACD2-62F7EE9C4EF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0" name="Freeform 46">
              <a:extLst>
                <a:ext uri="{FF2B5EF4-FFF2-40B4-BE49-F238E27FC236}">
                  <a16:creationId xmlns:a16="http://schemas.microsoft.com/office/drawing/2014/main" id="{7E8EEB8F-F26C-405B-8F2F-C70E77FE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1" name="Freeform 47">
              <a:extLst>
                <a:ext uri="{FF2B5EF4-FFF2-40B4-BE49-F238E27FC236}">
                  <a16:creationId xmlns:a16="http://schemas.microsoft.com/office/drawing/2014/main" id="{F9953EC7-A5D9-4383-9FFC-442D41EC93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2" name="Freeform 48">
              <a:extLst>
                <a:ext uri="{FF2B5EF4-FFF2-40B4-BE49-F238E27FC236}">
                  <a16:creationId xmlns:a16="http://schemas.microsoft.com/office/drawing/2014/main" id="{1EE7CC2C-DDA6-4C8F-AB91-364E50E74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3" name="Freeform 49">
              <a:extLst>
                <a:ext uri="{FF2B5EF4-FFF2-40B4-BE49-F238E27FC236}">
                  <a16:creationId xmlns:a16="http://schemas.microsoft.com/office/drawing/2014/main" id="{2CC7064D-2C43-4ECB-8DF0-BD519D8C48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4" name="Freeform 50">
              <a:extLst>
                <a:ext uri="{FF2B5EF4-FFF2-40B4-BE49-F238E27FC236}">
                  <a16:creationId xmlns:a16="http://schemas.microsoft.com/office/drawing/2014/main" id="{A3E73B19-8F7D-4C58-94D5-7DFE5C893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5" name="Freeform 51">
              <a:extLst>
                <a:ext uri="{FF2B5EF4-FFF2-40B4-BE49-F238E27FC236}">
                  <a16:creationId xmlns:a16="http://schemas.microsoft.com/office/drawing/2014/main" id="{ADDF813C-421A-4EB2-81D3-DC67AABA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6" name="Freeform 52">
              <a:extLst>
                <a:ext uri="{FF2B5EF4-FFF2-40B4-BE49-F238E27FC236}">
                  <a16:creationId xmlns:a16="http://schemas.microsoft.com/office/drawing/2014/main" id="{A52C5D7E-049F-4D83-93EB-6954B8A28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7" name="Freeform 53">
              <a:extLst>
                <a:ext uri="{FF2B5EF4-FFF2-40B4-BE49-F238E27FC236}">
                  <a16:creationId xmlns:a16="http://schemas.microsoft.com/office/drawing/2014/main" id="{1E31DA10-6C96-4222-97A2-96A254AF6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8" name="Freeform 54">
              <a:extLst>
                <a:ext uri="{FF2B5EF4-FFF2-40B4-BE49-F238E27FC236}">
                  <a16:creationId xmlns:a16="http://schemas.microsoft.com/office/drawing/2014/main" id="{539ED40B-F93A-4DFB-BF0C-C4B7F11069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9" name="Freeform 55">
              <a:extLst>
                <a:ext uri="{FF2B5EF4-FFF2-40B4-BE49-F238E27FC236}">
                  <a16:creationId xmlns:a16="http://schemas.microsoft.com/office/drawing/2014/main" id="{F1CB6A78-1C43-4FEA-8D76-216571933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0" name="Freeform 56">
              <a:extLst>
                <a:ext uri="{FF2B5EF4-FFF2-40B4-BE49-F238E27FC236}">
                  <a16:creationId xmlns:a16="http://schemas.microsoft.com/office/drawing/2014/main" id="{1A6B5403-6527-4AC6-A668-F04FF5BB4A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1" name="Freeform 57">
              <a:extLst>
                <a:ext uri="{FF2B5EF4-FFF2-40B4-BE49-F238E27FC236}">
                  <a16:creationId xmlns:a16="http://schemas.microsoft.com/office/drawing/2014/main" id="{E5A5F4B9-2DBA-4EED-B042-64518D842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2" name="Freeform 58">
              <a:extLst>
                <a:ext uri="{FF2B5EF4-FFF2-40B4-BE49-F238E27FC236}">
                  <a16:creationId xmlns:a16="http://schemas.microsoft.com/office/drawing/2014/main" id="{5BA56F56-D618-453B-8206-7564A61AF7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4" name="Segnaposto testo 3">
            <a:extLst>
              <a:ext uri="{FF2B5EF4-FFF2-40B4-BE49-F238E27FC236}">
                <a16:creationId xmlns:a16="http://schemas.microsoft.com/office/drawing/2014/main" id="{15437A97-2FAA-4A53-8C7B-25FBFB80CBC0}"/>
              </a:ext>
            </a:extLst>
          </p:cNvPr>
          <p:cNvSpPr>
            <a:spLocks noGrp="1"/>
          </p:cNvSpPr>
          <p:nvPr>
            <p:ph type="body" sz="half" idx="2"/>
          </p:nvPr>
        </p:nvSpPr>
        <p:spPr>
          <a:xfrm>
            <a:off x="647698" y="4642190"/>
            <a:ext cx="4239008" cy="1452562"/>
          </a:xfrm>
        </p:spPr>
        <p:txBody>
          <a:bodyPr vert="horz" lIns="91440" tIns="45720" rIns="91440" bIns="45720" rtlCol="0">
            <a:noAutofit/>
          </a:bodyPr>
          <a:lstStyle/>
          <a:p>
            <a:pPr indent="-228600">
              <a:buFont typeface="Arial" panose="020B0604020202020204" pitchFamily="34" charset="0"/>
              <a:buChar char="•"/>
            </a:pPr>
            <a:r>
              <a:rPr lang="en-US" sz="2800" dirty="0"/>
              <a:t>Goodbye</a:t>
            </a:r>
          </a:p>
          <a:p>
            <a:r>
              <a:rPr lang="en-US" sz="2800" dirty="0"/>
              <a:t> from the Italian Mountains</a:t>
            </a:r>
          </a:p>
        </p:txBody>
      </p:sp>
      <p:sp>
        <p:nvSpPr>
          <p:cNvPr id="6" name="Titolo 5">
            <a:extLst>
              <a:ext uri="{FF2B5EF4-FFF2-40B4-BE49-F238E27FC236}">
                <a16:creationId xmlns:a16="http://schemas.microsoft.com/office/drawing/2014/main" id="{15C4B7DE-57BC-4098-8A63-EDE8A6A56A00}"/>
              </a:ext>
            </a:extLst>
          </p:cNvPr>
          <p:cNvSpPr>
            <a:spLocks noGrp="1"/>
          </p:cNvSpPr>
          <p:nvPr>
            <p:ph type="title"/>
          </p:nvPr>
        </p:nvSpPr>
        <p:spPr>
          <a:xfrm>
            <a:off x="1514475" y="609600"/>
            <a:ext cx="5561446" cy="835015"/>
          </a:xfrm>
        </p:spPr>
        <p:txBody>
          <a:bodyPr/>
          <a:lstStyle/>
          <a:p>
            <a:r>
              <a:rPr lang="it-IT" dirty="0"/>
              <a:t>The </a:t>
            </a:r>
            <a:r>
              <a:rPr lang="it-IT" dirty="0" err="1"/>
              <a:t>legend</a:t>
            </a:r>
            <a:r>
              <a:rPr lang="it-IT" dirty="0"/>
              <a:t> of edelweiss</a:t>
            </a:r>
          </a:p>
        </p:txBody>
      </p:sp>
      <p:sp>
        <p:nvSpPr>
          <p:cNvPr id="113" name="CasellaDiTesto 112">
            <a:extLst>
              <a:ext uri="{FF2B5EF4-FFF2-40B4-BE49-F238E27FC236}">
                <a16:creationId xmlns:a16="http://schemas.microsoft.com/office/drawing/2014/main" id="{D0807EAB-C587-4142-BF67-1387C2BFEB42}"/>
              </a:ext>
            </a:extLst>
          </p:cNvPr>
          <p:cNvSpPr txBox="1"/>
          <p:nvPr/>
        </p:nvSpPr>
        <p:spPr>
          <a:xfrm>
            <a:off x="8091107" y="609600"/>
            <a:ext cx="2609052" cy="3693319"/>
          </a:xfrm>
          <a:prstGeom prst="rect">
            <a:avLst/>
          </a:prstGeom>
          <a:noFill/>
        </p:spPr>
        <p:txBody>
          <a:bodyPr wrap="square">
            <a:spAutoFit/>
          </a:bodyPr>
          <a:lstStyle/>
          <a:p>
            <a:r>
              <a:rPr lang="en-US" b="1" i="0" dirty="0">
                <a:solidFill>
                  <a:schemeClr val="bg1"/>
                </a:solidFill>
                <a:effectLst/>
                <a:latin typeface="Roboto"/>
              </a:rPr>
              <a:t>A young man went to the mountains to look for herbs. Her wife was worried because he was so late ..she went to look for him and when she found him he was dead. She spent there all night crying all the time. In the morning </a:t>
            </a:r>
            <a:r>
              <a:rPr lang="en-US" b="1" dirty="0">
                <a:solidFill>
                  <a:schemeClr val="bg1"/>
                </a:solidFill>
                <a:latin typeface="Roboto"/>
              </a:rPr>
              <a:t>all her drops of cries became little white flowers…</a:t>
            </a:r>
            <a:endParaRPr lang="it-IT" b="1" dirty="0">
              <a:solidFill>
                <a:schemeClr val="bg1"/>
              </a:solidFill>
            </a:endParaRPr>
          </a:p>
        </p:txBody>
      </p:sp>
    </p:spTree>
    <p:extLst>
      <p:ext uri="{BB962C8B-B14F-4D97-AF65-F5344CB8AC3E}">
        <p14:creationId xmlns:p14="http://schemas.microsoft.com/office/powerpoint/2010/main" val="3397103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Words>
  <Application>Microsoft Office PowerPoint</Application>
  <PresentationFormat>Widescreen</PresentationFormat>
  <Paragraphs>21</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Roboto</vt:lpstr>
      <vt:lpstr>Tw Cen MT</vt:lpstr>
      <vt:lpstr>Circuito</vt:lpstr>
      <vt:lpstr>DISCOVER EUROPE</vt:lpstr>
      <vt:lpstr>    The Alps are the highest and most extensive mountain range system that lies entirely in Europe.</vt:lpstr>
      <vt:lpstr>Presentazione standard di PowerPoint</vt:lpstr>
      <vt:lpstr>LEGEND OF The pale mountain: the dolomites</vt:lpstr>
      <vt:lpstr>Appennine Mountains</vt:lpstr>
      <vt:lpstr>Presentazione standard di PowerPoint</vt:lpstr>
      <vt:lpstr>Fauna in the appennins</vt:lpstr>
      <vt:lpstr>The legend of edelweiss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EUROPE</dc:title>
  <dc:creator>Mimmo A</dc:creator>
  <cp:lastModifiedBy>Mimmo A</cp:lastModifiedBy>
  <cp:revision>5</cp:revision>
  <dcterms:created xsi:type="dcterms:W3CDTF">2020-12-22T07:37:22Z</dcterms:created>
  <dcterms:modified xsi:type="dcterms:W3CDTF">2020-12-22T17:53:10Z</dcterms:modified>
</cp:coreProperties>
</file>