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89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0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70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63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61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46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54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0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8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6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8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15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8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2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01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3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7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7B1F48-18BC-4EC6-B1C4-1CF9974D7470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75E6196-35AA-4584-9D28-2880FC3F68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7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E2F2F-3BFF-4C86-8ED0-E7968E200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/>
          </a:bodyPr>
          <a:lstStyle/>
          <a:p>
            <a:r>
              <a:rPr lang="it-IT"/>
              <a:t>POMPEI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DF7CAD-3A57-4713-AE72-ABEA65CDD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r>
              <a:rPr lang="it-IT" dirty="0"/>
              <a:t>The ROMAN living city</a:t>
            </a:r>
          </a:p>
        </p:txBody>
      </p:sp>
      <p:pic>
        <p:nvPicPr>
          <p:cNvPr id="2050" name="Picture 2" descr="Tutti pazzi per Pompei: Scavi e città letteralmente invasi da turisti">
            <a:extLst>
              <a:ext uri="{FF2B5EF4-FFF2-40B4-BE49-F238E27FC236}">
                <a16:creationId xmlns:a16="http://schemas.microsoft.com/office/drawing/2014/main" id="{15968FD9-0CF0-4BE5-AAC8-00B903F5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154536"/>
            <a:ext cx="6470907" cy="454581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4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29" name="Rectangle 82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E8AB56-819A-49B9-B5F6-C1096F69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557D528-A227-4B3B-9023-2F3D0781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8901DC2-8B37-4756-A389-A0681334D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E78D4E0-3EA7-43AA-AE34-F34662B0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70AAAD-4EB0-43E3-8E4D-75F92B460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49D2068-B206-421D-91CC-778F558C6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00A61BF-A68C-44B8-90D9-A4FB9BAED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155D1C5-E5FE-48DE-8EA7-7BA3A72E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514D1785-2D2F-4A7B-B13B-570D681DC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5E20AD47-8779-41F6-A0A5-0A36409AA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77AAA6D-9071-4CA2-BEC8-F5C2E8132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23A94EDD-AB7C-4C78-A68E-AFE4CF15B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9E0C9C6-5D5B-4803-A77F-430784BD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4188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Pompei was a city near Naples, </a:t>
            </a:r>
            <a:r>
              <a:rPr lang="en-US" sz="2400" dirty="0"/>
              <a:t>in the south of Italy.</a:t>
            </a:r>
          </a:p>
        </p:txBody>
      </p:sp>
      <p:pic>
        <p:nvPicPr>
          <p:cNvPr id="1026" name="Picture 2" descr="Apre il bando per il nuovo direttore di Pompei. Suggestioni estere?">
            <a:extLst>
              <a:ext uri="{FF2B5EF4-FFF2-40B4-BE49-F238E27FC236}">
                <a16:creationId xmlns:a16="http://schemas.microsoft.com/office/drawing/2014/main" id="{115CE32A-12C1-444D-B35B-3672E23A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17018" b="2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1EDC29B9-9A1E-484D-9BE4-A6BC330C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553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F80D77-1CBD-43B5-8DCF-1662FF6B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August 24</a:t>
            </a:r>
            <a:r>
              <a:rPr lang="en-US" sz="4600" b="0" i="0" kern="1200" baseline="30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79AD, Vesuvius eruption destroys it…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076" name="Picture 4" descr="POMPEII: THE EXHIBITION to Open at the Saint Louis Science Center Alongside  New OMNIMAX® Theater Film VOLCANOES: THE FIRES OF CREATION - Saint Louis  Science Center">
            <a:extLst>
              <a:ext uri="{FF2B5EF4-FFF2-40B4-BE49-F238E27FC236}">
                <a16:creationId xmlns:a16="http://schemas.microsoft.com/office/drawing/2014/main" id="{0B8AF69C-D32D-4DDB-A328-F915AB79BB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281273"/>
            <a:ext cx="6443180" cy="42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5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F45B7-BAC1-4577-BA9D-5FDA77ED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Human </a:t>
            </a:r>
            <a:r>
              <a:rPr lang="it-IT" dirty="0" err="1"/>
              <a:t>figures</a:t>
            </a:r>
            <a:r>
              <a:rPr lang="it-IT" dirty="0"/>
              <a:t> of </a:t>
            </a:r>
            <a:r>
              <a:rPr lang="it-IT" dirty="0" err="1"/>
              <a:t>clay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Pompei</a:t>
            </a:r>
          </a:p>
        </p:txBody>
      </p:sp>
      <p:pic>
        <p:nvPicPr>
          <p:cNvPr id="4100" name="Picture 4" descr="Pompeii and the Eruption of Mount Vesuvius: A Timeline">
            <a:extLst>
              <a:ext uri="{FF2B5EF4-FFF2-40B4-BE49-F238E27FC236}">
                <a16:creationId xmlns:a16="http://schemas.microsoft.com/office/drawing/2014/main" id="{7385389F-7D5D-46EC-A4E6-0A143BFA3E5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 b="153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8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9CB67C-B1CB-4EA7-9B3D-9C6A84E8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Rich houses in Pompei</a:t>
            </a:r>
            <a:b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50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D7A1E1-8EDE-414A-853F-B5FBFBC0E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can walk and see many houses…still today new excavations give new houses, shops…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9" name="Picture 4" descr="How to Visit Pompeii in a Day - Story at Every Corner">
            <a:extLst>
              <a:ext uri="{FF2B5EF4-FFF2-40B4-BE49-F238E27FC236}">
                <a16:creationId xmlns:a16="http://schemas.microsoft.com/office/drawing/2014/main" id="{4E42DD11-E780-4946-BA00-A4D425D37EA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5154"/>
          <a:stretch/>
        </p:blipFill>
        <p:spPr bwMode="auto">
          <a:xfrm>
            <a:off x="1513996" y="1114621"/>
            <a:ext cx="5634714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1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Riunioni ione</vt:lpstr>
      <vt:lpstr>POMPEI</vt:lpstr>
      <vt:lpstr>Pompei was a city near Naples, in the south of Italy.</vt:lpstr>
      <vt:lpstr>August 24th 79AD, Vesuvius eruption destroys it…</vt:lpstr>
      <vt:lpstr>Human figures of clay found in Pompei</vt:lpstr>
      <vt:lpstr>Rich houses in Pompei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POMPEI</dc:title>
  <dc:creator>Mimmo A</dc:creator>
  <cp:lastModifiedBy>Mimmo A</cp:lastModifiedBy>
  <cp:revision>1</cp:revision>
  <dcterms:created xsi:type="dcterms:W3CDTF">2021-01-27T18:24:48Z</dcterms:created>
  <dcterms:modified xsi:type="dcterms:W3CDTF">2021-01-27T18:27:02Z</dcterms:modified>
</cp:coreProperties>
</file>