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54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34308-5D33-40C2-8999-0D2A156D4248}" type="datetimeFigureOut">
              <a:rPr lang="en-GB" smtClean="0"/>
              <a:t>28/03/2021</a:t>
            </a:fld>
            <a:endParaRPr lang="en-GB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20DED-25D8-460A-ABEB-C3225ABE1C1A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34308-5D33-40C2-8999-0D2A156D4248}" type="datetimeFigureOut">
              <a:rPr lang="en-GB" smtClean="0"/>
              <a:t>28/03/2021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20DED-25D8-460A-ABEB-C3225ABE1C1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34308-5D33-40C2-8999-0D2A156D4248}" type="datetimeFigureOut">
              <a:rPr lang="en-GB" smtClean="0"/>
              <a:t>28/03/2021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20DED-25D8-460A-ABEB-C3225ABE1C1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34308-5D33-40C2-8999-0D2A156D4248}" type="datetimeFigureOut">
              <a:rPr lang="en-GB" smtClean="0"/>
              <a:t>28/03/2021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20DED-25D8-460A-ABEB-C3225ABE1C1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34308-5D33-40C2-8999-0D2A156D4248}" type="datetimeFigureOut">
              <a:rPr lang="en-GB" smtClean="0"/>
              <a:t>28/03/2021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20DED-25D8-460A-ABEB-C3225ABE1C1A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34308-5D33-40C2-8999-0D2A156D4248}" type="datetimeFigureOut">
              <a:rPr lang="en-GB" smtClean="0"/>
              <a:t>28/03/2021</a:t>
            </a:fld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20DED-25D8-460A-ABEB-C3225ABE1C1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34308-5D33-40C2-8999-0D2A156D4248}" type="datetimeFigureOut">
              <a:rPr lang="en-GB" smtClean="0"/>
              <a:t>28/03/2021</a:t>
            </a:fld>
            <a:endParaRPr lang="en-GB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20DED-25D8-460A-ABEB-C3225ABE1C1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34308-5D33-40C2-8999-0D2A156D4248}" type="datetimeFigureOut">
              <a:rPr lang="en-GB" smtClean="0"/>
              <a:t>28/03/2021</a:t>
            </a:fld>
            <a:endParaRPr lang="en-GB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20DED-25D8-460A-ABEB-C3225ABE1C1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34308-5D33-40C2-8999-0D2A156D4248}" type="datetimeFigureOut">
              <a:rPr lang="en-GB" smtClean="0"/>
              <a:t>28/03/2021</a:t>
            </a:fld>
            <a:endParaRPr lang="en-GB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20DED-25D8-460A-ABEB-C3225ABE1C1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34308-5D33-40C2-8999-0D2A156D4248}" type="datetimeFigureOut">
              <a:rPr lang="en-GB" smtClean="0"/>
              <a:t>28/03/2021</a:t>
            </a:fld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20DED-25D8-460A-ABEB-C3225ABE1C1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34308-5D33-40C2-8999-0D2A156D4248}" type="datetimeFigureOut">
              <a:rPr lang="en-GB" smtClean="0"/>
              <a:t>28/03/2021</a:t>
            </a:fld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620DED-25D8-460A-ABEB-C3225ABE1C1A}" type="slidenum">
              <a:rPr lang="en-GB" smtClean="0"/>
              <a:t>‹#›</a:t>
            </a:fld>
            <a:endParaRPr lang="en-GB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3534308-5D33-40C2-8999-0D2A156D4248}" type="datetimeFigureOut">
              <a:rPr lang="en-GB" smtClean="0"/>
              <a:t>28/03/2021</a:t>
            </a:fld>
            <a:endParaRPr lang="en-GB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620DED-25D8-460A-ABEB-C3225ABE1C1A}" type="slidenum">
              <a:rPr lang="en-GB" smtClean="0"/>
              <a:t>‹#›</a:t>
            </a:fld>
            <a:endParaRPr lang="en-GB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Rocks in Moldova</a:t>
            </a:r>
            <a:endParaRPr lang="en-GB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2648736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IP LT “B.P.-</a:t>
            </a:r>
            <a:r>
              <a:rPr lang="en-US" dirty="0" err="1" smtClean="0"/>
              <a:t>Hasdeu</a:t>
            </a:r>
            <a:r>
              <a:rPr lang="en-US" dirty="0" smtClean="0"/>
              <a:t>”, </a:t>
            </a:r>
            <a:r>
              <a:rPr lang="en-US" dirty="0" err="1" smtClean="0"/>
              <a:t>Drochia</a:t>
            </a:r>
            <a:endParaRPr lang="en-US" dirty="0" smtClean="0"/>
          </a:p>
          <a:p>
            <a:r>
              <a:rPr lang="en-US" dirty="0" smtClean="0"/>
              <a:t>Teacher Rata Natalia</a:t>
            </a:r>
          </a:p>
          <a:p>
            <a:r>
              <a:rPr lang="en-US" dirty="0" smtClean="0"/>
              <a:t>Done by </a:t>
            </a:r>
            <a:r>
              <a:rPr lang="en-US" dirty="0" err="1" smtClean="0"/>
              <a:t>Livia</a:t>
            </a:r>
            <a:endParaRPr lang="en-GB" dirty="0"/>
          </a:p>
        </p:txBody>
      </p:sp>
      <p:pic>
        <p:nvPicPr>
          <p:cNvPr id="4" name="Рисунок 3" descr="logo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3429000"/>
            <a:ext cx="2769096" cy="276909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Moldovan rocks</a:t>
            </a:r>
            <a:endParaRPr lang="en-GB" dirty="0"/>
          </a:p>
        </p:txBody>
      </p:sp>
      <p:pic>
        <p:nvPicPr>
          <p:cNvPr id="4" name="Содержимое 3" descr="rock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348880"/>
            <a:ext cx="8532440" cy="2207305"/>
          </a:xfrm>
        </p:spPr>
      </p:pic>
      <p:pic>
        <p:nvPicPr>
          <p:cNvPr id="3074" name="Picture 2" descr="C:\Users\user\AppData\Local\Microsoft\Windows\INetCache\IE\DJJLKE70\3193514098_eef0ff783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437112"/>
            <a:ext cx="2736304" cy="1826031"/>
          </a:xfrm>
          <a:prstGeom prst="rect">
            <a:avLst/>
          </a:prstGeom>
          <a:noFill/>
        </p:spPr>
      </p:pic>
      <p:pic>
        <p:nvPicPr>
          <p:cNvPr id="3076" name="Picture 4" descr="C:\Users\user\AppData\Local\Microsoft\Windows\INetCache\IE\06VVR8BW\Cley_Channel_or_River_Glaven_and_the_Norfolk_Coast_Path_-_geograph.org.uk_-_151643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4653136"/>
            <a:ext cx="2675136" cy="2006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Mineral resources</a:t>
            </a:r>
            <a:endParaRPr lang="en-GB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mineral resources of the Republic of Moldova are mainly represented by sedimentary rocks, such as limestone, chalk, gypsum, sand, sandstone, </a:t>
            </a:r>
            <a:r>
              <a:rPr lang="en-GB" dirty="0" err="1" smtClean="0"/>
              <a:t>bentonite</a:t>
            </a:r>
            <a:r>
              <a:rPr lang="en-GB" dirty="0" smtClean="0"/>
              <a:t>, </a:t>
            </a:r>
            <a:r>
              <a:rPr lang="en-GB" dirty="0" err="1" smtClean="0"/>
              <a:t>tripoli</a:t>
            </a:r>
            <a:r>
              <a:rPr lang="en-GB" dirty="0" smtClean="0"/>
              <a:t>, and diatomite, which can be used in construction, cement and glass production, food processing, chemical and metallurgical industries etc. </a:t>
            </a:r>
            <a:endParaRPr lang="en-GB" dirty="0"/>
          </a:p>
        </p:txBody>
      </p:sp>
      <p:pic>
        <p:nvPicPr>
          <p:cNvPr id="1026" name="Picture 2" descr="C:\Users\user\AppData\Local\Microsoft\Windows\INetCache\IE\06VVR8BW\Brimham_Rocks_MMB_1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581128"/>
            <a:ext cx="2955274" cy="1949405"/>
          </a:xfrm>
          <a:prstGeom prst="rect">
            <a:avLst/>
          </a:prstGeom>
          <a:noFill/>
        </p:spPr>
      </p:pic>
      <p:pic>
        <p:nvPicPr>
          <p:cNvPr id="1028" name="Picture 4" descr="C:\Users\user\AppData\Local\Microsoft\Windows\INetCache\IE\TWXX60FR\rocks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653136"/>
            <a:ext cx="2843808" cy="18920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Minerals</a:t>
            </a:r>
            <a:endParaRPr lang="en-GB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Among other </a:t>
            </a:r>
            <a:r>
              <a:rPr lang="en-GB" dirty="0" err="1" smtClean="0"/>
              <a:t>nonmetallic</a:t>
            </a:r>
            <a:r>
              <a:rPr lang="en-GB" dirty="0" smtClean="0"/>
              <a:t> minerals that have been identified on the territory of the Republic of Moldova are graphite, </a:t>
            </a:r>
            <a:r>
              <a:rPr lang="en-GB" dirty="0" err="1" smtClean="0"/>
              <a:t>phosphorite</a:t>
            </a:r>
            <a:r>
              <a:rPr lang="en-GB" dirty="0" smtClean="0"/>
              <a:t>, </a:t>
            </a:r>
            <a:r>
              <a:rPr lang="en-GB" dirty="0" err="1" smtClean="0"/>
              <a:t>zeolite</a:t>
            </a:r>
            <a:r>
              <a:rPr lang="en-GB" dirty="0" smtClean="0"/>
              <a:t>, fluorite, barite, iodine and bromine as well as several industrial metals such as iron, lead, zinc and copper. Moldova has small deposits of lignite, crude oil and natural gas</a:t>
            </a:r>
            <a:endParaRPr lang="en-GB" dirty="0"/>
          </a:p>
        </p:txBody>
      </p:sp>
      <p:pic>
        <p:nvPicPr>
          <p:cNvPr id="2050" name="Picture 2" descr="C:\Users\user\AppData\Local\Microsoft\Windows\INetCache\IE\64OKX6FQ\16827552535_20c4c438e1_b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509120"/>
            <a:ext cx="1826186" cy="1301894"/>
          </a:xfrm>
          <a:prstGeom prst="rect">
            <a:avLst/>
          </a:prstGeom>
          <a:noFill/>
        </p:spPr>
      </p:pic>
      <p:pic>
        <p:nvPicPr>
          <p:cNvPr id="2051" name="Picture 3" descr="C:\Users\user\AppData\Local\Microsoft\Windows\INetCache\IE\06VVR8BW\4999892413_3343196023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5085184"/>
            <a:ext cx="1828800" cy="1371600"/>
          </a:xfrm>
          <a:prstGeom prst="rect">
            <a:avLst/>
          </a:prstGeom>
          <a:noFill/>
        </p:spPr>
      </p:pic>
      <p:pic>
        <p:nvPicPr>
          <p:cNvPr id="2052" name="Picture 4" descr="C:\Users\user\AppData\Local\Microsoft\Windows\INetCache\IE\DJJLKE70\16921730322_a49571b7e6_b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4509120"/>
            <a:ext cx="1728192" cy="1259824"/>
          </a:xfrm>
          <a:prstGeom prst="rect">
            <a:avLst/>
          </a:prstGeom>
          <a:noFill/>
        </p:spPr>
      </p:pic>
      <p:pic>
        <p:nvPicPr>
          <p:cNvPr id="2053" name="Picture 5" descr="C:\Users\user\AppData\Local\Microsoft\Windows\INetCache\IE\TWXX60FR\Heulandite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4869160"/>
            <a:ext cx="2001792" cy="16664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</TotalTime>
  <Words>135</Words>
  <Application>Microsoft Office PowerPoint</Application>
  <PresentationFormat>Экран (4:3)</PresentationFormat>
  <Paragraphs>11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Поток</vt:lpstr>
      <vt:lpstr>Rocks in Moldova</vt:lpstr>
      <vt:lpstr>Moldovan rocks</vt:lpstr>
      <vt:lpstr>Mineral resources</vt:lpstr>
      <vt:lpstr>Minerals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Rocks in Moldova</dc:title>
  <dc:creator>Natalia Rata</dc:creator>
  <cp:lastModifiedBy>Natalia Rata</cp:lastModifiedBy>
  <cp:revision>2</cp:revision>
  <dcterms:created xsi:type="dcterms:W3CDTF">2021-03-28T12:58:58Z</dcterms:created>
  <dcterms:modified xsi:type="dcterms:W3CDTF">2021-03-28T13:13:06Z</dcterms:modified>
</cp:coreProperties>
</file>