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6" r:id="rId4"/>
    <p:sldId id="258" r:id="rId5"/>
    <p:sldId id="270" r:id="rId6"/>
    <p:sldId id="256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4B81B-015C-48B2-989E-BBB4AD635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C79EE8-EE14-4452-B13F-72E50AE58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7A4A4-01A3-40E4-86D9-DB0A2CCD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54F6A6-21EE-45F9-AE81-9C3920E0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3C9D1-2588-4960-B241-64BD871B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468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646BB-3CEB-406F-80C0-AF08009B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1CAD1D-21B6-4501-BDD9-ACB7870E2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3B98EF-A05C-4E26-86B5-C6AB9911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C40181-2C9D-4D2F-A2A9-DC88D1B6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600D7D-1519-4FC6-BF07-01AAA978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60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EFCEA0-956A-4188-A132-DAEC6C1E1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5BFE1F-BC6F-4C40-844A-797279131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6508D9-E53D-4F1F-AFB9-BA7AE15E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8FAA36-5B6B-4D41-B994-7F97FB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62FC76-7198-4A53-A2D4-12776E8B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287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5D0EE-DE32-4732-991C-DB956CEA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3A5687-FCCC-4B00-B912-E71430565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F3826-EB88-4E49-BC10-6F24D55A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3EE59F-C3C7-4C59-A79C-7D4BA49D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A77E6A-D5EC-483C-B6DD-C427141E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198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68480-50D6-4BD3-87B5-0BD85020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0153D-979E-421B-A93B-7B75A5C0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443D94-90DD-474C-B34E-ABD55967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FBD443-2710-4426-B19A-F9B8C898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F5F08-BDAF-4485-A7A8-59978947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731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00845-1A4E-40AE-BDED-49FA7709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A3055-B84E-49B1-A8A7-205F07260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81B1B6-2AAC-44F6-B9CD-99CAD3C1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A10131-76EF-450E-B6F9-155481B7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12ADE9-D9AF-4D51-9E92-830562D2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3C504A-DBA0-47E4-8D39-EEBCD383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726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D9737-CD67-48D6-9310-721AF6BC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53E0E-E423-4BE1-A6C5-6E996B35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813034-E040-475C-968A-C628A3FDC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192107-28E6-4C7A-AEDD-A6D1BD8AB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24D492-11B8-4C99-9319-0BC37C068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2A49B5-29CE-41EF-8745-B6C15CFE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7FB25A-0145-43F0-A97E-39842FF0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186E95C-92F1-4CFB-B3E2-6CF95CFE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159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E6A8B-9F14-416A-88CC-22E3850D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812C4F-7380-49A2-AEF1-99262A35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B50069-C29E-4A28-B156-D3BA0778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165FF-2BA1-4FD1-B8B4-E7E39950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924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9DE033-7BC2-4D39-BF67-3CB93301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2A7A03-65B6-4773-A7F3-0EAF4065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80F405-CB4E-4BA6-9FEC-A1F7E4A8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71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A2C36-01B9-4615-9CE0-033A8BCE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5F70EF-512D-4944-8874-514B327A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943F11-9F3D-48AC-8AC6-A3D6EE5BE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45EAEB-BE7D-4412-8DC6-1E4E6B03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F95248-2C0E-4BFF-BEBB-16A32F8A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398AD0-0C0B-4754-AA90-299960B6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254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BED36-E9A5-4B11-BA02-EEE5A53D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416E76-5ECD-4923-B8EB-2AA5F1731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9511F0-AF68-4C97-9899-0EE129A5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F9FF8E-1069-4753-937E-FC5B6452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56CF8F-6329-4120-8F8B-A3C0244C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4528C1-E173-4B1E-81A7-17D2E2E4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148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ADDE4F-A37B-42B5-B8CF-F4D4CFC9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892180-CE40-4B03-9B87-3F389446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A2F738-81F7-4379-A571-F92366D66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98CB-658B-4604-8D2E-0D828D08B2B0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7D3F5B-25C3-4979-B698-4A8FFEC3C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6E4A7C-EC40-4F66-BD3E-E58D91622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78B1-9BA1-4058-8156-A2F0AAA8F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396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17924-42E9-433F-9666-396CCBF3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89634"/>
            <a:ext cx="11113477" cy="1378219"/>
          </a:xfrm>
        </p:spPr>
        <p:txBody>
          <a:bodyPr>
            <a:normAutofit/>
          </a:bodyPr>
          <a:lstStyle/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  The Alps – </a:t>
            </a:r>
            <a:r>
              <a:rPr lang="de-A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A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 about the Mountains</a:t>
            </a:r>
            <a:b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from the eTwinning project „Discover Europe“ from the HTL Rankweil, Austria</a:t>
            </a:r>
            <a:br>
              <a:rPr lang="de-A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de-AT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de-A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A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de-A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</a:t>
            </a:r>
            <a:r>
              <a:rPr lang="de-AT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mountains</a:t>
            </a:r>
            <a:r>
              <a:rPr lang="de-A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4E14D9-8CEF-468C-9EBD-AD135779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771" y="1443114"/>
            <a:ext cx="7224524" cy="54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D0D49C-94D2-41F3-A1D9-355F1111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94" y="1323240"/>
            <a:ext cx="7490606" cy="18335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94F330-937F-4A74-9F18-2DBECF981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8" y="299304"/>
            <a:ext cx="9931759" cy="9198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5E3162-0DA2-43F3-9789-9D0B67540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863" y="3244880"/>
            <a:ext cx="8506274" cy="35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9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7680F7-F9D2-4C73-85D8-4F4420C2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55645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F98613-635F-455B-965E-AB95A185E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45" y="1728787"/>
            <a:ext cx="3650702" cy="4524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A6967B5-6571-4F3D-B33D-EC722D44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202" y="2850355"/>
            <a:ext cx="3708798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3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991DAA3-C8EF-4F1E-9931-D27A43C6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4" y="85725"/>
            <a:ext cx="8538178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9F9DA8-7A32-459F-A991-939C3D530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36" y="111107"/>
            <a:ext cx="9476327" cy="66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4160ED-C240-49EC-B369-DA095CBC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33" y="2127691"/>
            <a:ext cx="6466915" cy="47303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B3F4143-3AD0-4779-9F81-6402D08E3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3" y="236979"/>
            <a:ext cx="9135921" cy="18907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F253B6-7604-45E0-91DA-BAD9E3250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642" y="3284622"/>
            <a:ext cx="5259687" cy="13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9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AC16344-91C7-42BB-BF0A-50D93B22E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65600"/>
            <a:ext cx="9498638" cy="21805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9515E79-974B-42DA-91F7-5180699BC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1619"/>
            <a:ext cx="5146431" cy="343095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D9CA22E-EFFB-4B8D-8567-5891E1B7E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4947"/>
            <a:ext cx="5301744" cy="4048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4866A1-ED69-472F-8882-A2FE718FE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203" y="2555631"/>
            <a:ext cx="6409359" cy="38334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AE1FA0-2EBB-40EA-A55B-9C5AA5FC7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982" y="6389077"/>
            <a:ext cx="4495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6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94393E-F0C1-4ED6-92D3-FE273735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4" y="172184"/>
            <a:ext cx="5670692" cy="325681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7709FF2-F756-4EEB-A698-81D1FF62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8" y="3705957"/>
            <a:ext cx="4202723" cy="31520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F5A861-1C81-43E0-8229-5F6B31851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187" y="1144465"/>
            <a:ext cx="4381500" cy="31623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96A9D97-2150-4508-B38E-CFEF3BDD6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121" y="4862146"/>
            <a:ext cx="6310496" cy="10741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9ED088C-ECF9-4E67-9355-6C425A817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2184"/>
            <a:ext cx="5815554" cy="5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4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00704C-F1EC-42F6-AB50-8987FDCF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5" y="3295650"/>
            <a:ext cx="4029075" cy="35623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29B701E-D0E7-4A78-A0F8-5AA64907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76" y="1043352"/>
            <a:ext cx="6740080" cy="52753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F8FC54-1FD1-4751-AC58-C7541FBC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4" y="45741"/>
            <a:ext cx="5223056" cy="363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8592522-32A3-48B8-A8E5-703FD49F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5" y="105508"/>
            <a:ext cx="9973167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9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Breitbild</PresentationFormat>
  <Paragraphs>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  The Alps – facts and information about the Mountains   Students from the eTwinning project „Discover Europe“ from the HTL Rankweil, Austria                          created a few information pages about the mountains.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Hubert Winkler</dc:creator>
  <cp:lastModifiedBy>Hubert Winkler</cp:lastModifiedBy>
  <cp:revision>14</cp:revision>
  <dcterms:created xsi:type="dcterms:W3CDTF">2020-12-21T10:36:27Z</dcterms:created>
  <dcterms:modified xsi:type="dcterms:W3CDTF">2021-04-15T22:03:02Z</dcterms:modified>
</cp:coreProperties>
</file>