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D61CF7D-D0CC-4D9D-9912-8190035AC6BB}" type="datetimeFigureOut">
              <a:rPr lang="tr-TR" smtClean="0"/>
              <a:t>29.11.2020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271405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61CF7D-D0CC-4D9D-9912-8190035AC6BB}" type="datetimeFigureOut">
              <a:rPr lang="tr-TR" smtClean="0"/>
              <a:t>29.11.2020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38168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61CF7D-D0CC-4D9D-9912-8190035AC6BB}" type="datetimeFigureOut">
              <a:rPr lang="tr-TR" smtClean="0"/>
              <a:t>29.11.2020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295419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61CF7D-D0CC-4D9D-9912-8190035AC6BB}" type="datetimeFigureOut">
              <a:rPr lang="tr-TR" smtClean="0"/>
              <a:t>29.11.2020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3873056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D61CF7D-D0CC-4D9D-9912-8190035AC6BB}" type="datetimeFigureOut">
              <a:rPr lang="tr-TR" smtClean="0"/>
              <a:t>29.11.2020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2084797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61CF7D-D0CC-4D9D-9912-8190035AC6BB}" type="datetimeFigureOut">
              <a:rPr lang="tr-TR" smtClean="0"/>
              <a:t>29.11.2020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324551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D61CF7D-D0CC-4D9D-9912-8190035AC6BB}" type="datetimeFigureOut">
              <a:rPr lang="tr-TR" smtClean="0"/>
              <a:t>29.11.2020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1247936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D61CF7D-D0CC-4D9D-9912-8190035AC6BB}" type="datetimeFigureOut">
              <a:rPr lang="tr-TR" smtClean="0"/>
              <a:t>29.11.2020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200288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D61CF7D-D0CC-4D9D-9912-8190035AC6BB}" type="datetimeFigureOut">
              <a:rPr lang="tr-TR" smtClean="0"/>
              <a:t>29.11.2020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408790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61CF7D-D0CC-4D9D-9912-8190035AC6BB}" type="datetimeFigureOut">
              <a:rPr lang="tr-TR" smtClean="0"/>
              <a:t>29.11.2020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114326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D61CF7D-D0CC-4D9D-9912-8190035AC6BB}" type="datetimeFigureOut">
              <a:rPr lang="tr-TR" smtClean="0"/>
              <a:t>29.11.2020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488EC76-0705-495C-BC15-A6B9F092208F}" type="slidenum">
              <a:rPr lang="tr-TR" smtClean="0"/>
              <a:t>‹#›</a:t>
            </a:fld>
            <a:endParaRPr lang="tr-TR"/>
          </a:p>
        </p:txBody>
      </p:sp>
    </p:spTree>
    <p:extLst>
      <p:ext uri="{BB962C8B-B14F-4D97-AF65-F5344CB8AC3E}">
        <p14:creationId xmlns:p14="http://schemas.microsoft.com/office/powerpoint/2010/main" val="2498038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1CF7D-D0CC-4D9D-9912-8190035AC6BB}" type="datetimeFigureOut">
              <a:rPr lang="tr-TR" smtClean="0"/>
              <a:t>29.11.2020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88EC76-0705-495C-BC15-A6B9F092208F}" type="slidenum">
              <a:rPr lang="tr-TR" smtClean="0"/>
              <a:t>‹#›</a:t>
            </a:fld>
            <a:endParaRPr lang="tr-TR"/>
          </a:p>
        </p:txBody>
      </p:sp>
    </p:spTree>
    <p:extLst>
      <p:ext uri="{BB962C8B-B14F-4D97-AF65-F5344CB8AC3E}">
        <p14:creationId xmlns:p14="http://schemas.microsoft.com/office/powerpoint/2010/main" val="3622227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Başlık 3"/>
          <p:cNvSpPr>
            <a:spLocks noGrp="1"/>
          </p:cNvSpPr>
          <p:nvPr>
            <p:ph type="title"/>
          </p:nvPr>
        </p:nvSpPr>
        <p:spPr/>
        <p:txBody>
          <a:bodyPr>
            <a:normAutofit fontScale="90000"/>
          </a:bodyPr>
          <a:lstStyle/>
          <a:p>
            <a:r>
              <a:rPr lang="tr-TR" dirty="0" smtClean="0"/>
              <a:t>ANTALYA'S MOST INTERESTING FORESTS</a:t>
            </a:r>
            <a:endParaRPr lang="tr-TR" dirty="0"/>
          </a:p>
        </p:txBody>
      </p:sp>
      <p:sp>
        <p:nvSpPr>
          <p:cNvPr id="5" name="İçerik Yer Tutucusu 4"/>
          <p:cNvSpPr>
            <a:spLocks noGrp="1"/>
          </p:cNvSpPr>
          <p:nvPr>
            <p:ph idx="1"/>
          </p:nvPr>
        </p:nvSpPr>
        <p:spPr>
          <a:xfrm>
            <a:off x="457200" y="1600200"/>
            <a:ext cx="8229600" cy="5257800"/>
          </a:xfrm>
        </p:spPr>
        <p:txBody>
          <a:bodyPr/>
          <a:lstStyle/>
          <a:p>
            <a:r>
              <a:rPr lang="tr-TR" dirty="0" smtClean="0"/>
              <a:t>URBAN FOREST</a:t>
            </a:r>
          </a:p>
          <a:p>
            <a:r>
              <a:rPr lang="tr-TR" dirty="0" smtClean="0"/>
              <a:t>ADVENTURE FOREST</a:t>
            </a:r>
          </a:p>
          <a:p>
            <a:r>
              <a:rPr lang="tr-TR" dirty="0" smtClean="0"/>
              <a:t>PARK FOREST</a:t>
            </a:r>
          </a:p>
          <a:p>
            <a:endParaRPr lang="tr-TR" dirty="0" smtClean="0"/>
          </a:p>
          <a:p>
            <a:endParaRPr lang="tr-TR" dirty="0"/>
          </a:p>
        </p:txBody>
      </p:sp>
    </p:spTree>
    <p:extLst>
      <p:ext uri="{BB962C8B-B14F-4D97-AF65-F5344CB8AC3E}">
        <p14:creationId xmlns:p14="http://schemas.microsoft.com/office/powerpoint/2010/main" val="140662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Başlık 3"/>
          <p:cNvSpPr>
            <a:spLocks noGrp="1"/>
          </p:cNvSpPr>
          <p:nvPr>
            <p:ph type="title"/>
          </p:nvPr>
        </p:nvSpPr>
        <p:spPr>
          <a:xfrm>
            <a:off x="0" y="548680"/>
            <a:ext cx="3707904" cy="886420"/>
          </a:xfrm>
        </p:spPr>
        <p:txBody>
          <a:bodyPr>
            <a:noAutofit/>
          </a:bodyPr>
          <a:lstStyle/>
          <a:p>
            <a:pPr algn="ctr"/>
            <a:r>
              <a:rPr lang="tr-TR" sz="2400" dirty="0" smtClean="0"/>
              <a:t>URBAN FOREST/</a:t>
            </a:r>
            <a:r>
              <a:rPr lang="tr-TR" sz="2400" dirty="0" err="1" smtClean="0"/>
              <a:t>döşemealtı</a:t>
            </a:r>
            <a:endParaRPr lang="tr-TR" sz="2400" dirty="0"/>
          </a:p>
        </p:txBody>
      </p:sp>
      <p:sp>
        <p:nvSpPr>
          <p:cNvPr id="5" name="İçerik Yer Tutucusu 4"/>
          <p:cNvSpPr>
            <a:spLocks noGrp="1"/>
          </p:cNvSpPr>
          <p:nvPr>
            <p:ph idx="1"/>
          </p:nvPr>
        </p:nvSpPr>
        <p:spPr/>
        <p:txBody>
          <a:bodyPr>
            <a:normAutofit fontScale="92500" lnSpcReduction="10000"/>
          </a:bodyPr>
          <a:lstStyle/>
          <a:p>
            <a:r>
              <a:rPr lang="en-US" dirty="0" smtClean="0"/>
              <a:t>There is also the Antalya City Forest; It offers all the beauty of Antalya with a wonderful view from the top. The view from </a:t>
            </a:r>
            <a:r>
              <a:rPr lang="en-US" dirty="0" err="1" smtClean="0"/>
              <a:t>Kepez</a:t>
            </a:r>
            <a:r>
              <a:rPr lang="en-US" dirty="0" smtClean="0"/>
              <a:t> region to Rat Peninsula can also be your muse. The Atatürk statue and artificial waterfall, especially at the entrance of the Antalya Urban Forest, attract attention. Immerse yourself in this beautiful view of Antalya. You will feel your soul.</a:t>
            </a:r>
            <a:endParaRPr lang="tr-TR" dirty="0"/>
          </a:p>
        </p:txBody>
      </p:sp>
      <p:sp>
        <p:nvSpPr>
          <p:cNvPr id="6" name="Metin Yer Tutucusu 5"/>
          <p:cNvSpPr>
            <a:spLocks noGrp="1"/>
          </p:cNvSpPr>
          <p:nvPr>
            <p:ph type="body" sz="half" idx="2"/>
          </p:nvPr>
        </p:nvSpPr>
        <p:spPr>
          <a:xfrm>
            <a:off x="457200" y="2276872"/>
            <a:ext cx="3008313" cy="3849291"/>
          </a:xfrm>
        </p:spPr>
        <p:txBody>
          <a:bodyPr/>
          <a:lstStyle/>
          <a:p>
            <a:endParaRPr lang="tr-TR" dirty="0"/>
          </a:p>
        </p:txBody>
      </p:sp>
      <p:pic>
        <p:nvPicPr>
          <p:cNvPr id="2050" name="Picture 2" descr="C:\Users\PC\Downloads\image-77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276872"/>
            <a:ext cx="3371528" cy="4193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451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0" y="273050"/>
            <a:ext cx="3635896" cy="1162050"/>
          </a:xfrm>
        </p:spPr>
        <p:txBody>
          <a:bodyPr>
            <a:normAutofit/>
          </a:bodyPr>
          <a:lstStyle/>
          <a:p>
            <a:r>
              <a:rPr lang="tr-TR" dirty="0" smtClean="0"/>
              <a:t>ADVENTURE FOREST/kepez</a:t>
            </a:r>
            <a:endParaRPr lang="tr-TR" dirty="0"/>
          </a:p>
        </p:txBody>
      </p:sp>
      <p:sp>
        <p:nvSpPr>
          <p:cNvPr id="3" name="İçerik Yer Tutucusu 2"/>
          <p:cNvSpPr>
            <a:spLocks noGrp="1"/>
          </p:cNvSpPr>
          <p:nvPr>
            <p:ph idx="1"/>
          </p:nvPr>
        </p:nvSpPr>
        <p:spPr/>
        <p:txBody>
          <a:bodyPr/>
          <a:lstStyle/>
          <a:p>
            <a:r>
              <a:rPr lang="en-US" dirty="0" smtClean="0"/>
              <a:t>ANTALYA, (DHA) - KEPEZ Municipality brings together those who are bored of the monotony of the city with a lush green nature in pine trees with the Urban Forest and Adventure Forest park areas.</a:t>
            </a:r>
            <a:endParaRPr lang="tr-TR" dirty="0"/>
          </a:p>
        </p:txBody>
      </p:sp>
      <p:sp>
        <p:nvSpPr>
          <p:cNvPr id="4" name="Metin Yer Tutucusu 3"/>
          <p:cNvSpPr>
            <a:spLocks noGrp="1"/>
          </p:cNvSpPr>
          <p:nvPr>
            <p:ph type="body" sz="half" idx="2"/>
          </p:nvPr>
        </p:nvSpPr>
        <p:spPr>
          <a:xfrm>
            <a:off x="339551" y="2708921"/>
            <a:ext cx="3008313" cy="2908548"/>
          </a:xfrm>
        </p:spPr>
        <p:txBody>
          <a:bodyPr/>
          <a:lstStyle/>
          <a:p>
            <a:endParaRPr lang="tr-TR" dirty="0"/>
          </a:p>
        </p:txBody>
      </p:sp>
      <p:pic>
        <p:nvPicPr>
          <p:cNvPr id="3075" name="Picture 3" descr="C:\Users\PC\Downloads\159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708920"/>
            <a:ext cx="3024336" cy="2908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77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PARK FOREST</a:t>
            </a:r>
            <a:endParaRPr lang="tr-TR" dirty="0"/>
          </a:p>
        </p:txBody>
      </p:sp>
      <p:sp>
        <p:nvSpPr>
          <p:cNvPr id="3" name="İçerik Yer Tutucusu 2"/>
          <p:cNvSpPr>
            <a:spLocks noGrp="1"/>
          </p:cNvSpPr>
          <p:nvPr>
            <p:ph idx="1"/>
          </p:nvPr>
        </p:nvSpPr>
        <p:spPr/>
        <p:txBody>
          <a:bodyPr/>
          <a:lstStyle/>
          <a:p>
            <a:r>
              <a:rPr lang="en-US" dirty="0" smtClean="0"/>
              <a:t>A place where you can have breakfast and run a horse and get away from the monotonous city life and spend peaceful times with your family and friends.</a:t>
            </a:r>
            <a:endParaRPr lang="tr-TR" dirty="0"/>
          </a:p>
        </p:txBody>
      </p:sp>
      <p:sp>
        <p:nvSpPr>
          <p:cNvPr id="4" name="Metin Yer Tutucusu 3"/>
          <p:cNvSpPr>
            <a:spLocks noGrp="1"/>
          </p:cNvSpPr>
          <p:nvPr>
            <p:ph type="body" sz="half" idx="2"/>
          </p:nvPr>
        </p:nvSpPr>
        <p:spPr>
          <a:xfrm>
            <a:off x="107504" y="2564904"/>
            <a:ext cx="3610590" cy="2508650"/>
          </a:xfrm>
        </p:spPr>
        <p:txBody>
          <a:bodyPr/>
          <a:lstStyle/>
          <a:p>
            <a:endParaRPr lang="tr-TR" dirty="0"/>
          </a:p>
        </p:txBody>
      </p:sp>
      <p:pic>
        <p:nvPicPr>
          <p:cNvPr id="4098" name="Picture 2" descr="C:\Users\PC\Downloads\dag-kizagini-her-yer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564904"/>
            <a:ext cx="3610590" cy="2481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44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Başlık 5"/>
          <p:cNvSpPr>
            <a:spLocks noGrp="1"/>
          </p:cNvSpPr>
          <p:nvPr>
            <p:ph type="title"/>
          </p:nvPr>
        </p:nvSpPr>
        <p:spPr>
          <a:xfrm>
            <a:off x="539552" y="2492896"/>
            <a:ext cx="8229600" cy="1143000"/>
          </a:xfrm>
        </p:spPr>
        <p:txBody>
          <a:bodyPr/>
          <a:lstStyle/>
          <a:p>
            <a:r>
              <a:rPr lang="tr-TR" dirty="0" smtClean="0"/>
              <a:t>THANK YOU FOR LİSTENİNG</a:t>
            </a:r>
            <a:endParaRPr lang="tr-TR" dirty="0"/>
          </a:p>
        </p:txBody>
      </p:sp>
      <p:sp>
        <p:nvSpPr>
          <p:cNvPr id="7" name="Dikdörtgen 6"/>
          <p:cNvSpPr/>
          <p:nvPr/>
        </p:nvSpPr>
        <p:spPr>
          <a:xfrm>
            <a:off x="12576" y="5589240"/>
            <a:ext cx="4572000" cy="861774"/>
          </a:xfrm>
          <a:prstGeom prst="rect">
            <a:avLst/>
          </a:prstGeom>
        </p:spPr>
        <p:txBody>
          <a:bodyPr>
            <a:spAutoFit/>
          </a:bodyPr>
          <a:lstStyle/>
          <a:p>
            <a:r>
              <a:rPr lang="tr-TR" sz="2500" dirty="0" err="1"/>
              <a:t>p</a:t>
            </a:r>
            <a:r>
              <a:rPr lang="tr-TR" sz="2500" dirty="0" err="1" smtClean="0"/>
              <a:t>repared</a:t>
            </a:r>
            <a:r>
              <a:rPr lang="tr-TR" sz="2500" dirty="0" smtClean="0"/>
              <a:t> by Taha Atmaca</a:t>
            </a:r>
          </a:p>
          <a:p>
            <a:endParaRPr lang="tr-TR" sz="2500" dirty="0"/>
          </a:p>
        </p:txBody>
      </p:sp>
    </p:spTree>
    <p:extLst>
      <p:ext uri="{BB962C8B-B14F-4D97-AF65-F5344CB8AC3E}">
        <p14:creationId xmlns:p14="http://schemas.microsoft.com/office/powerpoint/2010/main" val="381910608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163</Words>
  <Application>Microsoft Office PowerPoint</Application>
  <PresentationFormat>Ekran Gösterisi (4:3)</PresentationFormat>
  <Paragraphs>12</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ANTALYA'S MOST INTERESTING FORESTS</vt:lpstr>
      <vt:lpstr>URBAN FOREST/döşemealtı</vt:lpstr>
      <vt:lpstr>ADVENTURE FOREST/kepez</vt:lpstr>
      <vt:lpstr>PARK FOREST</vt:lpstr>
      <vt:lpstr>THANK YOU FOR LİSTENİNG</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ANTALYA'S MOST INTERESTING FORESTS</dc:title>
  <dc:creator>PC</dc:creator>
  <cp:lastModifiedBy>PC</cp:lastModifiedBy>
  <cp:revision>4</cp:revision>
  <dcterms:created xsi:type="dcterms:W3CDTF">2020-11-29T17:14:39Z</dcterms:created>
  <dcterms:modified xsi:type="dcterms:W3CDTF">2020-11-29T18:01:11Z</dcterms:modified>
</cp:coreProperties>
</file>