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19" Type="http://schemas.microsoft.com/office/2016/11/relationships/changesInfo" Target="changesInfos/changesInfo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Спасимира Славчева" userId="3d8b5e67-8d5a-4a56-9c54-22f561534045" providerId="ADAL" clId="{F44BE84E-2548-5D49-B527-4D6BE8EAAEC0}"/>
    <pc:docChg chg="undo custSel addSld delSld modSld">
      <pc:chgData name="Спасимира Славчева" userId="3d8b5e67-8d5a-4a56-9c54-22f561534045" providerId="ADAL" clId="{F44BE84E-2548-5D49-B527-4D6BE8EAAEC0}" dt="2021-01-11T09:39:16.110" v="646" actId="1076"/>
      <pc:docMkLst>
        <pc:docMk/>
      </pc:docMkLst>
      <pc:sldChg chg="addSp delSp modSp">
        <pc:chgData name="Спасимира Славчева" userId="3d8b5e67-8d5a-4a56-9c54-22f561534045" providerId="ADAL" clId="{F44BE84E-2548-5D49-B527-4D6BE8EAAEC0}" dt="2021-01-11T09:39:16.110" v="646" actId="1076"/>
        <pc:sldMkLst>
          <pc:docMk/>
          <pc:sldMk cId="2877771418" sldId="256"/>
        </pc:sldMkLst>
        <pc:spChg chg="mod">
          <ac:chgData name="Спасимира Славчева" userId="3d8b5e67-8d5a-4a56-9c54-22f561534045" providerId="ADAL" clId="{F44BE84E-2548-5D49-B527-4D6BE8EAAEC0}" dt="2021-01-11T08:42:12.932" v="277" actId="1076"/>
          <ac:spMkLst>
            <pc:docMk/>
            <pc:sldMk cId="2877771418" sldId="256"/>
            <ac:spMk id="2" creationId="{8EF1AE02-8FCC-5C4B-BC3F-B92E069EEC31}"/>
          </ac:spMkLst>
        </pc:spChg>
        <pc:spChg chg="del mod">
          <ac:chgData name="Спасимира Славчева" userId="3d8b5e67-8d5a-4a56-9c54-22f561534045" providerId="ADAL" clId="{F44BE84E-2548-5D49-B527-4D6BE8EAAEC0}" dt="2021-01-07T08:16:11.465" v="45" actId="21"/>
          <ac:spMkLst>
            <pc:docMk/>
            <pc:sldMk cId="2877771418" sldId="256"/>
            <ac:spMk id="3" creationId="{0F61297C-0177-7F49-87FB-8BF3BF7F77D8}"/>
          </ac:spMkLst>
        </pc:spChg>
        <pc:spChg chg="add mod">
          <ac:chgData name="Спасимира Славчева" userId="3d8b5e67-8d5a-4a56-9c54-22f561534045" providerId="ADAL" clId="{F44BE84E-2548-5D49-B527-4D6BE8EAAEC0}" dt="2021-01-11T09:39:16.110" v="646" actId="1076"/>
          <ac:spMkLst>
            <pc:docMk/>
            <pc:sldMk cId="2877771418" sldId="256"/>
            <ac:spMk id="5" creationId="{2CBA7406-05BE-8242-AEF7-1B254AD30B73}"/>
          </ac:spMkLst>
        </pc:spChg>
        <pc:picChg chg="add mod">
          <ac:chgData name="Спасимира Славчева" userId="3d8b5e67-8d5a-4a56-9c54-22f561534045" providerId="ADAL" clId="{F44BE84E-2548-5D49-B527-4D6BE8EAAEC0}" dt="2021-01-11T09:39:10.241" v="645" actId="1076"/>
          <ac:picMkLst>
            <pc:docMk/>
            <pc:sldMk cId="2877771418" sldId="256"/>
            <ac:picMk id="4" creationId="{3FED76A6-1B3E-514D-A8A4-7CF1390EEBC2}"/>
          </ac:picMkLst>
        </pc:picChg>
      </pc:sldChg>
      <pc:sldChg chg="addSp modSp new">
        <pc:chgData name="Спасимира Славчева" userId="3d8b5e67-8d5a-4a56-9c54-22f561534045" providerId="ADAL" clId="{F44BE84E-2548-5D49-B527-4D6BE8EAAEC0}" dt="2021-01-11T09:16:25.152" v="530" actId="20577"/>
        <pc:sldMkLst>
          <pc:docMk/>
          <pc:sldMk cId="2052272858" sldId="257"/>
        </pc:sldMkLst>
        <pc:spChg chg="mod">
          <ac:chgData name="Спасимира Славчева" userId="3d8b5e67-8d5a-4a56-9c54-22f561534045" providerId="ADAL" clId="{F44BE84E-2548-5D49-B527-4D6BE8EAAEC0}" dt="2021-01-11T09:16:25.152" v="530" actId="20577"/>
          <ac:spMkLst>
            <pc:docMk/>
            <pc:sldMk cId="2052272858" sldId="257"/>
            <ac:spMk id="2" creationId="{DD234283-7278-B04D-96EB-39F5CF9241E2}"/>
          </ac:spMkLst>
        </pc:spChg>
        <pc:spChg chg="mod">
          <ac:chgData name="Спасимира Славчева" userId="3d8b5e67-8d5a-4a56-9c54-22f561534045" providerId="ADAL" clId="{F44BE84E-2548-5D49-B527-4D6BE8EAAEC0}" dt="2021-01-11T08:37:28.433" v="250" actId="1076"/>
          <ac:spMkLst>
            <pc:docMk/>
            <pc:sldMk cId="2052272858" sldId="257"/>
            <ac:spMk id="3" creationId="{9502277B-B6F2-4E49-9D31-285A64D6B8BF}"/>
          </ac:spMkLst>
        </pc:spChg>
        <pc:picChg chg="add mod">
          <ac:chgData name="Спасимира Славчева" userId="3d8b5e67-8d5a-4a56-9c54-22f561534045" providerId="ADAL" clId="{F44BE84E-2548-5D49-B527-4D6BE8EAAEC0}" dt="2021-01-07T08:24:03.203" v="108" actId="1076"/>
          <ac:picMkLst>
            <pc:docMk/>
            <pc:sldMk cId="2052272858" sldId="257"/>
            <ac:picMk id="6" creationId="{807849DB-2FA3-7A4A-B85C-6548A7D20A27}"/>
          </ac:picMkLst>
        </pc:picChg>
      </pc:sldChg>
      <pc:sldChg chg="addSp modSp new">
        <pc:chgData name="Спасимира Славчева" userId="3d8b5e67-8d5a-4a56-9c54-22f561534045" providerId="ADAL" clId="{F44BE84E-2548-5D49-B527-4D6BE8EAAEC0}" dt="2021-01-11T09:16:36.448" v="532" actId="20577"/>
        <pc:sldMkLst>
          <pc:docMk/>
          <pc:sldMk cId="4002459956" sldId="258"/>
        </pc:sldMkLst>
        <pc:spChg chg="mod">
          <ac:chgData name="Спасимира Славчева" userId="3d8b5e67-8d5a-4a56-9c54-22f561534045" providerId="ADAL" clId="{F44BE84E-2548-5D49-B527-4D6BE8EAAEC0}" dt="2021-01-11T09:16:36.448" v="532" actId="20577"/>
          <ac:spMkLst>
            <pc:docMk/>
            <pc:sldMk cId="4002459956" sldId="258"/>
            <ac:spMk id="2" creationId="{2D4A4D6E-28A9-6E44-9598-A64011DED301}"/>
          </ac:spMkLst>
        </pc:spChg>
        <pc:spChg chg="mod">
          <ac:chgData name="Спасимира Славчева" userId="3d8b5e67-8d5a-4a56-9c54-22f561534045" providerId="ADAL" clId="{F44BE84E-2548-5D49-B527-4D6BE8EAAEC0}" dt="2021-01-11T08:36:20.319" v="244" actId="113"/>
          <ac:spMkLst>
            <pc:docMk/>
            <pc:sldMk cId="4002459956" sldId="258"/>
            <ac:spMk id="3" creationId="{319EC202-40B9-B54D-95B5-C9B0968B22C6}"/>
          </ac:spMkLst>
        </pc:spChg>
        <pc:picChg chg="add mod">
          <ac:chgData name="Спасимира Славчева" userId="3d8b5e67-8d5a-4a56-9c54-22f561534045" providerId="ADAL" clId="{F44BE84E-2548-5D49-B527-4D6BE8EAAEC0}" dt="2021-01-11T08:31:22.418" v="209" actId="14100"/>
          <ac:picMkLst>
            <pc:docMk/>
            <pc:sldMk cId="4002459956" sldId="258"/>
            <ac:picMk id="8" creationId="{B0043B0A-28DB-A049-BC0D-30B667891092}"/>
          </ac:picMkLst>
        </pc:picChg>
      </pc:sldChg>
      <pc:sldChg chg="addSp modSp new">
        <pc:chgData name="Спасимира Славчева" userId="3d8b5e67-8d5a-4a56-9c54-22f561534045" providerId="ADAL" clId="{F44BE84E-2548-5D49-B527-4D6BE8EAAEC0}" dt="2021-01-11T09:16:50.600" v="534" actId="20577"/>
        <pc:sldMkLst>
          <pc:docMk/>
          <pc:sldMk cId="1673046338" sldId="259"/>
        </pc:sldMkLst>
        <pc:spChg chg="mod">
          <ac:chgData name="Спасимира Славчева" userId="3d8b5e67-8d5a-4a56-9c54-22f561534045" providerId="ADAL" clId="{F44BE84E-2548-5D49-B527-4D6BE8EAAEC0}" dt="2021-01-11T09:16:50.600" v="534" actId="20577"/>
          <ac:spMkLst>
            <pc:docMk/>
            <pc:sldMk cId="1673046338" sldId="259"/>
            <ac:spMk id="2" creationId="{1A946CD9-C2BE-E74E-856F-06037AE3D33F}"/>
          </ac:spMkLst>
        </pc:spChg>
        <pc:spChg chg="mod">
          <ac:chgData name="Спасимира Славчева" userId="3d8b5e67-8d5a-4a56-9c54-22f561534045" providerId="ADAL" clId="{F44BE84E-2548-5D49-B527-4D6BE8EAAEC0}" dt="2021-01-11T08:35:37.539" v="237"/>
          <ac:spMkLst>
            <pc:docMk/>
            <pc:sldMk cId="1673046338" sldId="259"/>
            <ac:spMk id="3" creationId="{15D62661-ED27-A449-8E7B-42DA1F892505}"/>
          </ac:spMkLst>
        </pc:spChg>
        <pc:picChg chg="add mod">
          <ac:chgData name="Спасимира Славчева" userId="3d8b5e67-8d5a-4a56-9c54-22f561534045" providerId="ADAL" clId="{F44BE84E-2548-5D49-B527-4D6BE8EAAEC0}" dt="2021-01-11T08:34:01.276" v="224" actId="1076"/>
          <ac:picMkLst>
            <pc:docMk/>
            <pc:sldMk cId="1673046338" sldId="259"/>
            <ac:picMk id="6" creationId="{3D2F0E5F-E75C-5C47-B226-E10E97160D85}"/>
          </ac:picMkLst>
        </pc:picChg>
      </pc:sldChg>
      <pc:sldChg chg="addSp modSp new">
        <pc:chgData name="Спасимира Славчева" userId="3d8b5e67-8d5a-4a56-9c54-22f561534045" providerId="ADAL" clId="{F44BE84E-2548-5D49-B527-4D6BE8EAAEC0}" dt="2021-01-11T09:17:10.571" v="537" actId="20577"/>
        <pc:sldMkLst>
          <pc:docMk/>
          <pc:sldMk cId="3516023473" sldId="260"/>
        </pc:sldMkLst>
        <pc:spChg chg="mod">
          <ac:chgData name="Спасимира Славчева" userId="3d8b5e67-8d5a-4a56-9c54-22f561534045" providerId="ADAL" clId="{F44BE84E-2548-5D49-B527-4D6BE8EAAEC0}" dt="2021-01-11T09:17:10.571" v="537" actId="20577"/>
          <ac:spMkLst>
            <pc:docMk/>
            <pc:sldMk cId="3516023473" sldId="260"/>
            <ac:spMk id="2" creationId="{A3F1789A-8CE1-5042-88B4-C88BDB541501}"/>
          </ac:spMkLst>
        </pc:spChg>
        <pc:spChg chg="mod">
          <ac:chgData name="Спасимира Славчева" userId="3d8b5e67-8d5a-4a56-9c54-22f561534045" providerId="ADAL" clId="{F44BE84E-2548-5D49-B527-4D6BE8EAAEC0}" dt="2021-01-11T08:40:54.020" v="267" actId="1076"/>
          <ac:spMkLst>
            <pc:docMk/>
            <pc:sldMk cId="3516023473" sldId="260"/>
            <ac:spMk id="3" creationId="{85D09AEE-3A60-B344-8D88-CD4A27BBEDC3}"/>
          </ac:spMkLst>
        </pc:spChg>
        <pc:picChg chg="add mod">
          <ac:chgData name="Спасимира Славчева" userId="3d8b5e67-8d5a-4a56-9c54-22f561534045" providerId="ADAL" clId="{F44BE84E-2548-5D49-B527-4D6BE8EAAEC0}" dt="2021-01-11T08:40:49.666" v="266" actId="14100"/>
          <ac:picMkLst>
            <pc:docMk/>
            <pc:sldMk cId="3516023473" sldId="260"/>
            <ac:picMk id="6" creationId="{A251C502-914D-DD4B-B32C-2298ACFFCD79}"/>
          </ac:picMkLst>
        </pc:picChg>
      </pc:sldChg>
      <pc:sldChg chg="addSp modSp new">
        <pc:chgData name="Спасимира Славчева" userId="3d8b5e67-8d5a-4a56-9c54-22f561534045" providerId="ADAL" clId="{F44BE84E-2548-5D49-B527-4D6BE8EAAEC0}" dt="2021-01-11T09:17:21.322" v="539" actId="20577"/>
        <pc:sldMkLst>
          <pc:docMk/>
          <pc:sldMk cId="795216958" sldId="261"/>
        </pc:sldMkLst>
        <pc:spChg chg="mod">
          <ac:chgData name="Спасимира Славчева" userId="3d8b5e67-8d5a-4a56-9c54-22f561534045" providerId="ADAL" clId="{F44BE84E-2548-5D49-B527-4D6BE8EAAEC0}" dt="2021-01-11T09:17:21.322" v="539" actId="20577"/>
          <ac:spMkLst>
            <pc:docMk/>
            <pc:sldMk cId="795216958" sldId="261"/>
            <ac:spMk id="2" creationId="{625B927B-4C66-1C47-B46E-9218D74D82FB}"/>
          </ac:spMkLst>
        </pc:spChg>
        <pc:spChg chg="mod">
          <ac:chgData name="Спасимира Славчева" userId="3d8b5e67-8d5a-4a56-9c54-22f561534045" providerId="ADAL" clId="{F44BE84E-2548-5D49-B527-4D6BE8EAAEC0}" dt="2021-01-11T08:46:34.254" v="323" actId="1076"/>
          <ac:spMkLst>
            <pc:docMk/>
            <pc:sldMk cId="795216958" sldId="261"/>
            <ac:spMk id="3" creationId="{A53D64F4-D9CD-8B44-A29F-25FC799EE245}"/>
          </ac:spMkLst>
        </pc:spChg>
        <pc:picChg chg="add mod">
          <ac:chgData name="Спасимира Славчева" userId="3d8b5e67-8d5a-4a56-9c54-22f561534045" providerId="ADAL" clId="{F44BE84E-2548-5D49-B527-4D6BE8EAAEC0}" dt="2021-01-11T08:46:36.693" v="324" actId="1076"/>
          <ac:picMkLst>
            <pc:docMk/>
            <pc:sldMk cId="795216958" sldId="261"/>
            <ac:picMk id="6" creationId="{B4F671F9-BC26-AD4C-A2E9-3D8EC7446D35}"/>
          </ac:picMkLst>
        </pc:picChg>
      </pc:sldChg>
      <pc:sldChg chg="new del">
        <pc:chgData name="Спасимира Славчева" userId="3d8b5e67-8d5a-4a56-9c54-22f561534045" providerId="ADAL" clId="{F44BE84E-2548-5D49-B527-4D6BE8EAAEC0}" dt="2021-01-11T08:42:30.802" v="280" actId="21"/>
        <pc:sldMkLst>
          <pc:docMk/>
          <pc:sldMk cId="2586249028" sldId="261"/>
        </pc:sldMkLst>
      </pc:sldChg>
      <pc:sldChg chg="addSp delSp modSp new">
        <pc:chgData name="Спасимира Славчева" userId="3d8b5e67-8d5a-4a56-9c54-22f561534045" providerId="ADAL" clId="{F44BE84E-2548-5D49-B527-4D6BE8EAAEC0}" dt="2021-01-11T09:22:11.758" v="573" actId="255"/>
        <pc:sldMkLst>
          <pc:docMk/>
          <pc:sldMk cId="4028311006" sldId="262"/>
        </pc:sldMkLst>
        <pc:spChg chg="mod">
          <ac:chgData name="Спасимира Славчева" userId="3d8b5e67-8d5a-4a56-9c54-22f561534045" providerId="ADAL" clId="{F44BE84E-2548-5D49-B527-4D6BE8EAAEC0}" dt="2021-01-11T09:17:32.999" v="540" actId="1076"/>
          <ac:spMkLst>
            <pc:docMk/>
            <pc:sldMk cId="4028311006" sldId="262"/>
            <ac:spMk id="2" creationId="{8EE3BDBC-7A28-B342-BDE4-5408F224E0EE}"/>
          </ac:spMkLst>
        </pc:spChg>
        <pc:spChg chg="del mod">
          <ac:chgData name="Спасимира Славчева" userId="3d8b5e67-8d5a-4a56-9c54-22f561534045" providerId="ADAL" clId="{F44BE84E-2548-5D49-B527-4D6BE8EAAEC0}" dt="2021-01-11T08:50:50.807" v="438" actId="478"/>
          <ac:spMkLst>
            <pc:docMk/>
            <pc:sldMk cId="4028311006" sldId="262"/>
            <ac:spMk id="3" creationId="{FC8C7EBF-42FD-4044-96D2-2E85CCF45AC9}"/>
          </ac:spMkLst>
        </pc:spChg>
        <pc:spChg chg="add mod">
          <ac:chgData name="Спасимира Славчева" userId="3d8b5e67-8d5a-4a56-9c54-22f561534045" providerId="ADAL" clId="{F44BE84E-2548-5D49-B527-4D6BE8EAAEC0}" dt="2021-01-11T08:50:03.122" v="428" actId="1076"/>
          <ac:spMkLst>
            <pc:docMk/>
            <pc:sldMk cId="4028311006" sldId="262"/>
            <ac:spMk id="5" creationId="{9194CBC5-48CB-C547-978C-096DD45EEE4B}"/>
          </ac:spMkLst>
        </pc:spChg>
        <pc:spChg chg="add mod">
          <ac:chgData name="Спасимира Славчева" userId="3d8b5e67-8d5a-4a56-9c54-22f561534045" providerId="ADAL" clId="{F44BE84E-2548-5D49-B527-4D6BE8EAAEC0}" dt="2021-01-11T08:52:09.533" v="457" actId="1076"/>
          <ac:spMkLst>
            <pc:docMk/>
            <pc:sldMk cId="4028311006" sldId="262"/>
            <ac:spMk id="7" creationId="{B30B011A-BACB-5047-8389-188B905D571B}"/>
          </ac:spMkLst>
        </pc:spChg>
        <pc:spChg chg="add mod">
          <ac:chgData name="Спасимира Славчева" userId="3d8b5e67-8d5a-4a56-9c54-22f561534045" providerId="ADAL" clId="{F44BE84E-2548-5D49-B527-4D6BE8EAAEC0}" dt="2021-01-11T09:22:11.758" v="573" actId="255"/>
          <ac:spMkLst>
            <pc:docMk/>
            <pc:sldMk cId="4028311006" sldId="262"/>
            <ac:spMk id="12" creationId="{052AC3EF-1AD8-0243-85BE-A294DAFB7E23}"/>
          </ac:spMkLst>
        </pc:spChg>
        <pc:picChg chg="add mod">
          <ac:chgData name="Спасимира Славчева" userId="3d8b5e67-8d5a-4a56-9c54-22f561534045" providerId="ADAL" clId="{F44BE84E-2548-5D49-B527-4D6BE8EAAEC0}" dt="2021-01-11T08:52:01.893" v="454" actId="1076"/>
          <ac:picMkLst>
            <pc:docMk/>
            <pc:sldMk cId="4028311006" sldId="262"/>
            <ac:picMk id="10" creationId="{D46BA8AF-A547-2147-AEC8-82840173CDC8}"/>
          </ac:picMkLst>
        </pc:picChg>
      </pc:sldChg>
      <pc:sldChg chg="addSp modSp new">
        <pc:chgData name="Спасимира Славчева" userId="3d8b5e67-8d5a-4a56-9c54-22f561534045" providerId="ADAL" clId="{F44BE84E-2548-5D49-B527-4D6BE8EAAEC0}" dt="2021-01-11T09:19:20.358" v="548" actId="20577"/>
        <pc:sldMkLst>
          <pc:docMk/>
          <pc:sldMk cId="3778605203" sldId="263"/>
        </pc:sldMkLst>
        <pc:spChg chg="mod">
          <ac:chgData name="Спасимира Славчева" userId="3d8b5e67-8d5a-4a56-9c54-22f561534045" providerId="ADAL" clId="{F44BE84E-2548-5D49-B527-4D6BE8EAAEC0}" dt="2021-01-11T09:19:20.358" v="548" actId="20577"/>
          <ac:spMkLst>
            <pc:docMk/>
            <pc:sldMk cId="3778605203" sldId="263"/>
            <ac:spMk id="2" creationId="{1A112E88-A59A-DA4B-AE6A-D3BED7E20ADD}"/>
          </ac:spMkLst>
        </pc:spChg>
        <pc:spChg chg="mod">
          <ac:chgData name="Спасимира Славчева" userId="3d8b5e67-8d5a-4a56-9c54-22f561534045" providerId="ADAL" clId="{F44BE84E-2548-5D49-B527-4D6BE8EAAEC0}" dt="2021-01-11T08:56:26.131" v="472" actId="114"/>
          <ac:spMkLst>
            <pc:docMk/>
            <pc:sldMk cId="3778605203" sldId="263"/>
            <ac:spMk id="3" creationId="{06983756-46EB-6540-B099-EFC29958C2FE}"/>
          </ac:spMkLst>
        </pc:spChg>
        <pc:picChg chg="add mod">
          <ac:chgData name="Спасимира Славчева" userId="3d8b5e67-8d5a-4a56-9c54-22f561534045" providerId="ADAL" clId="{F44BE84E-2548-5D49-B527-4D6BE8EAAEC0}" dt="2021-01-11T08:57:03.483" v="478" actId="14100"/>
          <ac:picMkLst>
            <pc:docMk/>
            <pc:sldMk cId="3778605203" sldId="263"/>
            <ac:picMk id="6" creationId="{9571884A-41BA-6B4D-95A6-F9CCC801673B}"/>
          </ac:picMkLst>
        </pc:picChg>
      </pc:sldChg>
      <pc:sldChg chg="addSp modSp new">
        <pc:chgData name="Спасимира Славчева" userId="3d8b5e67-8d5a-4a56-9c54-22f561534045" providerId="ADAL" clId="{F44BE84E-2548-5D49-B527-4D6BE8EAAEC0}" dt="2021-01-11T09:19:07.154" v="546" actId="20577"/>
        <pc:sldMkLst>
          <pc:docMk/>
          <pc:sldMk cId="1999724455" sldId="264"/>
        </pc:sldMkLst>
        <pc:spChg chg="mod">
          <ac:chgData name="Спасимира Славчева" userId="3d8b5e67-8d5a-4a56-9c54-22f561534045" providerId="ADAL" clId="{F44BE84E-2548-5D49-B527-4D6BE8EAAEC0}" dt="2021-01-11T09:19:07.154" v="546" actId="20577"/>
          <ac:spMkLst>
            <pc:docMk/>
            <pc:sldMk cId="1999724455" sldId="264"/>
            <ac:spMk id="2" creationId="{23C41690-F3AA-5E40-90D4-55906EB2502A}"/>
          </ac:spMkLst>
        </pc:spChg>
        <pc:spChg chg="mod">
          <ac:chgData name="Спасимира Славчева" userId="3d8b5e67-8d5a-4a56-9c54-22f561534045" providerId="ADAL" clId="{F44BE84E-2548-5D49-B527-4D6BE8EAAEC0}" dt="2021-01-11T09:09:08.707" v="492" actId="1076"/>
          <ac:spMkLst>
            <pc:docMk/>
            <pc:sldMk cId="1999724455" sldId="264"/>
            <ac:spMk id="3" creationId="{EDD219CB-7C88-A14F-B6A6-69EB30095634}"/>
          </ac:spMkLst>
        </pc:spChg>
        <pc:picChg chg="add mod">
          <ac:chgData name="Спасимира Славчева" userId="3d8b5e67-8d5a-4a56-9c54-22f561534045" providerId="ADAL" clId="{F44BE84E-2548-5D49-B527-4D6BE8EAAEC0}" dt="2021-01-11T09:09:11.059" v="493" actId="1076"/>
          <ac:picMkLst>
            <pc:docMk/>
            <pc:sldMk cId="1999724455" sldId="264"/>
            <ac:picMk id="6" creationId="{2B23056A-164B-E54E-8B3B-862183252C1A}"/>
          </ac:picMkLst>
        </pc:picChg>
      </pc:sldChg>
      <pc:sldChg chg="addSp modSp new">
        <pc:chgData name="Спасимира Славчева" userId="3d8b5e67-8d5a-4a56-9c54-22f561534045" providerId="ADAL" clId="{F44BE84E-2548-5D49-B527-4D6BE8EAAEC0}" dt="2021-01-11T09:18:46.584" v="543" actId="20577"/>
        <pc:sldMkLst>
          <pc:docMk/>
          <pc:sldMk cId="1666657498" sldId="265"/>
        </pc:sldMkLst>
        <pc:spChg chg="mod">
          <ac:chgData name="Спасимира Славчева" userId="3d8b5e67-8d5a-4a56-9c54-22f561534045" providerId="ADAL" clId="{F44BE84E-2548-5D49-B527-4D6BE8EAAEC0}" dt="2021-01-11T09:18:46.584" v="543" actId="20577"/>
          <ac:spMkLst>
            <pc:docMk/>
            <pc:sldMk cId="1666657498" sldId="265"/>
            <ac:spMk id="2" creationId="{D2AF5DE5-829B-CD43-A479-0E51E6EDC68B}"/>
          </ac:spMkLst>
        </pc:spChg>
        <pc:spChg chg="mod">
          <ac:chgData name="Спасимира Славчева" userId="3d8b5e67-8d5a-4a56-9c54-22f561534045" providerId="ADAL" clId="{F44BE84E-2548-5D49-B527-4D6BE8EAAEC0}" dt="2021-01-11T09:14:47.952" v="527" actId="1076"/>
          <ac:spMkLst>
            <pc:docMk/>
            <pc:sldMk cId="1666657498" sldId="265"/>
            <ac:spMk id="3" creationId="{2CE7FB47-8499-8F44-8C1D-B8B91275090F}"/>
          </ac:spMkLst>
        </pc:spChg>
        <pc:picChg chg="add mod">
          <ac:chgData name="Спасимира Славчева" userId="3d8b5e67-8d5a-4a56-9c54-22f561534045" providerId="ADAL" clId="{F44BE84E-2548-5D49-B527-4D6BE8EAAEC0}" dt="2021-01-11T09:14:42.177" v="526" actId="1076"/>
          <ac:picMkLst>
            <pc:docMk/>
            <pc:sldMk cId="1666657498" sldId="265"/>
            <ac:picMk id="6" creationId="{A3EA830A-7FB6-964C-80BF-C44B96225EAF}"/>
          </ac:picMkLst>
        </pc:picChg>
      </pc:sldChg>
      <pc:sldChg chg="addSp modSp new">
        <pc:chgData name="Спасимира Славчева" userId="3d8b5e67-8d5a-4a56-9c54-22f561534045" providerId="ADAL" clId="{F44BE84E-2548-5D49-B527-4D6BE8EAAEC0}" dt="2021-01-11T09:26:29.067" v="602" actId="1076"/>
        <pc:sldMkLst>
          <pc:docMk/>
          <pc:sldMk cId="1217934978" sldId="266"/>
        </pc:sldMkLst>
        <pc:spChg chg="mod">
          <ac:chgData name="Спасимира Славчева" userId="3d8b5e67-8d5a-4a56-9c54-22f561534045" providerId="ADAL" clId="{F44BE84E-2548-5D49-B527-4D6BE8EAAEC0}" dt="2021-01-11T09:23:20.603" v="580" actId="114"/>
          <ac:spMkLst>
            <pc:docMk/>
            <pc:sldMk cId="1217934978" sldId="266"/>
            <ac:spMk id="2" creationId="{5EE4D439-0D48-8448-AB4A-7F0C19851DD1}"/>
          </ac:spMkLst>
        </pc:spChg>
        <pc:spChg chg="mod">
          <ac:chgData name="Спасимира Славчева" userId="3d8b5e67-8d5a-4a56-9c54-22f561534045" providerId="ADAL" clId="{F44BE84E-2548-5D49-B527-4D6BE8EAAEC0}" dt="2021-01-11T09:26:29.067" v="602" actId="1076"/>
          <ac:spMkLst>
            <pc:docMk/>
            <pc:sldMk cId="1217934978" sldId="266"/>
            <ac:spMk id="3" creationId="{7D33C590-D6BA-A14B-AA30-200FA23683BF}"/>
          </ac:spMkLst>
        </pc:spChg>
        <pc:picChg chg="add mod">
          <ac:chgData name="Спасимира Славчева" userId="3d8b5e67-8d5a-4a56-9c54-22f561534045" providerId="ADAL" clId="{F44BE84E-2548-5D49-B527-4D6BE8EAAEC0}" dt="2021-01-11T09:26:20.541" v="599" actId="1076"/>
          <ac:picMkLst>
            <pc:docMk/>
            <pc:sldMk cId="1217934978" sldId="266"/>
            <ac:picMk id="6" creationId="{81A871F4-456F-EF42-95A0-86DE74DADF5B}"/>
          </ac:picMkLst>
        </pc:picChg>
      </pc:sldChg>
      <pc:sldChg chg="addSp modSp new">
        <pc:chgData name="Спасимира Славчева" userId="3d8b5e67-8d5a-4a56-9c54-22f561534045" providerId="ADAL" clId="{F44BE84E-2548-5D49-B527-4D6BE8EAAEC0}" dt="2021-01-11T09:30:51.548" v="625" actId="1076"/>
        <pc:sldMkLst>
          <pc:docMk/>
          <pc:sldMk cId="2641390403" sldId="267"/>
        </pc:sldMkLst>
        <pc:spChg chg="mod">
          <ac:chgData name="Спасимира Славчева" userId="3d8b5e67-8d5a-4a56-9c54-22f561534045" providerId="ADAL" clId="{F44BE84E-2548-5D49-B527-4D6BE8EAAEC0}" dt="2021-01-11T09:28:35.398" v="606" actId="1076"/>
          <ac:spMkLst>
            <pc:docMk/>
            <pc:sldMk cId="2641390403" sldId="267"/>
            <ac:spMk id="2" creationId="{8C72D859-4E69-9645-84AB-08AC716EEB45}"/>
          </ac:spMkLst>
        </pc:spChg>
        <pc:spChg chg="mod">
          <ac:chgData name="Спасимира Славчева" userId="3d8b5e67-8d5a-4a56-9c54-22f561534045" providerId="ADAL" clId="{F44BE84E-2548-5D49-B527-4D6BE8EAAEC0}" dt="2021-01-11T09:30:20.861" v="615" actId="1076"/>
          <ac:spMkLst>
            <pc:docMk/>
            <pc:sldMk cId="2641390403" sldId="267"/>
            <ac:spMk id="3" creationId="{936F61F9-2D07-594D-9FDF-09AE7A791A2F}"/>
          </ac:spMkLst>
        </pc:spChg>
        <pc:picChg chg="add mod">
          <ac:chgData name="Спасимира Славчева" userId="3d8b5e67-8d5a-4a56-9c54-22f561534045" providerId="ADAL" clId="{F44BE84E-2548-5D49-B527-4D6BE8EAAEC0}" dt="2021-01-11T09:30:51.548" v="625" actId="1076"/>
          <ac:picMkLst>
            <pc:docMk/>
            <pc:sldMk cId="2641390403" sldId="267"/>
            <ac:picMk id="6" creationId="{50A0699F-DF9B-4B4B-AE1E-787A355A5814}"/>
          </ac:picMkLst>
        </pc:picChg>
      </pc:sldChg>
      <pc:sldChg chg="addSp modSp new">
        <pc:chgData name="Спасимира Славчева" userId="3d8b5e67-8d5a-4a56-9c54-22f561534045" providerId="ADAL" clId="{F44BE84E-2548-5D49-B527-4D6BE8EAAEC0}" dt="2021-01-11T09:35:18.564" v="643" actId="114"/>
        <pc:sldMkLst>
          <pc:docMk/>
          <pc:sldMk cId="3006050708" sldId="268"/>
        </pc:sldMkLst>
        <pc:spChg chg="mod">
          <ac:chgData name="Спасимира Славчева" userId="3d8b5e67-8d5a-4a56-9c54-22f561534045" providerId="ADAL" clId="{F44BE84E-2548-5D49-B527-4D6BE8EAAEC0}" dt="2021-01-11T09:33:30.334" v="633" actId="1076"/>
          <ac:spMkLst>
            <pc:docMk/>
            <pc:sldMk cId="3006050708" sldId="268"/>
            <ac:spMk id="2" creationId="{94F84F20-27F3-2842-A1EE-A11E6193F8DE}"/>
          </ac:spMkLst>
        </pc:spChg>
        <pc:spChg chg="mod">
          <ac:chgData name="Спасимира Славчева" userId="3d8b5e67-8d5a-4a56-9c54-22f561534045" providerId="ADAL" clId="{F44BE84E-2548-5D49-B527-4D6BE8EAAEC0}" dt="2021-01-11T09:35:18.564" v="643" actId="114"/>
          <ac:spMkLst>
            <pc:docMk/>
            <pc:sldMk cId="3006050708" sldId="268"/>
            <ac:spMk id="3" creationId="{B5C45CD2-F923-3248-AD13-BFBFF534EB5C}"/>
          </ac:spMkLst>
        </pc:spChg>
        <pc:picChg chg="add mod">
          <ac:chgData name="Спасимира Славчева" userId="3d8b5e67-8d5a-4a56-9c54-22f561534045" providerId="ADAL" clId="{F44BE84E-2548-5D49-B527-4D6BE8EAAEC0}" dt="2021-01-11T09:35:12.109" v="639" actId="1076"/>
          <ac:picMkLst>
            <pc:docMk/>
            <pc:sldMk cId="3006050708" sldId="268"/>
            <ac:picMk id="6" creationId="{782A8609-A67A-4541-AE4F-CC3DB90668A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bg-BG"/>
              <a:t>Редакт. стил загл. образец</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bg-BG"/>
              <a:t>Редакт. стил загл. образец</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3E5059C3-6A89-4494-99FF-5A4D6FFD50EB}"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2609285" y="2851331"/>
            <a:ext cx="3893623" cy="3071434"/>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666635" y="2851331"/>
            <a:ext cx="3899798" cy="3071434"/>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bg-BG"/>
              <a:t>Редакт. стил загл. образец</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37D525BB-DA17-4BA0-B3C8-3AC3ABC827E6}"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16C4C9A-3960-41CF-A4E9-2A8FB932454B}"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1/11/2021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EF1AE02-8FCC-5C4B-BC3F-B92E069EEC31}"/>
              </a:ext>
            </a:extLst>
          </p:cNvPr>
          <p:cNvSpPr>
            <a:spLocks noGrp="1"/>
          </p:cNvSpPr>
          <p:nvPr>
            <p:ph type="ctrTitle"/>
          </p:nvPr>
        </p:nvSpPr>
        <p:spPr>
          <a:xfrm>
            <a:off x="2961591" y="293440"/>
            <a:ext cx="5357600" cy="1966530"/>
          </a:xfrm>
        </p:spPr>
        <p:txBody>
          <a:bodyPr>
            <a:normAutofit fontScale="90000"/>
          </a:bodyPr>
          <a:lstStyle/>
          <a:p>
            <a:r>
              <a:rPr lang="af-ZA" b="1" i="1">
                <a:solidFill>
                  <a:schemeClr val="accent3">
                    <a:lumMod val="75000"/>
                  </a:schemeClr>
                </a:solidFill>
              </a:rPr>
              <a:t>rock landmarks in bulgaria</a:t>
            </a:r>
            <a:endParaRPr lang="bg-BG" b="1" i="1">
              <a:solidFill>
                <a:schemeClr val="accent3">
                  <a:lumMod val="75000"/>
                </a:schemeClr>
              </a:solidFill>
            </a:endParaRPr>
          </a:p>
        </p:txBody>
      </p:sp>
      <p:sp>
        <p:nvSpPr>
          <p:cNvPr id="5" name="Подзаглавие 4">
            <a:extLst>
              <a:ext uri="{FF2B5EF4-FFF2-40B4-BE49-F238E27FC236}">
                <a16:creationId xmlns:a16="http://schemas.microsoft.com/office/drawing/2014/main" id="{2CBA7406-05BE-8242-AEF7-1B254AD30B73}"/>
              </a:ext>
            </a:extLst>
          </p:cNvPr>
          <p:cNvSpPr>
            <a:spLocks noGrp="1"/>
          </p:cNvSpPr>
          <p:nvPr>
            <p:ph type="subTitle" idx="1"/>
          </p:nvPr>
        </p:nvSpPr>
        <p:spPr>
          <a:xfrm>
            <a:off x="-586818" y="1675455"/>
            <a:ext cx="5357600" cy="1169030"/>
          </a:xfrm>
        </p:spPr>
        <p:txBody>
          <a:bodyPr anchor="b">
            <a:noAutofit/>
          </a:bodyPr>
          <a:lstStyle/>
          <a:p>
            <a:pPr lvl="4"/>
            <a:r>
              <a:rPr lang="af-ZA" sz="2400" b="1"/>
              <a:t>Presentation by Spasimira Slavcheva</a:t>
            </a:r>
            <a:endParaRPr lang="bg-BG" sz="2400" b="1"/>
          </a:p>
        </p:txBody>
      </p:sp>
      <p:pic>
        <p:nvPicPr>
          <p:cNvPr id="4" name="Картина 3">
            <a:extLst>
              <a:ext uri="{FF2B5EF4-FFF2-40B4-BE49-F238E27FC236}">
                <a16:creationId xmlns:a16="http://schemas.microsoft.com/office/drawing/2014/main" id="{3FED76A6-1B3E-514D-A8A4-7CF1390EEBC2}"/>
              </a:ext>
            </a:extLst>
          </p:cNvPr>
          <p:cNvPicPr>
            <a:picLocks noChangeAspect="1"/>
          </p:cNvPicPr>
          <p:nvPr/>
        </p:nvPicPr>
        <p:blipFill>
          <a:blip r:embed="rId2"/>
          <a:stretch>
            <a:fillRect/>
          </a:stretch>
        </p:blipFill>
        <p:spPr>
          <a:xfrm>
            <a:off x="3892457" y="3133194"/>
            <a:ext cx="4667395" cy="3431366"/>
          </a:xfrm>
          <a:prstGeom prst="rect">
            <a:avLst/>
          </a:prstGeom>
        </p:spPr>
      </p:pic>
    </p:spTree>
    <p:extLst>
      <p:ext uri="{BB962C8B-B14F-4D97-AF65-F5344CB8AC3E}">
        <p14:creationId xmlns:p14="http://schemas.microsoft.com/office/powerpoint/2010/main" val="287777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2AF5DE5-829B-CD43-A479-0E51E6EDC68B}"/>
              </a:ext>
            </a:extLst>
          </p:cNvPr>
          <p:cNvSpPr>
            <a:spLocks noGrp="1"/>
          </p:cNvSpPr>
          <p:nvPr>
            <p:ph type="title"/>
          </p:nvPr>
        </p:nvSpPr>
        <p:spPr>
          <a:xfrm>
            <a:off x="351838" y="86285"/>
            <a:ext cx="7958331" cy="1077229"/>
          </a:xfrm>
        </p:spPr>
        <p:txBody>
          <a:bodyPr>
            <a:normAutofit/>
          </a:bodyPr>
          <a:lstStyle/>
          <a:p>
            <a:r>
              <a:rPr lang="af-ZA" b="1"/>
              <a:t>The stone mushrooms</a:t>
            </a:r>
            <a:endParaRPr lang="bg-BG" b="1"/>
          </a:p>
        </p:txBody>
      </p:sp>
      <p:sp>
        <p:nvSpPr>
          <p:cNvPr id="3" name="Контейнер за съдържание 2">
            <a:extLst>
              <a:ext uri="{FF2B5EF4-FFF2-40B4-BE49-F238E27FC236}">
                <a16:creationId xmlns:a16="http://schemas.microsoft.com/office/drawing/2014/main" id="{2CE7FB47-8499-8F44-8C1D-B8B91275090F}"/>
              </a:ext>
            </a:extLst>
          </p:cNvPr>
          <p:cNvSpPr>
            <a:spLocks noGrp="1"/>
          </p:cNvSpPr>
          <p:nvPr>
            <p:ph idx="1"/>
          </p:nvPr>
        </p:nvSpPr>
        <p:spPr>
          <a:xfrm>
            <a:off x="5537516" y="1969289"/>
            <a:ext cx="5636070" cy="3997828"/>
          </a:xfrm>
        </p:spPr>
        <p:txBody>
          <a:bodyPr>
            <a:noAutofit/>
          </a:bodyPr>
          <a:lstStyle/>
          <a:p>
            <a:r>
              <a:rPr lang="af-ZA" b="1" i="1"/>
              <a:t>near the village of Beli Plast, Kardzhali municipality.  The impressive rock phenomenon is located on the road that connects Haskovo and Kardzhali, almost to the road, about a kilometer from the village of Beli Plast. These are impressive rocks resembling giant mushrooms - with pink stumps and greenish caps.  Wind, water and erosion have sculpted the bizarre shapes of these formations, which are thought to be the result of volcanic eruptions on the seabed that existed on these lands 40,000,000 years ago.</a:t>
            </a:r>
            <a:endParaRPr lang="bg-BG" b="1" i="1"/>
          </a:p>
        </p:txBody>
      </p:sp>
      <p:pic>
        <p:nvPicPr>
          <p:cNvPr id="6" name="Картина 5">
            <a:extLst>
              <a:ext uri="{FF2B5EF4-FFF2-40B4-BE49-F238E27FC236}">
                <a16:creationId xmlns:a16="http://schemas.microsoft.com/office/drawing/2014/main" id="{A3EA830A-7FB6-964C-80BF-C44B96225EAF}"/>
              </a:ext>
            </a:extLst>
          </p:cNvPr>
          <p:cNvPicPr>
            <a:picLocks noChangeAspect="1"/>
          </p:cNvPicPr>
          <p:nvPr/>
        </p:nvPicPr>
        <p:blipFill>
          <a:blip r:embed="rId2"/>
          <a:stretch>
            <a:fillRect/>
          </a:stretch>
        </p:blipFill>
        <p:spPr>
          <a:xfrm>
            <a:off x="1186162" y="2110532"/>
            <a:ext cx="4351354" cy="3455031"/>
          </a:xfrm>
          <a:prstGeom prst="rect">
            <a:avLst/>
          </a:prstGeom>
        </p:spPr>
      </p:pic>
    </p:spTree>
    <p:extLst>
      <p:ext uri="{BB962C8B-B14F-4D97-AF65-F5344CB8AC3E}">
        <p14:creationId xmlns:p14="http://schemas.microsoft.com/office/powerpoint/2010/main" val="1666657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EE4D439-0D48-8448-AB4A-7F0C19851DD1}"/>
              </a:ext>
            </a:extLst>
          </p:cNvPr>
          <p:cNvSpPr>
            <a:spLocks noGrp="1"/>
          </p:cNvSpPr>
          <p:nvPr>
            <p:ph type="title"/>
          </p:nvPr>
        </p:nvSpPr>
        <p:spPr>
          <a:xfrm>
            <a:off x="257181" y="417590"/>
            <a:ext cx="7958331" cy="1077229"/>
          </a:xfrm>
        </p:spPr>
        <p:txBody>
          <a:bodyPr/>
          <a:lstStyle/>
          <a:p>
            <a:r>
              <a:rPr lang="af-ZA" b="1" i="1"/>
              <a:t>The Belogradchik rocks.</a:t>
            </a:r>
            <a:endParaRPr lang="bg-BG" b="1" i="1"/>
          </a:p>
        </p:txBody>
      </p:sp>
      <p:sp>
        <p:nvSpPr>
          <p:cNvPr id="3" name="Контейнер за съдържание 2">
            <a:extLst>
              <a:ext uri="{FF2B5EF4-FFF2-40B4-BE49-F238E27FC236}">
                <a16:creationId xmlns:a16="http://schemas.microsoft.com/office/drawing/2014/main" id="{7D33C590-D6BA-A14B-AA30-200FA23683BF}"/>
              </a:ext>
            </a:extLst>
          </p:cNvPr>
          <p:cNvSpPr>
            <a:spLocks noGrp="1"/>
          </p:cNvSpPr>
          <p:nvPr>
            <p:ph idx="1"/>
          </p:nvPr>
        </p:nvSpPr>
        <p:spPr>
          <a:xfrm>
            <a:off x="5595576" y="1933795"/>
            <a:ext cx="5535461" cy="3997828"/>
          </a:xfrm>
        </p:spPr>
        <p:txBody>
          <a:bodyPr>
            <a:noAutofit/>
          </a:bodyPr>
          <a:lstStyle/>
          <a:p>
            <a:r>
              <a:rPr lang="af-ZA" b="1" i="1"/>
              <a:t>These are probably the most popular rock formations in our country.  They also took part in the race for the new seven wonders of the world.  They are located in the Western Fore-Balkans, near the town of Belogradchik.  The rocks vary in colors from pure red to yellow.  Many of the rocks have fantastic shapes and are included in interesting legends.  They are often called people or objects that they resemble or resemble.  The majestic rock figures formed over hundreds of millions of years as a result of erosion, denudation, growth of mosses and lichens and other</a:t>
            </a:r>
            <a:endParaRPr lang="bg-BG" b="1" i="1"/>
          </a:p>
        </p:txBody>
      </p:sp>
      <p:pic>
        <p:nvPicPr>
          <p:cNvPr id="6" name="Картина 5">
            <a:extLst>
              <a:ext uri="{FF2B5EF4-FFF2-40B4-BE49-F238E27FC236}">
                <a16:creationId xmlns:a16="http://schemas.microsoft.com/office/drawing/2014/main" id="{81A871F4-456F-EF42-95A0-86DE74DADF5B}"/>
              </a:ext>
            </a:extLst>
          </p:cNvPr>
          <p:cNvPicPr>
            <a:picLocks noChangeAspect="1"/>
          </p:cNvPicPr>
          <p:nvPr/>
        </p:nvPicPr>
        <p:blipFill>
          <a:blip r:embed="rId2"/>
          <a:stretch>
            <a:fillRect/>
          </a:stretch>
        </p:blipFill>
        <p:spPr>
          <a:xfrm>
            <a:off x="1060963" y="2075782"/>
            <a:ext cx="4575154" cy="3431366"/>
          </a:xfrm>
          <a:prstGeom prst="rect">
            <a:avLst/>
          </a:prstGeom>
        </p:spPr>
      </p:pic>
    </p:spTree>
    <p:extLst>
      <p:ext uri="{BB962C8B-B14F-4D97-AF65-F5344CB8AC3E}">
        <p14:creationId xmlns:p14="http://schemas.microsoft.com/office/powerpoint/2010/main" val="121793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C72D859-4E69-9645-84AB-08AC716EEB45}"/>
              </a:ext>
            </a:extLst>
          </p:cNvPr>
          <p:cNvSpPr>
            <a:spLocks noGrp="1"/>
          </p:cNvSpPr>
          <p:nvPr>
            <p:ph type="title"/>
          </p:nvPr>
        </p:nvSpPr>
        <p:spPr>
          <a:xfrm>
            <a:off x="659479" y="269441"/>
            <a:ext cx="7958331" cy="1077229"/>
          </a:xfrm>
        </p:spPr>
        <p:txBody>
          <a:bodyPr/>
          <a:lstStyle/>
          <a:p>
            <a:r>
              <a:rPr lang="af-ZA"/>
              <a:t>Rock phenomenon “The girl</a:t>
            </a:r>
            <a:r>
              <a:rPr lang="bg-BG"/>
              <a:t>.</a:t>
            </a:r>
          </a:p>
        </p:txBody>
      </p:sp>
      <p:sp>
        <p:nvSpPr>
          <p:cNvPr id="3" name="Контейнер за съдържание 2">
            <a:extLst>
              <a:ext uri="{FF2B5EF4-FFF2-40B4-BE49-F238E27FC236}">
                <a16:creationId xmlns:a16="http://schemas.microsoft.com/office/drawing/2014/main" id="{936F61F9-2D07-594D-9FDF-09AE7A791A2F}"/>
              </a:ext>
            </a:extLst>
          </p:cNvPr>
          <p:cNvSpPr>
            <a:spLocks noGrp="1"/>
          </p:cNvSpPr>
          <p:nvPr>
            <p:ph idx="1"/>
          </p:nvPr>
        </p:nvSpPr>
        <p:spPr>
          <a:xfrm>
            <a:off x="5454687" y="1756309"/>
            <a:ext cx="5624239" cy="3997828"/>
          </a:xfrm>
        </p:spPr>
        <p:txBody>
          <a:bodyPr>
            <a:noAutofit/>
          </a:bodyPr>
          <a:lstStyle/>
          <a:p>
            <a:r>
              <a:rPr lang="af-ZA" sz="2400" b="1"/>
              <a:t>The beautiful rock, resembling in the distance a girl with a hurka in her hand, is located about a kilometer from the village of Shiroka Laka in the Western Rhodopes. Its formation is associated with rock erosion and the impact of external natural forces.  Legend has it that in this place a beautiful girl from Shiroka Laka prayed to be stoned to save her honor and faith from the persecuting Turks.</a:t>
            </a:r>
            <a:endParaRPr lang="bg-BG" sz="2400" b="1"/>
          </a:p>
        </p:txBody>
      </p:sp>
      <p:pic>
        <p:nvPicPr>
          <p:cNvPr id="6" name="Картина 5">
            <a:extLst>
              <a:ext uri="{FF2B5EF4-FFF2-40B4-BE49-F238E27FC236}">
                <a16:creationId xmlns:a16="http://schemas.microsoft.com/office/drawing/2014/main" id="{50A0699F-DF9B-4B4B-AE1E-787A355A5814}"/>
              </a:ext>
            </a:extLst>
          </p:cNvPr>
          <p:cNvPicPr>
            <a:picLocks noChangeAspect="1"/>
          </p:cNvPicPr>
          <p:nvPr/>
        </p:nvPicPr>
        <p:blipFill>
          <a:blip r:embed="rId2"/>
          <a:stretch>
            <a:fillRect/>
          </a:stretch>
        </p:blipFill>
        <p:spPr>
          <a:xfrm>
            <a:off x="1289720" y="1590657"/>
            <a:ext cx="3727174" cy="4573971"/>
          </a:xfrm>
          <a:prstGeom prst="rect">
            <a:avLst/>
          </a:prstGeom>
        </p:spPr>
      </p:pic>
    </p:spTree>
    <p:extLst>
      <p:ext uri="{BB962C8B-B14F-4D97-AF65-F5344CB8AC3E}">
        <p14:creationId xmlns:p14="http://schemas.microsoft.com/office/powerpoint/2010/main" val="264139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4F84F20-27F3-2842-A1EE-A11E6193F8DE}"/>
              </a:ext>
            </a:extLst>
          </p:cNvPr>
          <p:cNvSpPr>
            <a:spLocks noGrp="1"/>
          </p:cNvSpPr>
          <p:nvPr>
            <p:ph type="title"/>
          </p:nvPr>
        </p:nvSpPr>
        <p:spPr>
          <a:xfrm>
            <a:off x="-402298" y="269441"/>
            <a:ext cx="7958331" cy="1077229"/>
          </a:xfrm>
        </p:spPr>
        <p:txBody>
          <a:bodyPr/>
          <a:lstStyle/>
          <a:p>
            <a:r>
              <a:rPr lang="af-ZA" b="1" i="1"/>
              <a:t>The three brothers.</a:t>
            </a:r>
            <a:endParaRPr lang="bg-BG" b="1" i="1"/>
          </a:p>
        </p:txBody>
      </p:sp>
      <p:sp>
        <p:nvSpPr>
          <p:cNvPr id="3" name="Контейнер за съдържание 2">
            <a:extLst>
              <a:ext uri="{FF2B5EF4-FFF2-40B4-BE49-F238E27FC236}">
                <a16:creationId xmlns:a16="http://schemas.microsoft.com/office/drawing/2014/main" id="{B5C45CD2-F923-3248-AD13-BFBFF534EB5C}"/>
              </a:ext>
            </a:extLst>
          </p:cNvPr>
          <p:cNvSpPr>
            <a:spLocks noGrp="1"/>
          </p:cNvSpPr>
          <p:nvPr>
            <p:ph idx="1"/>
          </p:nvPr>
        </p:nvSpPr>
        <p:spPr>
          <a:xfrm>
            <a:off x="5899736" y="2182271"/>
            <a:ext cx="5233772" cy="3997828"/>
          </a:xfrm>
        </p:spPr>
        <p:txBody>
          <a:bodyPr>
            <a:normAutofit lnSpcReduction="10000"/>
          </a:bodyPr>
          <a:lstStyle/>
          <a:p>
            <a:r>
              <a:rPr lang="af-ZA" b="1"/>
              <a:t>The rock phenomenon is located at 200 m above sea level in the area "Kazanite" and is one of the symbols of the city of Aytos.  They are located north of the city, in the forest park "Slaveeva Reka".  According to legend, three giant brothers defended the local population.  They fought all day, and in the evening they returned to rest.  To hide from the attackers, they turned into three rocks.</a:t>
            </a:r>
            <a:endParaRPr lang="bg-BG" b="1"/>
          </a:p>
        </p:txBody>
      </p:sp>
      <p:pic>
        <p:nvPicPr>
          <p:cNvPr id="6" name="Картина 5">
            <a:extLst>
              <a:ext uri="{FF2B5EF4-FFF2-40B4-BE49-F238E27FC236}">
                <a16:creationId xmlns:a16="http://schemas.microsoft.com/office/drawing/2014/main" id="{782A8609-A67A-4541-AE4F-CC3DB90668A3}"/>
              </a:ext>
            </a:extLst>
          </p:cNvPr>
          <p:cNvPicPr>
            <a:picLocks noChangeAspect="1"/>
          </p:cNvPicPr>
          <p:nvPr/>
        </p:nvPicPr>
        <p:blipFill>
          <a:blip r:embed="rId2"/>
          <a:stretch>
            <a:fillRect/>
          </a:stretch>
        </p:blipFill>
        <p:spPr>
          <a:xfrm>
            <a:off x="1058492" y="2335347"/>
            <a:ext cx="4580095" cy="3431366"/>
          </a:xfrm>
          <a:prstGeom prst="rect">
            <a:avLst/>
          </a:prstGeom>
        </p:spPr>
      </p:pic>
    </p:spTree>
    <p:extLst>
      <p:ext uri="{BB962C8B-B14F-4D97-AF65-F5344CB8AC3E}">
        <p14:creationId xmlns:p14="http://schemas.microsoft.com/office/powerpoint/2010/main" val="300605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D234283-7278-B04D-96EB-39F5CF9241E2}"/>
              </a:ext>
            </a:extLst>
          </p:cNvPr>
          <p:cNvSpPr>
            <a:spLocks noGrp="1"/>
          </p:cNvSpPr>
          <p:nvPr>
            <p:ph type="title"/>
          </p:nvPr>
        </p:nvSpPr>
        <p:spPr>
          <a:xfrm>
            <a:off x="502528" y="343136"/>
            <a:ext cx="7958331" cy="733603"/>
          </a:xfrm>
        </p:spPr>
        <p:txBody>
          <a:bodyPr/>
          <a:lstStyle/>
          <a:p>
            <a:r>
              <a:rPr lang="af-ZA" b="1" i="1"/>
              <a:t> The Belogradchik rocks</a:t>
            </a:r>
            <a:endParaRPr lang="bg-BG" b="1" i="1"/>
          </a:p>
        </p:txBody>
      </p:sp>
      <p:sp>
        <p:nvSpPr>
          <p:cNvPr id="3" name="Контейнер за съдържание 2">
            <a:extLst>
              <a:ext uri="{FF2B5EF4-FFF2-40B4-BE49-F238E27FC236}">
                <a16:creationId xmlns:a16="http://schemas.microsoft.com/office/drawing/2014/main" id="{9502277B-B6F2-4E49-9D31-285A64D6B8BF}"/>
              </a:ext>
            </a:extLst>
          </p:cNvPr>
          <p:cNvSpPr>
            <a:spLocks noGrp="1"/>
          </p:cNvSpPr>
          <p:nvPr>
            <p:ph idx="1"/>
          </p:nvPr>
        </p:nvSpPr>
        <p:spPr>
          <a:xfrm>
            <a:off x="4898633" y="1660471"/>
            <a:ext cx="5943709" cy="4321248"/>
          </a:xfrm>
        </p:spPr>
        <p:txBody>
          <a:bodyPr>
            <a:noAutofit/>
          </a:bodyPr>
          <a:lstStyle/>
          <a:p>
            <a:r>
              <a:rPr lang="af-ZA" b="1"/>
              <a:t>Today Belogradchik rocks stretch to approximately 30 km long, 3 to 5 km wide and up to 200 m high.  The most majestic rocks: the Madonna, the Horseman, the Monks, the Schoolgirl, the Lion, the Bear, Adam and Eve, the Castle are located in the Western Fore-Balkans, near the town of Belogradchik.  These amazing rock formations are probably the most popular in our country.  It is no coincidence that a few years ago they were chosen to participate in the world competition for the new seven wonders of the world.  Fantastic forms are due to erosion and other natural factors that have affected them for millions of years.</a:t>
            </a:r>
            <a:endParaRPr lang="bg-BG" b="1"/>
          </a:p>
        </p:txBody>
      </p:sp>
      <p:pic>
        <p:nvPicPr>
          <p:cNvPr id="6" name="Картина 5">
            <a:extLst>
              <a:ext uri="{FF2B5EF4-FFF2-40B4-BE49-F238E27FC236}">
                <a16:creationId xmlns:a16="http://schemas.microsoft.com/office/drawing/2014/main" id="{807849DB-2FA3-7A4A-B85C-6548A7D20A27}"/>
              </a:ext>
            </a:extLst>
          </p:cNvPr>
          <p:cNvPicPr>
            <a:picLocks noChangeAspect="1"/>
          </p:cNvPicPr>
          <p:nvPr/>
        </p:nvPicPr>
        <p:blipFill>
          <a:blip r:embed="rId2"/>
          <a:stretch>
            <a:fillRect/>
          </a:stretch>
        </p:blipFill>
        <p:spPr>
          <a:xfrm>
            <a:off x="1101179" y="2267068"/>
            <a:ext cx="3608076" cy="3431366"/>
          </a:xfrm>
          <a:prstGeom prst="rect">
            <a:avLst/>
          </a:prstGeom>
        </p:spPr>
      </p:pic>
    </p:spTree>
    <p:extLst>
      <p:ext uri="{BB962C8B-B14F-4D97-AF65-F5344CB8AC3E}">
        <p14:creationId xmlns:p14="http://schemas.microsoft.com/office/powerpoint/2010/main" val="205227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D4A4D6E-28A9-6E44-9598-A64011DED301}"/>
              </a:ext>
            </a:extLst>
          </p:cNvPr>
          <p:cNvSpPr>
            <a:spLocks noGrp="1"/>
          </p:cNvSpPr>
          <p:nvPr>
            <p:ph type="title"/>
          </p:nvPr>
        </p:nvSpPr>
        <p:spPr>
          <a:xfrm>
            <a:off x="1262927" y="547746"/>
            <a:ext cx="7958331" cy="1077229"/>
          </a:xfrm>
        </p:spPr>
        <p:txBody>
          <a:bodyPr>
            <a:normAutofit/>
          </a:bodyPr>
          <a:lstStyle/>
          <a:p>
            <a:r>
              <a:rPr lang="af-ZA" b="1" i="1"/>
              <a:t> The rock formations on the island of </a:t>
            </a:r>
            <a:r>
              <a:rPr lang="af-ZA" sz="1800" b="1" i="1" kern="1200">
                <a:solidFill>
                  <a:srgbClr val="FFFFFF"/>
                </a:solidFill>
                <a:effectLst/>
                <a:latin typeface="Arial" panose="020B0604020202020204" pitchFamily="34" charset="0"/>
                <a:ea typeface="+mj-ea"/>
                <a:cs typeface="+mj-cs"/>
              </a:rPr>
              <a:t> </a:t>
            </a:r>
            <a:r>
              <a:rPr lang="af-ZA" b="1" i="1"/>
              <a:t>St.  Anastasiya</a:t>
            </a:r>
            <a:endParaRPr lang="bg-BG" b="1" i="1"/>
          </a:p>
        </p:txBody>
      </p:sp>
      <p:sp>
        <p:nvSpPr>
          <p:cNvPr id="3" name="Контейнер за съдържание 2">
            <a:extLst>
              <a:ext uri="{FF2B5EF4-FFF2-40B4-BE49-F238E27FC236}">
                <a16:creationId xmlns:a16="http://schemas.microsoft.com/office/drawing/2014/main" id="{319EC202-40B9-B54D-95B5-C9B0968B22C6}"/>
              </a:ext>
            </a:extLst>
          </p:cNvPr>
          <p:cNvSpPr>
            <a:spLocks noGrp="1"/>
          </p:cNvSpPr>
          <p:nvPr>
            <p:ph idx="1"/>
          </p:nvPr>
        </p:nvSpPr>
        <p:spPr>
          <a:xfrm>
            <a:off x="5703168" y="1952329"/>
            <a:ext cx="5466522" cy="4357925"/>
          </a:xfrm>
        </p:spPr>
        <p:txBody>
          <a:bodyPr/>
          <a:lstStyle/>
          <a:p>
            <a:r>
              <a:rPr lang="af-ZA" b="1"/>
              <a:t>St.  Anastasia is an island of legends, mysticism and charm.  The island is very small - with an area of ​​only 9 acres.  But that doesn't stop it from being extremely beautiful and interesting.  There are three rock phenomena located in different places, known as the Mushroom, the Dragon and the Petrified Pirate Ship.  Particularly intriguing is the appearance resembling the head of a Dragon drinking from the sea.</a:t>
            </a:r>
            <a:endParaRPr lang="bg-BG" b="1"/>
          </a:p>
        </p:txBody>
      </p:sp>
      <p:pic>
        <p:nvPicPr>
          <p:cNvPr id="8" name="Картина 7">
            <a:extLst>
              <a:ext uri="{FF2B5EF4-FFF2-40B4-BE49-F238E27FC236}">
                <a16:creationId xmlns:a16="http://schemas.microsoft.com/office/drawing/2014/main" id="{B0043B0A-28DB-A049-BC0D-30B667891092}"/>
              </a:ext>
            </a:extLst>
          </p:cNvPr>
          <p:cNvPicPr>
            <a:picLocks noChangeAspect="1"/>
          </p:cNvPicPr>
          <p:nvPr/>
        </p:nvPicPr>
        <p:blipFill>
          <a:blip r:embed="rId2"/>
          <a:stretch>
            <a:fillRect/>
          </a:stretch>
        </p:blipFill>
        <p:spPr>
          <a:xfrm>
            <a:off x="1143789" y="2415608"/>
            <a:ext cx="4381894" cy="3431366"/>
          </a:xfrm>
          <a:prstGeom prst="rect">
            <a:avLst/>
          </a:prstGeom>
        </p:spPr>
      </p:pic>
    </p:spTree>
    <p:extLst>
      <p:ext uri="{BB962C8B-B14F-4D97-AF65-F5344CB8AC3E}">
        <p14:creationId xmlns:p14="http://schemas.microsoft.com/office/powerpoint/2010/main" val="400245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A946CD9-C2BE-E74E-856F-06037AE3D33F}"/>
              </a:ext>
            </a:extLst>
          </p:cNvPr>
          <p:cNvSpPr>
            <a:spLocks noGrp="1"/>
          </p:cNvSpPr>
          <p:nvPr>
            <p:ph type="title"/>
          </p:nvPr>
        </p:nvSpPr>
        <p:spPr>
          <a:xfrm>
            <a:off x="1653392" y="429423"/>
            <a:ext cx="7958331" cy="1077229"/>
          </a:xfrm>
        </p:spPr>
        <p:txBody>
          <a:bodyPr/>
          <a:lstStyle/>
          <a:p>
            <a:r>
              <a:rPr lang="af-ZA" b="1" i="1"/>
              <a:t> The wonderful rocks near Dalgopol</a:t>
            </a:r>
            <a:endParaRPr lang="bg-BG" b="1" i="1"/>
          </a:p>
        </p:txBody>
      </p:sp>
      <p:sp>
        <p:nvSpPr>
          <p:cNvPr id="3" name="Контейнер за съдържание 2">
            <a:extLst>
              <a:ext uri="{FF2B5EF4-FFF2-40B4-BE49-F238E27FC236}">
                <a16:creationId xmlns:a16="http://schemas.microsoft.com/office/drawing/2014/main" id="{15D62661-ED27-A449-8E7B-42DA1F892505}"/>
              </a:ext>
            </a:extLst>
          </p:cNvPr>
          <p:cNvSpPr>
            <a:spLocks noGrp="1"/>
          </p:cNvSpPr>
          <p:nvPr>
            <p:ph idx="1"/>
          </p:nvPr>
        </p:nvSpPr>
        <p:spPr>
          <a:xfrm>
            <a:off x="5360031" y="2016619"/>
            <a:ext cx="5588741" cy="3997828"/>
          </a:xfrm>
        </p:spPr>
        <p:txBody>
          <a:bodyPr>
            <a:noAutofit/>
          </a:bodyPr>
          <a:lstStyle/>
          <a:p>
            <a:r>
              <a:rPr lang="af-ZA" b="1"/>
              <a:t>The rocks near Dulgopol are located 4 km from the village of Asparuhovo, on the shores above the dam "Tsonevo".  They are an impressive rock structure formed by the influence of water and wind, including about ten rock hills with a height of 50 - 60 meters.  When you stand in front of them, you are left with the impression that the ruins of a huge ancient castle are in front of you.</a:t>
            </a:r>
            <a:endParaRPr lang="bg-BG" b="1"/>
          </a:p>
        </p:txBody>
      </p:sp>
      <p:pic>
        <p:nvPicPr>
          <p:cNvPr id="6" name="Картина 5">
            <a:extLst>
              <a:ext uri="{FF2B5EF4-FFF2-40B4-BE49-F238E27FC236}">
                <a16:creationId xmlns:a16="http://schemas.microsoft.com/office/drawing/2014/main" id="{3D2F0E5F-E75C-5C47-B226-E10E97160D85}"/>
              </a:ext>
            </a:extLst>
          </p:cNvPr>
          <p:cNvPicPr>
            <a:picLocks noChangeAspect="1"/>
          </p:cNvPicPr>
          <p:nvPr/>
        </p:nvPicPr>
        <p:blipFill>
          <a:blip r:embed="rId2"/>
          <a:stretch>
            <a:fillRect/>
          </a:stretch>
        </p:blipFill>
        <p:spPr>
          <a:xfrm>
            <a:off x="1134136" y="2430440"/>
            <a:ext cx="4225895" cy="3431366"/>
          </a:xfrm>
          <a:prstGeom prst="rect">
            <a:avLst/>
          </a:prstGeom>
        </p:spPr>
      </p:pic>
    </p:spTree>
    <p:extLst>
      <p:ext uri="{BB962C8B-B14F-4D97-AF65-F5344CB8AC3E}">
        <p14:creationId xmlns:p14="http://schemas.microsoft.com/office/powerpoint/2010/main" val="167304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3F1789A-8CE1-5042-88B4-C88BDB541501}"/>
              </a:ext>
            </a:extLst>
          </p:cNvPr>
          <p:cNvSpPr>
            <a:spLocks noGrp="1"/>
          </p:cNvSpPr>
          <p:nvPr>
            <p:ph type="title"/>
          </p:nvPr>
        </p:nvSpPr>
        <p:spPr>
          <a:xfrm>
            <a:off x="1523236" y="405757"/>
            <a:ext cx="7958331" cy="1077229"/>
          </a:xfrm>
        </p:spPr>
        <p:txBody>
          <a:bodyPr/>
          <a:lstStyle/>
          <a:p>
            <a:r>
              <a:rPr lang="af-ZA" b="1" i="1"/>
              <a:t>Prohodna Cave, Karlukovo village</a:t>
            </a:r>
            <a:endParaRPr lang="bg-BG" b="1" i="1"/>
          </a:p>
        </p:txBody>
      </p:sp>
      <p:sp>
        <p:nvSpPr>
          <p:cNvPr id="3" name="Контейнер за съдържание 2">
            <a:extLst>
              <a:ext uri="{FF2B5EF4-FFF2-40B4-BE49-F238E27FC236}">
                <a16:creationId xmlns:a16="http://schemas.microsoft.com/office/drawing/2014/main" id="{85D09AEE-3A60-B344-8D88-CD4A27BBEDC3}"/>
              </a:ext>
            </a:extLst>
          </p:cNvPr>
          <p:cNvSpPr>
            <a:spLocks noGrp="1"/>
          </p:cNvSpPr>
          <p:nvPr>
            <p:ph idx="1"/>
          </p:nvPr>
        </p:nvSpPr>
        <p:spPr>
          <a:xfrm>
            <a:off x="5646964" y="1566992"/>
            <a:ext cx="5458585" cy="3997828"/>
          </a:xfrm>
        </p:spPr>
        <p:txBody>
          <a:bodyPr>
            <a:noAutofit/>
          </a:bodyPr>
          <a:lstStyle/>
          <a:p>
            <a:r>
              <a:rPr lang="af-ZA" sz="2400" b="1"/>
              <a:t>This cave is also known as the Eyes of God.  As a result of erosion of the ceiling of the cave, two almost the same size holes in the shape of eyes were formed.  The place is easily accessible as it is located just below the road from Lukovit to Karlukovo (2 km from the village).</a:t>
            </a:r>
            <a:endParaRPr lang="bg-BG" sz="2400" b="1"/>
          </a:p>
        </p:txBody>
      </p:sp>
      <p:pic>
        <p:nvPicPr>
          <p:cNvPr id="6" name="Картина 5">
            <a:extLst>
              <a:ext uri="{FF2B5EF4-FFF2-40B4-BE49-F238E27FC236}">
                <a16:creationId xmlns:a16="http://schemas.microsoft.com/office/drawing/2014/main" id="{A251C502-914D-DD4B-B32C-2298ACFFCD79}"/>
              </a:ext>
            </a:extLst>
          </p:cNvPr>
          <p:cNvPicPr>
            <a:picLocks noChangeAspect="1"/>
          </p:cNvPicPr>
          <p:nvPr/>
        </p:nvPicPr>
        <p:blipFill>
          <a:blip r:embed="rId2"/>
          <a:stretch>
            <a:fillRect/>
          </a:stretch>
        </p:blipFill>
        <p:spPr>
          <a:xfrm>
            <a:off x="990955" y="1919287"/>
            <a:ext cx="4404573" cy="3019425"/>
          </a:xfrm>
          <a:prstGeom prst="rect">
            <a:avLst/>
          </a:prstGeom>
        </p:spPr>
      </p:pic>
    </p:spTree>
    <p:extLst>
      <p:ext uri="{BB962C8B-B14F-4D97-AF65-F5344CB8AC3E}">
        <p14:creationId xmlns:p14="http://schemas.microsoft.com/office/powerpoint/2010/main" val="351602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25B927B-4C66-1C47-B46E-9218D74D82FB}"/>
              </a:ext>
            </a:extLst>
          </p:cNvPr>
          <p:cNvSpPr>
            <a:spLocks noGrp="1"/>
          </p:cNvSpPr>
          <p:nvPr>
            <p:ph type="title"/>
          </p:nvPr>
        </p:nvSpPr>
        <p:spPr>
          <a:xfrm>
            <a:off x="328175" y="535913"/>
            <a:ext cx="7958331" cy="1077229"/>
          </a:xfrm>
        </p:spPr>
        <p:txBody>
          <a:bodyPr/>
          <a:lstStyle/>
          <a:p>
            <a:r>
              <a:rPr lang="af-ZA" b="1" i="1"/>
              <a:t> The wonderful bridges</a:t>
            </a:r>
            <a:endParaRPr lang="bg-BG" b="1" i="1"/>
          </a:p>
        </p:txBody>
      </p:sp>
      <p:sp>
        <p:nvSpPr>
          <p:cNvPr id="3" name="Контейнер за съдържание 2">
            <a:extLst>
              <a:ext uri="{FF2B5EF4-FFF2-40B4-BE49-F238E27FC236}">
                <a16:creationId xmlns:a16="http://schemas.microsoft.com/office/drawing/2014/main" id="{A53D64F4-D9CD-8B44-A29F-25FC799EE245}"/>
              </a:ext>
            </a:extLst>
          </p:cNvPr>
          <p:cNvSpPr>
            <a:spLocks noGrp="1"/>
          </p:cNvSpPr>
          <p:nvPr>
            <p:ph idx="1"/>
          </p:nvPr>
        </p:nvSpPr>
        <p:spPr>
          <a:xfrm>
            <a:off x="6096000" y="1779973"/>
            <a:ext cx="4973462" cy="3997828"/>
          </a:xfrm>
        </p:spPr>
        <p:txBody>
          <a:bodyPr>
            <a:noAutofit/>
          </a:bodyPr>
          <a:lstStyle/>
          <a:p>
            <a:r>
              <a:rPr lang="af-ZA" b="1"/>
              <a:t>They are located in the Western Rhodopes, 35 km northwest of Chepelare and 8 km from the village of Zabardo.  Interestingly, in the past a flooded river passed through this place, whose waters penetrated deep into the cracks of the marbles and over time formed an underground water cave.  As a result of the long-term erosion, parts of the cave collapsed and thus the Wonderful Bridges were formed.</a:t>
            </a:r>
            <a:endParaRPr lang="bg-BG" b="1"/>
          </a:p>
        </p:txBody>
      </p:sp>
      <p:pic>
        <p:nvPicPr>
          <p:cNvPr id="6" name="Картина 5">
            <a:extLst>
              <a:ext uri="{FF2B5EF4-FFF2-40B4-BE49-F238E27FC236}">
                <a16:creationId xmlns:a16="http://schemas.microsoft.com/office/drawing/2014/main" id="{B4F671F9-BC26-AD4C-A2E9-3D8EC7446D35}"/>
              </a:ext>
            </a:extLst>
          </p:cNvPr>
          <p:cNvPicPr>
            <a:picLocks noChangeAspect="1"/>
          </p:cNvPicPr>
          <p:nvPr/>
        </p:nvPicPr>
        <p:blipFill>
          <a:blip r:embed="rId2"/>
          <a:stretch>
            <a:fillRect/>
          </a:stretch>
        </p:blipFill>
        <p:spPr>
          <a:xfrm>
            <a:off x="1382593" y="2063204"/>
            <a:ext cx="4427066" cy="3431366"/>
          </a:xfrm>
          <a:prstGeom prst="rect">
            <a:avLst/>
          </a:prstGeom>
        </p:spPr>
      </p:pic>
    </p:spTree>
    <p:extLst>
      <p:ext uri="{BB962C8B-B14F-4D97-AF65-F5344CB8AC3E}">
        <p14:creationId xmlns:p14="http://schemas.microsoft.com/office/powerpoint/2010/main" val="79521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EE3BDBC-7A28-B342-BDE4-5408F224E0EE}"/>
              </a:ext>
            </a:extLst>
          </p:cNvPr>
          <p:cNvSpPr>
            <a:spLocks noGrp="1"/>
          </p:cNvSpPr>
          <p:nvPr>
            <p:ph type="title"/>
          </p:nvPr>
        </p:nvSpPr>
        <p:spPr>
          <a:xfrm>
            <a:off x="5473680" y="-5649923"/>
            <a:ext cx="3931452" cy="733601"/>
          </a:xfrm>
        </p:spPr>
        <p:txBody>
          <a:bodyPr/>
          <a:lstStyle/>
          <a:p>
            <a:r>
              <a:rPr lang="af-ZA" b="1" i="1"/>
              <a:t>6. The lion's head</a:t>
            </a:r>
            <a:endParaRPr lang="bg-BG" b="1" i="1"/>
          </a:p>
        </p:txBody>
      </p:sp>
      <p:sp>
        <p:nvSpPr>
          <p:cNvPr id="5" name="Контейнер за съдържание 2">
            <a:extLst>
              <a:ext uri="{FF2B5EF4-FFF2-40B4-BE49-F238E27FC236}">
                <a16:creationId xmlns:a16="http://schemas.microsoft.com/office/drawing/2014/main" id="{9194CBC5-48CB-C547-978C-096DD45EEE4B}"/>
              </a:ext>
            </a:extLst>
          </p:cNvPr>
          <p:cNvSpPr txBox="1">
            <a:spLocks/>
          </p:cNvSpPr>
          <p:nvPr/>
        </p:nvSpPr>
        <p:spPr>
          <a:xfrm>
            <a:off x="2820929" y="2256726"/>
            <a:ext cx="7796540" cy="3997828"/>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r>
              <a:rPr lang="af-ZA">
                <a:solidFill>
                  <a:srgbClr val="333333"/>
                </a:solidFill>
                <a:latin typeface="Open Sans"/>
              </a:rPr>
              <a:t>tamo Reserve.  It can be easily seen on the road Sozopol - Primorsko, as well as on a boat trip on the river Ropotamo.</a:t>
            </a:r>
            <a:endParaRPr lang="bg-BG"/>
          </a:p>
        </p:txBody>
      </p:sp>
      <p:sp>
        <p:nvSpPr>
          <p:cNvPr id="7" name="Контейнер за съдържание 6">
            <a:extLst>
              <a:ext uri="{FF2B5EF4-FFF2-40B4-BE49-F238E27FC236}">
                <a16:creationId xmlns:a16="http://schemas.microsoft.com/office/drawing/2014/main" id="{B30B011A-BACB-5047-8389-188B905D571B}"/>
              </a:ext>
            </a:extLst>
          </p:cNvPr>
          <p:cNvSpPr>
            <a:spLocks noGrp="1"/>
          </p:cNvSpPr>
          <p:nvPr>
            <p:ph idx="1"/>
          </p:nvPr>
        </p:nvSpPr>
        <p:spPr>
          <a:xfrm>
            <a:off x="5760766" y="1933792"/>
            <a:ext cx="5233773" cy="3997828"/>
          </a:xfrm>
        </p:spPr>
        <p:txBody>
          <a:bodyPr>
            <a:noAutofit/>
          </a:bodyPr>
          <a:lstStyle/>
          <a:p>
            <a:r>
              <a:rPr lang="af-ZA" sz="2800" b="1"/>
              <a:t>This majestic creation of nature is located in the highest parts of the Ropotamo Reserve.  It can be easily seen on the road Sozopol - Primorsko, as well as on a boat trip on the river Ropotamo.</a:t>
            </a:r>
            <a:endParaRPr lang="bg-BG" sz="2800" b="1"/>
          </a:p>
        </p:txBody>
      </p:sp>
      <p:pic>
        <p:nvPicPr>
          <p:cNvPr id="10" name="Картина 9">
            <a:extLst>
              <a:ext uri="{FF2B5EF4-FFF2-40B4-BE49-F238E27FC236}">
                <a16:creationId xmlns:a16="http://schemas.microsoft.com/office/drawing/2014/main" id="{D46BA8AF-A547-2147-AEC8-82840173CDC8}"/>
              </a:ext>
            </a:extLst>
          </p:cNvPr>
          <p:cNvPicPr>
            <a:picLocks noChangeAspect="1"/>
          </p:cNvPicPr>
          <p:nvPr/>
        </p:nvPicPr>
        <p:blipFill>
          <a:blip r:embed="rId2"/>
          <a:stretch>
            <a:fillRect/>
          </a:stretch>
        </p:blipFill>
        <p:spPr>
          <a:xfrm>
            <a:off x="898526" y="2217023"/>
            <a:ext cx="4575154" cy="3431366"/>
          </a:xfrm>
          <a:prstGeom prst="rect">
            <a:avLst/>
          </a:prstGeom>
        </p:spPr>
      </p:pic>
      <p:sp>
        <p:nvSpPr>
          <p:cNvPr id="12" name="Текстово поле 11">
            <a:extLst>
              <a:ext uri="{FF2B5EF4-FFF2-40B4-BE49-F238E27FC236}">
                <a16:creationId xmlns:a16="http://schemas.microsoft.com/office/drawing/2014/main" id="{052AC3EF-1AD8-0243-85BE-A294DAFB7E23}"/>
              </a:ext>
            </a:extLst>
          </p:cNvPr>
          <p:cNvSpPr txBox="1"/>
          <p:nvPr/>
        </p:nvSpPr>
        <p:spPr>
          <a:xfrm>
            <a:off x="3443199" y="590349"/>
            <a:ext cx="6093632" cy="523220"/>
          </a:xfrm>
          <a:prstGeom prst="rect">
            <a:avLst/>
          </a:prstGeom>
          <a:noFill/>
        </p:spPr>
        <p:txBody>
          <a:bodyPr wrap="square">
            <a:spAutoFit/>
          </a:bodyPr>
          <a:lstStyle/>
          <a:p>
            <a:pPr lvl="3"/>
            <a:r>
              <a:rPr lang="af-ZA" sz="2800" b="1" i="1"/>
              <a:t>The lion's head</a:t>
            </a:r>
            <a:endParaRPr lang="bg-BG" sz="2800" b="1" i="1"/>
          </a:p>
        </p:txBody>
      </p:sp>
    </p:spTree>
    <p:extLst>
      <p:ext uri="{BB962C8B-B14F-4D97-AF65-F5344CB8AC3E}">
        <p14:creationId xmlns:p14="http://schemas.microsoft.com/office/powerpoint/2010/main" val="40283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A112E88-A59A-DA4B-AE6A-D3BED7E20ADD}"/>
              </a:ext>
            </a:extLst>
          </p:cNvPr>
          <p:cNvSpPr>
            <a:spLocks noGrp="1"/>
          </p:cNvSpPr>
          <p:nvPr>
            <p:ph type="title"/>
          </p:nvPr>
        </p:nvSpPr>
        <p:spPr>
          <a:xfrm>
            <a:off x="-85956" y="269441"/>
            <a:ext cx="7958331" cy="1077229"/>
          </a:xfrm>
        </p:spPr>
        <p:txBody>
          <a:bodyPr/>
          <a:lstStyle/>
          <a:p>
            <a:r>
              <a:rPr lang="af-ZA"/>
              <a:t> The Stob pyramids</a:t>
            </a:r>
            <a:endParaRPr lang="bg-BG"/>
          </a:p>
        </p:txBody>
      </p:sp>
      <p:sp>
        <p:nvSpPr>
          <p:cNvPr id="3" name="Контейнер за съдържание 2">
            <a:extLst>
              <a:ext uri="{FF2B5EF4-FFF2-40B4-BE49-F238E27FC236}">
                <a16:creationId xmlns:a16="http://schemas.microsoft.com/office/drawing/2014/main" id="{06983756-46EB-6540-B099-EFC29958C2FE}"/>
              </a:ext>
            </a:extLst>
          </p:cNvPr>
          <p:cNvSpPr>
            <a:spLocks noGrp="1"/>
          </p:cNvSpPr>
          <p:nvPr>
            <p:ph idx="1"/>
          </p:nvPr>
        </p:nvSpPr>
        <p:spPr>
          <a:xfrm>
            <a:off x="4910404" y="1763012"/>
            <a:ext cx="5921994" cy="3801807"/>
          </a:xfrm>
        </p:spPr>
        <p:txBody>
          <a:bodyPr>
            <a:noAutofit/>
          </a:bodyPr>
          <a:lstStyle/>
          <a:p>
            <a:r>
              <a:rPr lang="af-ZA" b="1"/>
              <a:t>These unique rock compositions in the western foothills of the Rila Mountains, sculpted as if by human hands, are in fact a creation of nature itself.  Most of them are conical and end with a stone hat.  Their height varies between 7 and 12 meters.  The pyramids have different names - the Towers, the Hammers, the Samodiv Chimneys, the Gathers, the Brothers, the Matchmakers and others.  One of their impressive qualities lies in their colors, which range from light yellow to dark brown and red.  They are most beautiful and spectacular at sunset and in the moonlight.</a:t>
            </a:r>
            <a:endParaRPr lang="bg-BG" b="1"/>
          </a:p>
        </p:txBody>
      </p:sp>
      <p:pic>
        <p:nvPicPr>
          <p:cNvPr id="6" name="Картина 5">
            <a:extLst>
              <a:ext uri="{FF2B5EF4-FFF2-40B4-BE49-F238E27FC236}">
                <a16:creationId xmlns:a16="http://schemas.microsoft.com/office/drawing/2014/main" id="{9571884A-41BA-6B4D-95A6-F9CCC801673B}"/>
              </a:ext>
            </a:extLst>
          </p:cNvPr>
          <p:cNvPicPr>
            <a:picLocks noChangeAspect="1"/>
          </p:cNvPicPr>
          <p:nvPr/>
        </p:nvPicPr>
        <p:blipFill>
          <a:blip r:embed="rId2"/>
          <a:stretch>
            <a:fillRect/>
          </a:stretch>
        </p:blipFill>
        <p:spPr>
          <a:xfrm>
            <a:off x="1053075" y="1948232"/>
            <a:ext cx="4105807" cy="3431366"/>
          </a:xfrm>
          <a:prstGeom prst="rect">
            <a:avLst/>
          </a:prstGeom>
        </p:spPr>
      </p:pic>
    </p:spTree>
    <p:extLst>
      <p:ext uri="{BB962C8B-B14F-4D97-AF65-F5344CB8AC3E}">
        <p14:creationId xmlns:p14="http://schemas.microsoft.com/office/powerpoint/2010/main" val="377860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3C41690-F3AA-5E40-90D4-55906EB2502A}"/>
              </a:ext>
            </a:extLst>
          </p:cNvPr>
          <p:cNvSpPr>
            <a:spLocks noGrp="1"/>
          </p:cNvSpPr>
          <p:nvPr>
            <p:ph type="title"/>
          </p:nvPr>
        </p:nvSpPr>
        <p:spPr>
          <a:xfrm>
            <a:off x="1464074" y="269441"/>
            <a:ext cx="7958331" cy="1077229"/>
          </a:xfrm>
        </p:spPr>
        <p:txBody>
          <a:bodyPr/>
          <a:lstStyle/>
          <a:p>
            <a:r>
              <a:rPr lang="af-ZA" b="1"/>
              <a:t>The petrified wedding near the village of Zimzelen.</a:t>
            </a:r>
            <a:endParaRPr lang="bg-BG" b="1"/>
          </a:p>
        </p:txBody>
      </p:sp>
      <p:sp>
        <p:nvSpPr>
          <p:cNvPr id="3" name="Контейнер за съдържание 2">
            <a:extLst>
              <a:ext uri="{FF2B5EF4-FFF2-40B4-BE49-F238E27FC236}">
                <a16:creationId xmlns:a16="http://schemas.microsoft.com/office/drawing/2014/main" id="{EDD219CB-7C88-A14F-B6A6-69EB30095634}"/>
              </a:ext>
            </a:extLst>
          </p:cNvPr>
          <p:cNvSpPr>
            <a:spLocks noGrp="1"/>
          </p:cNvSpPr>
          <p:nvPr>
            <p:ph idx="1"/>
          </p:nvPr>
        </p:nvSpPr>
        <p:spPr>
          <a:xfrm>
            <a:off x="5655838" y="1916833"/>
            <a:ext cx="5801723" cy="3997828"/>
          </a:xfrm>
        </p:spPr>
        <p:txBody>
          <a:bodyPr>
            <a:normAutofit fontScale="92500" lnSpcReduction="10000"/>
          </a:bodyPr>
          <a:lstStyle/>
          <a:p>
            <a:r>
              <a:rPr lang="af-ZA" b="1" i="1"/>
              <a:t>This unique rock phenomenon is located about 5 km east of the town of Kardzhali.  Rock formations are very similar to a group of people.  Most impressive are two 10-meter cliffs, resembling embraced newlyweds.  According to legend, wedding guests were traveling to a neighboring village when the wind blew and blew the veil of the bride.  At the sight of her beauty, the father-in-law envied his son and wished for his daughter-in-law.  Nature was outraged and petrified all the wedding guests.</a:t>
            </a:r>
            <a:endParaRPr lang="bg-BG" b="1" i="1"/>
          </a:p>
        </p:txBody>
      </p:sp>
      <p:pic>
        <p:nvPicPr>
          <p:cNvPr id="6" name="Картина 5">
            <a:extLst>
              <a:ext uri="{FF2B5EF4-FFF2-40B4-BE49-F238E27FC236}">
                <a16:creationId xmlns:a16="http://schemas.microsoft.com/office/drawing/2014/main" id="{2B23056A-164B-E54E-8B3B-862183252C1A}"/>
              </a:ext>
            </a:extLst>
          </p:cNvPr>
          <p:cNvPicPr>
            <a:picLocks noChangeAspect="1"/>
          </p:cNvPicPr>
          <p:nvPr/>
        </p:nvPicPr>
        <p:blipFill>
          <a:blip r:embed="rId2"/>
          <a:stretch>
            <a:fillRect/>
          </a:stretch>
        </p:blipFill>
        <p:spPr>
          <a:xfrm>
            <a:off x="1232876" y="2390125"/>
            <a:ext cx="4577164" cy="3431366"/>
          </a:xfrm>
          <a:prstGeom prst="rect">
            <a:avLst/>
          </a:prstGeom>
        </p:spPr>
      </p:pic>
    </p:spTree>
    <p:extLst>
      <p:ext uri="{BB962C8B-B14F-4D97-AF65-F5344CB8AC3E}">
        <p14:creationId xmlns:p14="http://schemas.microsoft.com/office/powerpoint/2010/main" val="1999724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 екран</PresentationFormat>
  <Slides>13</Slides>
  <Notes>0</Notes>
  <HiddenSlides>0</HiddenSlides>
  <ScaleCrop>false</ScaleCrop>
  <HeadingPairs>
    <vt:vector size="4" baseType="variant">
      <vt:variant>
        <vt:lpstr>Тема</vt:lpstr>
      </vt:variant>
      <vt:variant>
        <vt:i4>1</vt:i4>
      </vt:variant>
      <vt:variant>
        <vt:lpstr>Заглавия на слайдовете</vt:lpstr>
      </vt:variant>
      <vt:variant>
        <vt:i4>13</vt:i4>
      </vt:variant>
    </vt:vector>
  </HeadingPairs>
  <TitlesOfParts>
    <vt:vector size="14" baseType="lpstr">
      <vt:lpstr>Madison</vt:lpstr>
      <vt:lpstr>rock landmarks in bulgaria</vt:lpstr>
      <vt:lpstr> The Belogradchik rocks</vt:lpstr>
      <vt:lpstr> The rock formations on the island of  St.  Anastasiya</vt:lpstr>
      <vt:lpstr> The wonderful rocks near Dalgopol</vt:lpstr>
      <vt:lpstr>Prohodna Cave, Karlukovo village</vt:lpstr>
      <vt:lpstr> The wonderful bridges</vt:lpstr>
      <vt:lpstr>6. The lion's head</vt:lpstr>
      <vt:lpstr> The Stob pyramids</vt:lpstr>
      <vt:lpstr>The petrified wedding near the village of Zimzelen.</vt:lpstr>
      <vt:lpstr>The stone mushrooms</vt:lpstr>
      <vt:lpstr>The Belogradchik rocks.</vt:lpstr>
      <vt:lpstr>Rock phenomenon “The girl.</vt:lpstr>
      <vt:lpstr>The three brothers.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 landmarks in bulgaria</dc:title>
  <dc:creator>Спасимира Славчева</dc:creator>
  <cp:lastModifiedBy>Спасимира Славчева</cp:lastModifiedBy>
  <cp:revision>3</cp:revision>
  <dcterms:created xsi:type="dcterms:W3CDTF">2021-01-07T08:10:48Z</dcterms:created>
  <dcterms:modified xsi:type="dcterms:W3CDTF">2021-01-11T09:39:17Z</dcterms:modified>
</cp:coreProperties>
</file>