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4" r:id="rId17"/>
    <p:sldId id="286" r:id="rId18"/>
    <p:sldId id="285" r:id="rId19"/>
    <p:sldId id="288" r:id="rId20"/>
    <p:sldId id="287" r:id="rId21"/>
    <p:sldId id="289" r:id="rId22"/>
    <p:sldId id="290" r:id="rId23"/>
    <p:sldId id="291" r:id="rId24"/>
    <p:sldId id="292" r:id="rId25"/>
    <p:sldId id="294" r:id="rId26"/>
    <p:sldId id="293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5" r:id="rId44"/>
    <p:sldId id="316" r:id="rId45"/>
    <p:sldId id="312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281" r:id="rId6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8" autoAdjust="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D5EFF-4A00-49A0-A3BF-6137FB5B6344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E4F78-CAA5-456A-9CBA-9C06186C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51C97-D3FF-48E2-A1A2-BBD7F1860104}" type="datetimeFigureOut">
              <a:rPr lang="el-GR" smtClean="0"/>
              <a:pPr/>
              <a:t>26/1/2019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4A664-719E-42C3-AEFA-F1156391BB9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Stella\Desktop\e-twinning 2018-2019\4.ΠΑΓΚΟΣΜΙΑ ΗΜΕΡΑ ΑΣΦΑΛΟΥΣ ΔΙΑΔΙΚΤΥΟΥ - 6 ΦΕΒΡΟΥΑΡΙΟΥ\broken-intern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500"/>
            <a:ext cx="8072494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  <p:sndAc>
      <p:stSnd>
        <p:snd r:embed="rId2" name="arrow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Aka-AcidGR-DiaryGirl" pitchFamily="2" charset="-95"/>
                <a:ea typeface="Aka-AcidGR-DiaryGirl" pitchFamily="2" charset="-95"/>
              </a:rPr>
              <a:t>Communication  </a:t>
            </a:r>
            <a:br>
              <a:rPr lang="en-IN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IN" dirty="0" smtClean="0">
                <a:latin typeface="Aka-AcidGR-DiaryGirl" pitchFamily="2" charset="-95"/>
                <a:ea typeface="Aka-AcidGR-DiaryGirl" pitchFamily="2" charset="-95"/>
              </a:rPr>
              <a:t>by Leon </a:t>
            </a:r>
            <a:r>
              <a:rPr lang="en-IN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communication  by Leon Zernitsk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600200"/>
            <a:ext cx="3988975" cy="52578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Digital Age 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Digital Age  by Leon Zernitsk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489" y="1600200"/>
            <a:ext cx="3571900" cy="509769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Credit Card 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Credit Card  by Leon Zernitsk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74" y="1600200"/>
            <a:ext cx="4125673" cy="5043510"/>
          </a:xfr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technology 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 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technology  by Leon Zernitsky 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325900"/>
            <a:ext cx="7000924" cy="4973069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HEALTH CARE TECHNOLOGY  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HEALTH CARE TECHNOLOGY  by Leon Zernitsk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600200"/>
            <a:ext cx="4357718" cy="5258393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Information age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information-age-leon-zernitsk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78" y="1500174"/>
            <a:ext cx="3301378" cy="478634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Common Ground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Charles Luna</a:t>
            </a:r>
            <a:endParaRPr lang="en-US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4" name="3 - Θέση περιεχομένου" descr="Common Ground by Charles Lun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811" y="1600200"/>
            <a:ext cx="6676377" cy="4525963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Image Untitled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Gerd</a:t>
            </a: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Altmann</a:t>
            </a:r>
            <a:endParaRPr lang="en-US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4" name="3 - Θέση περιεχομένου" descr="dc-image-be-the-change - Image Untitled, by Gerd Altman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Take a Shot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HanDraw</a:t>
            </a: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 Lukas P</a:t>
            </a:r>
            <a:endParaRPr lang="en-US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4" name="3 - Θέση περιεχομένου" descr="Take a Shot - HanDraw Lukas P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75" y="1600200"/>
            <a:ext cx="3995170" cy="5237884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Modern world caricature illustrations by Steve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Cutts</a:t>
            </a:r>
            <a:endParaRPr lang="en-US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4" name="3 - Θέση περιεχομένου" descr="modern-world-caricature-illustrations-steve-cutts-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73" y="1600200"/>
            <a:ext cx="7500654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Stella\Desktop\e-twinning 2018-2019\4.ΠΑΓΚΟΣΜΙΑ ΗΜΕΡΑ ΑΣΦΑΛΟΥΣ ΔΙΑΔΙΚΤΥΟΥ - 6 ΦΕΒΡΟΥΑΡΙΟΥ\dbec055d4cef3cf6fca79fbf8cb78cf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7"/>
            <a:ext cx="8429684" cy="64076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  <p:sndAc>
      <p:stSnd>
        <p:snd r:embed="rId2" name="wind.wav" builtIn="1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Capture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76" y="241149"/>
            <a:ext cx="8459928" cy="6311375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Fazzino</a:t>
            </a:r>
            <a:r>
              <a:rPr lang="en-US" dirty="0" smtClean="0"/>
              <a:t> U0399 original mixed media art –Brain Technology global</a:t>
            </a:r>
            <a:endParaRPr lang="en-US" dirty="0"/>
          </a:p>
        </p:txBody>
      </p:sp>
      <p:pic>
        <p:nvPicPr>
          <p:cNvPr id="4" name="3 - Θέση περιεχομένου" descr="fazzino-U0399-original-mixed-media-art-brain-technology-globa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213" y="1600200"/>
            <a:ext cx="3673573" cy="5043510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Capture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428604"/>
            <a:ext cx="8572560" cy="5697559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Capture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665" y="285728"/>
            <a:ext cx="8529797" cy="6331459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Street graffiti – unknown artist</a:t>
            </a:r>
            <a:endParaRPr lang="en-US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4" name="3 - Θέση περιεχομένου" descr="HTB1EJ_QRVXXXXbgXpXXq6xXFXXX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600200"/>
            <a:ext cx="4911859" cy="489958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 Art – </a:t>
            </a:r>
            <a:r>
              <a:rPr lang="en-US" dirty="0" err="1" smtClean="0"/>
              <a:t>Unkown</a:t>
            </a:r>
            <a:r>
              <a:rPr lang="en-US" dirty="0" smtClean="0"/>
              <a:t> Artist</a:t>
            </a:r>
            <a:endParaRPr lang="en-US" dirty="0"/>
          </a:p>
        </p:txBody>
      </p:sp>
      <p:pic>
        <p:nvPicPr>
          <p:cNvPr id="4" name="3 - Θέση περιεχομένου" descr="bullying_mobile_05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571212"/>
            <a:ext cx="5663522" cy="4929622"/>
          </a:xfrm>
        </p:spPr>
      </p:pic>
    </p:spTree>
  </p:cSld>
  <p:clrMapOvr>
    <a:masterClrMapping/>
  </p:clrMapOvr>
  <p:transition spd="slow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Slid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42852"/>
            <a:ext cx="4429156" cy="3286124"/>
          </a:xfrm>
        </p:spPr>
      </p:pic>
      <p:pic>
        <p:nvPicPr>
          <p:cNvPr id="2050" name="Picture 2" descr="E:\BACKUP STELLA\N H P I A G W G E I O\P A I D A G W G I K O      Y L I K O\SAFER INTERNET\ΤΕΧΝΗ &amp; ΔΙΑΔΙΚΤΥΟ\Slid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42852"/>
            <a:ext cx="4143404" cy="3385172"/>
          </a:xfrm>
          <a:prstGeom prst="rect">
            <a:avLst/>
          </a:prstGeom>
          <a:noFill/>
        </p:spPr>
      </p:pic>
      <p:pic>
        <p:nvPicPr>
          <p:cNvPr id="2051" name="Picture 3" descr="E:\BACKUP STELLA\N H P I A G W G E I O\P A I D A G W G I K O      Y L I K O\SAFER INTERNET\ΤΕΧΝΗ &amp; ΔΙΑΔΙΚΤΥΟ\Slide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500438"/>
            <a:ext cx="4857784" cy="33575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14348" y="1285860"/>
            <a:ext cx="45719" cy="7143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endParaRPr lang="en-US" dirty="0"/>
          </a:p>
        </p:txBody>
      </p:sp>
      <p:pic>
        <p:nvPicPr>
          <p:cNvPr id="4" name="3 - Θέση περιεχομένου" descr="50230552_769229166785044_755984304891022540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571480"/>
            <a:ext cx="7711725" cy="5340369"/>
          </a:xfrm>
        </p:spPr>
      </p:pic>
    </p:spTree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002051_769229193451708_229780533440151552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7" y="571480"/>
            <a:ext cx="6797532" cy="5554683"/>
          </a:xfrm>
        </p:spPr>
      </p:pic>
    </p:spTree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467853_769229356785025_29317098870145024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428604"/>
            <a:ext cx="7072362" cy="5965684"/>
          </a:xfrm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Stella\Desktop\e-twinning 2018-2019\4.ΠΑΓΚΟΣΜΙΑ ΗΜΕΡΑ ΑΣΦΑΛΟΥΣ ΔΙΑΔΙΚΤΥΟΥ - 6 ΦΕΒΡΟΥΑΡΙΟΥ\ae14d7_506ab9afe96d45308793fda59a097eaa_mv2_d_2000_1211_s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7886817" cy="47752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  <p:sndAc>
      <p:stSnd>
        <p:snd r:embed="rId2" name="breeze.wav" builtIn="1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524990_769229256785035_30033037706133504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785794"/>
            <a:ext cx="6843366" cy="5197493"/>
          </a:xfrm>
        </p:spPr>
      </p:pic>
    </p:spTree>
  </p:cSld>
  <p:clrMapOvr>
    <a:masterClrMapping/>
  </p:clrMapOvr>
  <p:transition spd="slow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584687_769229760118318_309551868125852467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577034"/>
            <a:ext cx="6500858" cy="5549130"/>
          </a:xfrm>
        </p:spPr>
      </p:pic>
    </p:spTree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613546_769229326785028_117774758810379878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298" y="357166"/>
            <a:ext cx="6720726" cy="5768997"/>
          </a:xfrm>
        </p:spPr>
      </p:pic>
    </p:spTree>
  </p:cSld>
  <p:clrMapOvr>
    <a:masterClrMapping/>
  </p:clrMapOvr>
  <p:transition spd="slow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808899_769229303451697_609612684449755955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642918"/>
            <a:ext cx="7796240" cy="5197493"/>
          </a:xfrm>
        </p:spPr>
      </p:pic>
    </p:spTree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883699_769229640118330_181541646480336486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071546"/>
            <a:ext cx="6575911" cy="4525963"/>
          </a:xfrm>
        </p:spPr>
      </p:pic>
    </p:spTree>
  </p:cSld>
  <p:clrMapOvr>
    <a:masterClrMapping/>
  </p:clrMapOvr>
  <p:transition spd="slow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894883_769229603451667_409956024697067929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642918"/>
            <a:ext cx="8010554" cy="5340369"/>
          </a:xfrm>
        </p:spPr>
      </p:pic>
    </p:spTree>
  </p:cSld>
  <p:clrMapOvr>
    <a:masterClrMapping/>
  </p:clrMapOvr>
  <p:transition spd="slow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899050_769229846784976_462114564524212224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571480"/>
            <a:ext cx="8010554" cy="5715040"/>
          </a:xfrm>
        </p:spPr>
      </p:pic>
    </p:spTree>
  </p:cSld>
  <p:clrMapOvr>
    <a:masterClrMapping/>
  </p:clrMapOvr>
  <p:transition spd="slow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951924_769229896784971_844093371541618688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357166"/>
            <a:ext cx="6429420" cy="5906319"/>
          </a:xfrm>
        </p:spPr>
      </p:pic>
    </p:spTree>
  </p:cSld>
  <p:clrMapOvr>
    <a:masterClrMapping/>
  </p:clrMapOvr>
  <p:transition spd="slow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1148190_769229530118341_736001198170256179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928670"/>
            <a:ext cx="7796240" cy="5197493"/>
          </a:xfrm>
        </p:spPr>
      </p:pic>
    </p:spTree>
  </p:cSld>
  <p:clrMapOvr>
    <a:masterClrMapping/>
  </p:clrMapOvr>
  <p:transition spd="slow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0988200_769229693451658_511585144595808256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714356"/>
            <a:ext cx="7429552" cy="5411807"/>
          </a:xfrm>
        </p:spPr>
      </p:pic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Internet security and hackers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 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 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6" name="5 - Θέση περιεχομένου" descr="internet-security-and-hackers  by Leon Zernitsky 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409284"/>
            <a:ext cx="6500858" cy="4962323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bubbles - by </a:t>
            </a:r>
            <a:r>
              <a:rPr lang="en-US" dirty="0" err="1" smtClean="0"/>
              <a:t>Pawel</a:t>
            </a:r>
            <a:r>
              <a:rPr lang="en-US" dirty="0" smtClean="0"/>
              <a:t> </a:t>
            </a:r>
            <a:r>
              <a:rPr lang="en-US" dirty="0" err="1" smtClean="0"/>
              <a:t>Kuczynski</a:t>
            </a:r>
            <a:endParaRPr lang="en-US" dirty="0"/>
          </a:p>
        </p:txBody>
      </p:sp>
      <p:pic>
        <p:nvPicPr>
          <p:cNvPr id="5" name="4 - Θέση περιεχομένου" descr="soft bubbles - by Pawel Kuczyns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1600200"/>
            <a:ext cx="5715040" cy="4525963"/>
          </a:xfrm>
        </p:spPr>
      </p:pic>
    </p:spTree>
  </p:cSld>
  <p:clrMapOvr>
    <a:masterClrMapping/>
  </p:clrMapOvr>
  <p:transition spd="slow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morning - by </a:t>
            </a:r>
            <a:r>
              <a:rPr lang="en-US" dirty="0" err="1" smtClean="0"/>
              <a:t>Pawel</a:t>
            </a:r>
            <a:r>
              <a:rPr lang="en-US" dirty="0" smtClean="0"/>
              <a:t> </a:t>
            </a:r>
            <a:r>
              <a:rPr lang="en-US" dirty="0" err="1" smtClean="0"/>
              <a:t>Kuczynski</a:t>
            </a:r>
            <a:endParaRPr lang="en-US" dirty="0"/>
          </a:p>
        </p:txBody>
      </p:sp>
      <p:pic>
        <p:nvPicPr>
          <p:cNvPr id="4" name="3 - Θέση περιεχομένου" descr="good morning - by Pawel Kuczyns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841" y="1600200"/>
            <a:ext cx="5760317" cy="4525963"/>
          </a:xfrm>
        </p:spPr>
      </p:pic>
    </p:spTree>
  </p:cSld>
  <p:clrMapOvr>
    <a:masterClrMapping/>
  </p:clrMapOvr>
  <p:transition spd="slow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Freedom - satirical illustration by </a:t>
            </a:r>
            <a:r>
              <a:rPr lang="en-US" dirty="0" err="1" smtClean="0"/>
              <a:t>Pawel</a:t>
            </a:r>
            <a:r>
              <a:rPr lang="en-US" dirty="0" smtClean="0"/>
              <a:t> </a:t>
            </a:r>
            <a:r>
              <a:rPr lang="en-US" dirty="0" err="1" smtClean="0"/>
              <a:t>Kuczynski</a:t>
            </a:r>
            <a:endParaRPr lang="en-US" dirty="0"/>
          </a:p>
        </p:txBody>
      </p:sp>
      <p:pic>
        <p:nvPicPr>
          <p:cNvPr id="4" name="3 - Θέση περιεχομένου" descr="Freedom - satirical illustration by Pawel Kuczyns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3775" y="1600200"/>
            <a:ext cx="3116449" cy="4525963"/>
          </a:xfrm>
        </p:spPr>
      </p:pic>
    </p:spTree>
  </p:cSld>
  <p:clrMapOvr>
    <a:masterClrMapping/>
  </p:clrMapOvr>
  <p:transition spd="slow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"Lunch atop a </a:t>
            </a:r>
            <a:r>
              <a:rPr lang="en-US" dirty="0" smtClean="0"/>
              <a:t>skyscraper“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err="1" smtClean="0"/>
              <a:t>Pawel</a:t>
            </a:r>
            <a:r>
              <a:rPr lang="en-US" dirty="0" smtClean="0"/>
              <a:t> </a:t>
            </a:r>
            <a:r>
              <a:rPr lang="en-US" dirty="0" err="1" smtClean="0"/>
              <a:t>Kuczynski</a:t>
            </a:r>
            <a:endParaRPr lang="en-US" dirty="0"/>
          </a:p>
        </p:txBody>
      </p:sp>
      <p:pic>
        <p:nvPicPr>
          <p:cNvPr id="5" name="4 - Θέση περιεχομένου" descr="Lunch atop a skyscrap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428736"/>
            <a:ext cx="6858048" cy="4971911"/>
          </a:xfrm>
        </p:spPr>
      </p:pic>
    </p:spTree>
  </p:cSld>
  <p:clrMapOvr>
    <a:masterClrMapping/>
  </p:clrMapOvr>
  <p:transition spd="slow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fREE</a:t>
            </a:r>
            <a:r>
              <a:rPr lang="en-US" dirty="0" smtClean="0"/>
              <a:t> </a:t>
            </a:r>
            <a:r>
              <a:rPr lang="en-US" dirty="0" smtClean="0"/>
              <a:t>by </a:t>
            </a:r>
            <a:r>
              <a:rPr lang="en-US" dirty="0" err="1" smtClean="0"/>
              <a:t>Pawel</a:t>
            </a:r>
            <a:r>
              <a:rPr lang="en-US" dirty="0" smtClean="0"/>
              <a:t> </a:t>
            </a:r>
            <a:r>
              <a:rPr lang="en-US" dirty="0" err="1" smtClean="0"/>
              <a:t>Kuczynski</a:t>
            </a:r>
            <a:endParaRPr lang="en-US" dirty="0"/>
          </a:p>
        </p:txBody>
      </p:sp>
      <p:pic>
        <p:nvPicPr>
          <p:cNvPr id="4" name="3 - Θέση περιεχομένου" descr="31124584_2053553858006516_788371209302153625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600200"/>
            <a:ext cx="3786214" cy="4900634"/>
          </a:xfrm>
        </p:spPr>
      </p:pic>
    </p:spTree>
  </p:cSld>
  <p:clrMapOvr>
    <a:masterClrMapping/>
  </p:clrMapOvr>
  <p:transition spd="slow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ISLANDS - by </a:t>
            </a:r>
            <a:r>
              <a:rPr lang="en-US" dirty="0" err="1" smtClean="0"/>
              <a:t>Pawel</a:t>
            </a:r>
            <a:r>
              <a:rPr lang="en-US" dirty="0" smtClean="0"/>
              <a:t> </a:t>
            </a:r>
            <a:r>
              <a:rPr lang="en-US" dirty="0" err="1" smtClean="0"/>
              <a:t>Kuczynski</a:t>
            </a:r>
            <a:endParaRPr lang="en-US" dirty="0"/>
          </a:p>
        </p:txBody>
      </p:sp>
      <p:pic>
        <p:nvPicPr>
          <p:cNvPr id="4" name="3 - Θέση περιεχομένου" descr="ISLANDS - by Pawel Kuczyns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32" y="1357298"/>
            <a:ext cx="5135689" cy="5101451"/>
          </a:xfrm>
        </p:spPr>
      </p:pic>
    </p:spTree>
  </p:cSld>
  <p:clrMapOvr>
    <a:masterClrMapping/>
  </p:clrMapOvr>
  <p:transition spd="slow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Unkown</a:t>
            </a:r>
            <a:endParaRPr lang="en-US" dirty="0"/>
          </a:p>
        </p:txBody>
      </p:sp>
      <p:pic>
        <p:nvPicPr>
          <p:cNvPr id="4" name="3 - Θέση περιεχομένου" descr="f466f4a64e6351383c3b08515280818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615" y="1600200"/>
            <a:ext cx="3620770" cy="4525963"/>
          </a:xfrm>
        </p:spPr>
      </p:pic>
    </p:spTree>
  </p:cSld>
  <p:clrMapOvr>
    <a:masterClrMapping/>
  </p:clrMapOvr>
  <p:transition spd="slow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Unkown</a:t>
            </a:r>
            <a:endParaRPr lang="en-US" dirty="0"/>
          </a:p>
        </p:txBody>
      </p:sp>
      <p:pic>
        <p:nvPicPr>
          <p:cNvPr id="4" name="3 - Θέση περιεχομένου" descr="b8dbc51e6ad2fcece144c46f73d74de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000108"/>
            <a:ext cx="5710261" cy="5455958"/>
          </a:xfrm>
        </p:spPr>
      </p:pic>
    </p:spTree>
  </p:cSld>
  <p:clrMapOvr>
    <a:masterClrMapping/>
  </p:clrMapOvr>
  <p:transition spd="slow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Unkown</a:t>
            </a:r>
            <a:endParaRPr lang="en-US" dirty="0"/>
          </a:p>
        </p:txBody>
      </p:sp>
      <p:pic>
        <p:nvPicPr>
          <p:cNvPr id="4" name="3 - Θέση περιεχομένου" descr="1770fd8c600d469dc5a9da424a5681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783" y="1600200"/>
            <a:ext cx="4018129" cy="4829196"/>
          </a:xfrm>
        </p:spPr>
      </p:pic>
    </p:spTree>
  </p:cSld>
  <p:clrMapOvr>
    <a:masterClrMapping/>
  </p:clrMapOvr>
  <p:transition spd="slow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Unkown</a:t>
            </a:r>
            <a:endParaRPr lang="en-US" dirty="0"/>
          </a:p>
        </p:txBody>
      </p:sp>
      <p:pic>
        <p:nvPicPr>
          <p:cNvPr id="4" name="3 - Θέση περιεχομένου" descr="48911388_500909097062598_357902618367885312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453" y="1600200"/>
            <a:ext cx="5855094" cy="4525963"/>
          </a:xfrm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 Cooperation 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Cooperation  by Leon Zernitsk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69707"/>
            <a:ext cx="8229600" cy="2186948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49175162_2022930567783418_164287921897707929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600200"/>
            <a:ext cx="3625496" cy="5048160"/>
          </a:xfrm>
        </p:spPr>
      </p:pic>
    </p:spTree>
  </p:cSld>
  <p:clrMapOvr>
    <a:masterClrMapping/>
  </p:clrMapOvr>
  <p:transition spd="slow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489423_352707301989012_651269743622855065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2905" y="1600200"/>
            <a:ext cx="4758190" cy="4525963"/>
          </a:xfrm>
        </p:spPr>
      </p:pic>
    </p:spTree>
  </p:cSld>
  <p:clrMapOvr>
    <a:masterClrMapping/>
  </p:clrMapOvr>
  <p:transition spd="slow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554440_316156095680170_345429215578528153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346" y="1600200"/>
            <a:ext cx="6507307" cy="4525963"/>
          </a:xfrm>
        </p:spPr>
      </p:pic>
    </p:spTree>
  </p:cSld>
  <p:clrMapOvr>
    <a:masterClrMapping/>
  </p:clrMapOvr>
  <p:transition spd="slow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554440_316156095680170_345429215578528153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346" y="1600200"/>
            <a:ext cx="6507307" cy="4525963"/>
          </a:xfrm>
        </p:spPr>
      </p:pic>
    </p:spTree>
  </p:cSld>
  <p:clrMapOvr>
    <a:masterClrMapping/>
  </p:clrMapOvr>
  <p:transition spd="slow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565277_2039371699514517_16987398385067622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188422"/>
            <a:ext cx="3428831" cy="4937741"/>
          </a:xfrm>
        </p:spPr>
      </p:pic>
    </p:spTree>
  </p:cSld>
  <p:clrMapOvr>
    <a:masterClrMapping/>
  </p:clrMapOvr>
  <p:transition spd="slow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666135_401022220660183_180504653255514521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66703"/>
            <a:ext cx="8229600" cy="4392957"/>
          </a:xfrm>
        </p:spPr>
      </p:pic>
    </p:spTree>
  </p:cSld>
  <p:clrMapOvr>
    <a:masterClrMapping/>
  </p:clrMapOvr>
  <p:transition spd="slow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796908"/>
          </a:xfrm>
        </p:spPr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720469_949258831933768_596047753947329331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917620"/>
            <a:ext cx="4143404" cy="5694756"/>
          </a:xfrm>
        </p:spPr>
      </p:pic>
    </p:spTree>
  </p:cSld>
  <p:clrMapOvr>
    <a:masterClrMapping/>
  </p:clrMapOvr>
  <p:transition spd="slow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748165_280883935939015_3719623338272751616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143" y="1142984"/>
            <a:ext cx="4410997" cy="4983179"/>
          </a:xfrm>
        </p:spPr>
      </p:pic>
    </p:spTree>
  </p:cSld>
  <p:clrMapOvr>
    <a:masterClrMapping/>
  </p:clrMapOvr>
  <p:transition spd="slow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768157_395270367945097_379261875130466304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123" y="1142984"/>
            <a:ext cx="4179204" cy="5429288"/>
          </a:xfrm>
        </p:spPr>
      </p:pic>
    </p:spTree>
  </p:cSld>
  <p:clrMapOvr>
    <a:masterClrMapping/>
  </p:clrMapOvr>
  <p:transition spd="slow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810118_576441089468272_88079946772329267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428736"/>
            <a:ext cx="6679381" cy="5002709"/>
          </a:xfrm>
        </p:spPr>
      </p:pic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network 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network  by Leon Zernitsk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823" y="1600200"/>
            <a:ext cx="3448353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816722_403849773521239_432701336125544857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41101"/>
            <a:ext cx="8229600" cy="4044160"/>
          </a:xfrm>
        </p:spPr>
      </p:pic>
    </p:spTree>
  </p:cSld>
  <p:clrMapOvr>
    <a:masterClrMapping/>
  </p:clrMapOvr>
  <p:transition spd="slow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868896_2432991520062590_539064125023793971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1104162"/>
            <a:ext cx="4214842" cy="5426074"/>
          </a:xfrm>
        </p:spPr>
      </p:pic>
    </p:spTree>
  </p:cSld>
  <p:clrMapOvr>
    <a:masterClrMapping/>
  </p:clrMapOvr>
  <p:transition spd="slow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50877582_328327067777268_780917828283373977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1188891"/>
            <a:ext cx="5099986" cy="5454819"/>
          </a:xfrm>
        </p:spPr>
      </p:pic>
    </p:spTree>
  </p:cSld>
  <p:clrMapOvr>
    <a:masterClrMapping/>
  </p:clrMapOvr>
  <p:transition spd="slow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pic>
        <p:nvPicPr>
          <p:cNvPr id="4" name="3 - Θέση περιεχομένου" descr="κομικς15179237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93476"/>
            <a:ext cx="8229600" cy="3339410"/>
          </a:xfrm>
        </p:spPr>
      </p:pic>
    </p:spTree>
  </p:cSld>
  <p:clrMapOvr>
    <a:masterClrMapping/>
  </p:clrMapOvr>
  <p:transition spd="slow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Safety project  </a:t>
            </a:r>
            <a:r>
              <a:rPr lang="en-US" dirty="0" err="1" smtClean="0"/>
              <a:t>Viv</a:t>
            </a:r>
            <a:r>
              <a:rPr lang="en-US" dirty="0" smtClean="0"/>
              <a:t> Owen</a:t>
            </a:r>
            <a:endParaRPr lang="en-US" dirty="0"/>
          </a:p>
        </p:txBody>
      </p:sp>
      <p:pic>
        <p:nvPicPr>
          <p:cNvPr id="4" name="3 - Θέση περιεχομένου" descr="Internet Safety project  Viv Ow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Safety project  </a:t>
            </a:r>
            <a:r>
              <a:rPr lang="en-US" dirty="0" err="1" smtClean="0"/>
              <a:t>Viv</a:t>
            </a:r>
            <a:r>
              <a:rPr lang="en-US" dirty="0" smtClean="0"/>
              <a:t> Owen</a:t>
            </a:r>
            <a:endParaRPr lang="en-US" dirty="0"/>
          </a:p>
        </p:txBody>
      </p:sp>
      <p:pic>
        <p:nvPicPr>
          <p:cNvPr id="4" name="3 - Θέση περιεχομένου" descr="r-paint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1276" y="1600200"/>
            <a:ext cx="4581448" cy="4525963"/>
          </a:xfrm>
        </p:spPr>
      </p:pic>
    </p:spTree>
  </p:cSld>
  <p:clrMapOvr>
    <a:masterClrMapping/>
  </p:clrMapOvr>
  <p:transition spd="slow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latin typeface="Aka-AcidGR-DiaryGirl" pitchFamily="2" charset="-95"/>
                <a:ea typeface="Aka-AcidGR-DiaryGirl" pitchFamily="2" charset="-95"/>
                <a:cs typeface="Times New Roman" pitchFamily="18" charset="0"/>
              </a:rPr>
              <a:t>Ευχαριστούμε</a:t>
            </a:r>
            <a:endParaRPr lang="el-GR" dirty="0">
              <a:latin typeface="Aka-AcidGR-DiaryGirl" pitchFamily="2" charset="-95"/>
              <a:ea typeface="Aka-AcidGR-DiaryGirl" pitchFamily="2" charset="-95"/>
              <a:cs typeface="Times New Roman" pitchFamily="18" charset="0"/>
            </a:endParaRPr>
          </a:p>
        </p:txBody>
      </p:sp>
      <p:pic>
        <p:nvPicPr>
          <p:cNvPr id="5" name="4 - Θέση περιεχομένου" descr="Internet-Safet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119089"/>
            <a:ext cx="6143668" cy="5748038"/>
          </a:xfrm>
        </p:spPr>
      </p:pic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Digital age 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digital-age-leon-zernitsk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1087894"/>
            <a:ext cx="4429156" cy="573559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Aka-AcidGR-DiaryGirl" pitchFamily="2" charset="-95"/>
                <a:ea typeface="Aka-AcidGR-DiaryGirl" pitchFamily="2" charset="-95"/>
              </a:rPr>
              <a:t>e-business  by Leon </a:t>
            </a:r>
            <a:r>
              <a:rPr lang="en-IN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e-business-leon-zernitsk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1357298"/>
            <a:ext cx="3897536" cy="5172901"/>
          </a:xfr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Business World </a:t>
            </a:r>
            <a:br>
              <a:rPr lang="en-US" dirty="0" smtClean="0">
                <a:latin typeface="Aka-AcidGR-DiaryGirl" pitchFamily="2" charset="-95"/>
                <a:ea typeface="Aka-AcidGR-DiaryGirl" pitchFamily="2" charset="-95"/>
              </a:rPr>
            </a:br>
            <a:r>
              <a:rPr lang="en-US" dirty="0" smtClean="0">
                <a:latin typeface="Aka-AcidGR-DiaryGirl" pitchFamily="2" charset="-95"/>
                <a:ea typeface="Aka-AcidGR-DiaryGirl" pitchFamily="2" charset="-95"/>
              </a:rPr>
              <a:t>by Leon </a:t>
            </a:r>
            <a:r>
              <a:rPr lang="en-US" dirty="0" err="1" smtClean="0">
                <a:latin typeface="Aka-AcidGR-DiaryGirl" pitchFamily="2" charset="-95"/>
                <a:ea typeface="Aka-AcidGR-DiaryGirl" pitchFamily="2" charset="-95"/>
              </a:rPr>
              <a:t>Zernitsky</a:t>
            </a:r>
            <a:endParaRPr lang="el-GR" dirty="0"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5" name="4 - Θέση περιεχομένου" descr="Business World by Leon Zernitsk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357298"/>
            <a:ext cx="3957277" cy="5259126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129</Words>
  <Application>Microsoft Office PowerPoint</Application>
  <PresentationFormat>Προβολή στην οθόνη (4:3)</PresentationFormat>
  <Paragraphs>47</Paragraphs>
  <Slides>66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66</vt:i4>
      </vt:variant>
    </vt:vector>
  </HeadingPairs>
  <TitlesOfParts>
    <vt:vector size="67" baseType="lpstr">
      <vt:lpstr>Θέμα του Office</vt:lpstr>
      <vt:lpstr>Διαφάνεια 1</vt:lpstr>
      <vt:lpstr>Διαφάνεια 2</vt:lpstr>
      <vt:lpstr>Διαφάνεια 3</vt:lpstr>
      <vt:lpstr>Internet security and hackers   by Leon Zernitsky </vt:lpstr>
      <vt:lpstr> Cooperation   by Leon Zernitsky</vt:lpstr>
      <vt:lpstr>network   by Leon Zernitsky</vt:lpstr>
      <vt:lpstr>Digital age by Leon Zernitsky</vt:lpstr>
      <vt:lpstr>e-business  by Leon Zernitsky</vt:lpstr>
      <vt:lpstr>Business World  by Leon Zernitsky</vt:lpstr>
      <vt:lpstr>Communication   by Leon Zernitsky</vt:lpstr>
      <vt:lpstr>Digital Age   by Leon Zernitsky</vt:lpstr>
      <vt:lpstr>Credit Card   by Leon Zernitsky</vt:lpstr>
      <vt:lpstr>technology   by Leon Zernitsky </vt:lpstr>
      <vt:lpstr>HEALTH CARE TECHNOLOGY  by Leon Zernitsky</vt:lpstr>
      <vt:lpstr>Information age  by Leon Zernitsky</vt:lpstr>
      <vt:lpstr>Common Ground  by Charles Luna</vt:lpstr>
      <vt:lpstr>Image Untitled  by Gerd Altmann</vt:lpstr>
      <vt:lpstr>Take a Shot  by HanDraw Lukas P</vt:lpstr>
      <vt:lpstr>Modern world caricature illustrations by Steve Cutts</vt:lpstr>
      <vt:lpstr>Διαφάνεια 20</vt:lpstr>
      <vt:lpstr>Fazzino U0399 original mixed media art –Brain Technology global</vt:lpstr>
      <vt:lpstr>Διαφάνεια 22</vt:lpstr>
      <vt:lpstr>Διαφάνεια 23</vt:lpstr>
      <vt:lpstr>Street graffiti – unknown artist</vt:lpstr>
      <vt:lpstr>Street Art – Unkown Artist</vt:lpstr>
      <vt:lpstr>Διαφάνεια 26</vt:lpstr>
      <vt:lpstr> 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soft bubbles - by Pawel Kuczynski</vt:lpstr>
      <vt:lpstr>good morning - by Pawel Kuczynski</vt:lpstr>
      <vt:lpstr>Freedom - satirical illustration by Pawel Kuczynski</vt:lpstr>
      <vt:lpstr>"Lunch atop a skyscraper“ by Pawel Kuczynski</vt:lpstr>
      <vt:lpstr>fREE by Pawel Kuczynski</vt:lpstr>
      <vt:lpstr>ISLANDS - by Pawel Kuczynski</vt:lpstr>
      <vt:lpstr>Unkown</vt:lpstr>
      <vt:lpstr>Unkown</vt:lpstr>
      <vt:lpstr>Unkown</vt:lpstr>
      <vt:lpstr>Unkown</vt:lpstr>
      <vt:lpstr>Unknown</vt:lpstr>
      <vt:lpstr>Unknown</vt:lpstr>
      <vt:lpstr>Unknown</vt:lpstr>
      <vt:lpstr>Unknown</vt:lpstr>
      <vt:lpstr>Unknown</vt:lpstr>
      <vt:lpstr>Unknown</vt:lpstr>
      <vt:lpstr>Unknown</vt:lpstr>
      <vt:lpstr>Unknown</vt:lpstr>
      <vt:lpstr>Unknown</vt:lpstr>
      <vt:lpstr>Unknown</vt:lpstr>
      <vt:lpstr>Unknown</vt:lpstr>
      <vt:lpstr>Unknown</vt:lpstr>
      <vt:lpstr>Unknown</vt:lpstr>
      <vt:lpstr>Unknown</vt:lpstr>
      <vt:lpstr>Internet Safety project  Viv Owen</vt:lpstr>
      <vt:lpstr>Internet Safety project  Viv Owen</vt:lpstr>
      <vt:lpstr>Ευχαριστούμε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32o Nηπιαγωγείο Θεσσαλονίκης 20 Νοεμβρίου Παγκόσμια Ημέρα για τα Δικαιώματα του Παιδιού.</dc:title>
  <dc:creator>user</dc:creator>
  <cp:lastModifiedBy>QSA</cp:lastModifiedBy>
  <cp:revision>110</cp:revision>
  <dcterms:created xsi:type="dcterms:W3CDTF">2018-10-23T08:48:23Z</dcterms:created>
  <dcterms:modified xsi:type="dcterms:W3CDTF">2019-01-26T20:21:24Z</dcterms:modified>
</cp:coreProperties>
</file>