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4660"/>
  </p:normalViewPr>
  <p:slideViewPr>
    <p:cSldViewPr>
      <p:cViewPr varScale="1">
        <p:scale>
          <a:sx n="75" d="100"/>
          <a:sy n="75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A19F-7DC8-4B3A-85B7-426E41934270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5F4F-1542-42B2-9BC7-265EC861F3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4A17-04FB-4C49-A1C9-21BA2FA08253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F054-CE6E-4E51-8837-E67CC99C84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BDAD-581B-48DB-BDBC-892E348A7782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EA75-428C-442D-AB09-BC92C0C932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9D44-E872-45F4-B1FB-0BCB525FA213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069A-0A06-49C0-BA23-D6A591484C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3C0E-9AF7-41B2-A497-6B2B89C2874E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AB0F-1F20-4486-B3EB-AC67B73A6C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4773-33C1-4721-ACE2-1E862C4C8515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D586-D312-4472-9F56-406E3F0274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BB68-64BE-468C-A27C-87B21F61E2EC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6FE91-841D-4EE5-AB8D-59A01505A8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FC40-7CCE-46EC-8588-5AF77EF2D466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457C-099C-406E-A9A9-5A004A30CC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F675-9D06-4AA1-A011-33A6CBB89AA6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4283-74CA-4D8B-92FF-549E6B76BA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4E2F-5B1D-488B-9F14-FB1E2BA22EAF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0F10-23FD-4F9F-864C-9883CA7C88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82CA-DFC0-4696-8990-85E3E52FBFCE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DEB2-858C-47FC-8DA0-3557D9BA35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A88E59-281F-483E-92A8-C26BE7612242}" type="datetimeFigureOut">
              <a:rPr lang="fr-FR"/>
              <a:pPr>
                <a:defRPr/>
              </a:pPr>
              <a:t>12/11/2016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1ED51-AA6D-4ACC-AB70-18BCA53B19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Equipement sportif du lycée professionnel Gustave Eiffel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terrain de football </a:t>
            </a:r>
          </a:p>
        </p:txBody>
      </p:sp>
      <p:pic>
        <p:nvPicPr>
          <p:cNvPr id="22530" name="Espace réservé du contenu 3" descr="P10008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3554" name="Espace réservé du contenu 5" descr="P100086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terrain de basket </a:t>
            </a:r>
          </a:p>
        </p:txBody>
      </p:sp>
      <p:pic>
        <p:nvPicPr>
          <p:cNvPr id="24578" name="Espace réservé du contenu 3" descr="P100086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5602" name="Espace réservé du contenu 3" descr="P10008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6626" name="Espace réservé du contenu 3" descr="P100086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7650" name="Espace réservé du contenu 3" descr="P10008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salle de musculation </a:t>
            </a:r>
          </a:p>
        </p:txBody>
      </p:sp>
      <p:pic>
        <p:nvPicPr>
          <p:cNvPr id="28674" name="Espace réservé du contenu 3" descr="P10008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9698" name="Espace réservé du contenu 3" descr="P100087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On y pratique la musculation et il y a des cours de crossfit le soir pour les élèves qui le souhaitent.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Nous avons environ 2heures 30 de cours de sport par semaine. </a:t>
            </a:r>
          </a:p>
          <a:p>
            <a:pPr eaLnBrk="1" hangingPunct="1"/>
            <a:r>
              <a:rPr lang="fr-FR" smtClean="0"/>
              <a:t>Et nous avons au total environ 25 heures de cours par semaine dans toutes les matières. </a:t>
            </a:r>
          </a:p>
          <a:p>
            <a:pPr eaLnBrk="1" hangingPunct="1"/>
            <a:r>
              <a:rPr lang="fr-FR" smtClean="0"/>
              <a:t>Les élèves qui le souhaitent peuvent s’inscrire à l’UNSS ( association sportive) pour pratiquer différents sports.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Gymnase </a:t>
            </a:r>
          </a:p>
        </p:txBody>
      </p:sp>
      <p:pic>
        <p:nvPicPr>
          <p:cNvPr id="14338" name="Espace réservé du contenu 4" descr="P100087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484313"/>
            <a:ext cx="603408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5362" name="Espace réservé du contenu 3" descr="P10008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6386" name="Espace réservé du contenu 3" descr="P10008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 </a:t>
            </a:r>
          </a:p>
        </p:txBody>
      </p:sp>
      <p:sp>
        <p:nvSpPr>
          <p:cNvPr id="17410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Dans le gymnase nous pouvons pratiquer des sports comme le basketball, handball, futsall, volley, badminton.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dojo </a:t>
            </a:r>
          </a:p>
        </p:txBody>
      </p:sp>
      <p:pic>
        <p:nvPicPr>
          <p:cNvPr id="18434" name="Espace réservé du contenu 3" descr="P10008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 </a:t>
            </a:r>
          </a:p>
        </p:txBody>
      </p:sp>
      <p:sp>
        <p:nvSpPr>
          <p:cNvPr id="19458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Dans le dojo on y pratique du judo. On y pratique également de la lutte. On y pratique aussi l’acrosport. Et on y pratique aussi la gymnastique.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piste d’athlétisme </a:t>
            </a:r>
          </a:p>
        </p:txBody>
      </p:sp>
      <p:pic>
        <p:nvPicPr>
          <p:cNvPr id="20482" name="Espace réservé du contenu 3" descr="P100087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Sur la piste d’athlétisme on y pratique les sports d’athlétisme.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140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Equipement sportif du lycée professionnel Gustave Eiffel</vt:lpstr>
      <vt:lpstr>Gymnase </vt:lpstr>
      <vt:lpstr>Diapositive 3</vt:lpstr>
      <vt:lpstr>Diapositive 4</vt:lpstr>
      <vt:lpstr> </vt:lpstr>
      <vt:lpstr>le dojo </vt:lpstr>
      <vt:lpstr> </vt:lpstr>
      <vt:lpstr>La piste d’athlétisme </vt:lpstr>
      <vt:lpstr>Diapositive 9</vt:lpstr>
      <vt:lpstr>Le terrain de football </vt:lpstr>
      <vt:lpstr>Diapositive 11</vt:lpstr>
      <vt:lpstr>Le terrain de basket </vt:lpstr>
      <vt:lpstr>Diapositive 13</vt:lpstr>
      <vt:lpstr>Diapositive 14</vt:lpstr>
      <vt:lpstr>Diapositive 15</vt:lpstr>
      <vt:lpstr>La salle de musculation </vt:lpstr>
      <vt:lpstr>Diapositive 17</vt:lpstr>
      <vt:lpstr>Diapositive 18</vt:lpstr>
      <vt:lpstr>Diapositive 19</vt:lpstr>
    </vt:vector>
  </TitlesOfParts>
  <Company>eiffel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Equipement sportif du lycée professionnel Gustave Eiffel</dc:title>
  <dc:creator>dlecuyer</dc:creator>
  <cp:lastModifiedBy>EN</cp:lastModifiedBy>
  <cp:revision>11</cp:revision>
  <dcterms:created xsi:type="dcterms:W3CDTF">2016-10-14T06:16:16Z</dcterms:created>
  <dcterms:modified xsi:type="dcterms:W3CDTF">2016-11-12T15:27:17Z</dcterms:modified>
</cp:coreProperties>
</file>