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Avenir Nex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Avenir Nex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Avenir Nex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Avenir Nex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Avenir Nex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Avenir Nex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Avenir Nex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Avenir Nex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Avenir Nex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satOff val="1848"/>
              <a:lumOff val="-15262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0" cap="flat">
              <a:noFill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0" cap="flat">
              <a:noFill/>
              <a:miter lim="400000"/>
            </a:ln>
          </a:insideH>
          <a:insideV>
            <a:ln w="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918" y="4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560553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Nadpis a 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názvu"/>
          <p:cNvSpPr>
            <a:spLocks noGrp="1"/>
          </p:cNvSpPr>
          <p:nvPr>
            <p:ph type="title"/>
          </p:nvPr>
        </p:nvSpPr>
        <p:spPr>
          <a:xfrm>
            <a:off x="355600" y="2044700"/>
            <a:ext cx="12293600" cy="3238500"/>
          </a:xfrm>
          <a:prstGeom prst="rect">
            <a:avLst/>
          </a:prstGeom>
        </p:spPr>
        <p:txBody>
          <a:bodyPr anchor="b"/>
          <a:lstStyle/>
          <a:p>
            <a:r>
              <a:t>Text názvu</a:t>
            </a:r>
          </a:p>
        </p:txBody>
      </p:sp>
      <p:sp>
        <p:nvSpPr>
          <p:cNvPr id="12" name="Text úrovne 1…"/>
          <p:cNvSpPr>
            <a:spLocks noGrp="1"/>
          </p:cNvSpPr>
          <p:nvPr>
            <p:ph type="body" sz="quarter" idx="1"/>
          </p:nvPr>
        </p:nvSpPr>
        <p:spPr>
          <a:xfrm>
            <a:off x="355600" y="5270500"/>
            <a:ext cx="122936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13" name="Číslo snímky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ác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anko Hraško"/>
          <p:cNvSpPr>
            <a:spLocks noGrp="1"/>
          </p:cNvSpPr>
          <p:nvPr>
            <p:ph type="body" sz="quarter" idx="13"/>
          </p:nvPr>
        </p:nvSpPr>
        <p:spPr>
          <a:xfrm>
            <a:off x="1270000" y="5689600"/>
            <a:ext cx="10464800" cy="5842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</a:lstStyle>
          <a:p>
            <a:r>
              <a:t>–Janko Hraško</a:t>
            </a:r>
          </a:p>
        </p:txBody>
      </p:sp>
      <p:sp>
        <p:nvSpPr>
          <p:cNvPr id="94" name="„Sem zadajte citáciu.“"/>
          <p:cNvSpPr>
            <a:spLocks noGrp="1"/>
          </p:cNvSpPr>
          <p:nvPr>
            <p:ph type="body" sz="quarter" idx="14"/>
          </p:nvPr>
        </p:nvSpPr>
        <p:spPr>
          <a:xfrm>
            <a:off x="1270000" y="4095749"/>
            <a:ext cx="10464800" cy="7620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„Sem zadajte citáciu.“</a:t>
            </a:r>
          </a:p>
        </p:txBody>
      </p:sp>
      <p:sp>
        <p:nvSpPr>
          <p:cNvPr id="95" name="Číslo snímky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brázok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Číslo snímky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Číslo snímky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ka - na šír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rázok"/>
          <p:cNvSpPr>
            <a:spLocks noGrp="1"/>
          </p:cNvSpPr>
          <p:nvPr>
            <p:ph type="pic" idx="13"/>
          </p:nvPr>
        </p:nvSpPr>
        <p:spPr>
          <a:xfrm>
            <a:off x="1346200" y="520700"/>
            <a:ext cx="10388600" cy="586023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 názvu"/>
          <p:cNvSpPr>
            <a:spLocks noGrp="1"/>
          </p:cNvSpPr>
          <p:nvPr>
            <p:ph type="title"/>
          </p:nvPr>
        </p:nvSpPr>
        <p:spPr>
          <a:xfrm>
            <a:off x="1270000" y="6908800"/>
            <a:ext cx="10464800" cy="1282700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22" name="Text úrovne 1…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23" name="Číslo snímky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ov – st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názvu"/>
          <p:cNvSpPr>
            <a:spLocks noGrp="1"/>
          </p:cNvSpPr>
          <p:nvPr>
            <p:ph type="title"/>
          </p:nvPr>
        </p:nvSpPr>
        <p:spPr>
          <a:xfrm>
            <a:off x="355600" y="3251200"/>
            <a:ext cx="12293600" cy="3238500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31" name="Číslo snímky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ka -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rázok"/>
          <p:cNvSpPr>
            <a:spLocks noGrp="1"/>
          </p:cNvSpPr>
          <p:nvPr>
            <p:ph type="pic" sz="half" idx="13"/>
          </p:nvPr>
        </p:nvSpPr>
        <p:spPr>
          <a:xfrm>
            <a:off x="6705600" y="609600"/>
            <a:ext cx="5359400" cy="7759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 názvu"/>
          <p:cNvSpPr>
            <a:spLocks noGrp="1"/>
          </p:cNvSpPr>
          <p:nvPr>
            <p:ph type="title"/>
          </p:nvPr>
        </p:nvSpPr>
        <p:spPr>
          <a:xfrm>
            <a:off x="355600" y="1016000"/>
            <a:ext cx="5892800" cy="3886200"/>
          </a:xfrm>
          <a:prstGeom prst="rect">
            <a:avLst/>
          </a:prstGeom>
        </p:spPr>
        <p:txBody>
          <a:bodyPr anchor="b"/>
          <a:lstStyle/>
          <a:p>
            <a:r>
              <a:t>Text názvu</a:t>
            </a:r>
          </a:p>
        </p:txBody>
      </p:sp>
      <p:sp>
        <p:nvSpPr>
          <p:cNvPr id="40" name="Text úrovne 1…"/>
          <p:cNvSpPr>
            <a:spLocks noGrp="1"/>
          </p:cNvSpPr>
          <p:nvPr>
            <p:ph type="body" sz="quarter" idx="1"/>
          </p:nvPr>
        </p:nvSpPr>
        <p:spPr>
          <a:xfrm>
            <a:off x="355600" y="4889500"/>
            <a:ext cx="5892800" cy="3886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41" name="Číslo snímky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ov - h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názvu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49" name="Číslo snímky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ov a 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názvu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57" name="Text úrovne 1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20700" indent="-520700">
              <a:lnSpc>
                <a:spcPct val="120000"/>
              </a:lnSpc>
              <a:spcBef>
                <a:spcPts val="4600"/>
              </a:spcBef>
              <a:defRPr sz="4600"/>
            </a:lvl1pPr>
            <a:lvl2pPr marL="1041400" indent="-520700">
              <a:lnSpc>
                <a:spcPct val="120000"/>
              </a:lnSpc>
              <a:spcBef>
                <a:spcPts val="4600"/>
              </a:spcBef>
              <a:defRPr sz="4600"/>
            </a:lvl2pPr>
            <a:lvl3pPr marL="1562100" indent="-520700">
              <a:lnSpc>
                <a:spcPct val="120000"/>
              </a:lnSpc>
              <a:spcBef>
                <a:spcPts val="4600"/>
              </a:spcBef>
              <a:defRPr sz="4600"/>
            </a:lvl3pPr>
            <a:lvl4pPr marL="2082800" indent="-520700">
              <a:lnSpc>
                <a:spcPct val="120000"/>
              </a:lnSpc>
              <a:spcBef>
                <a:spcPts val="4600"/>
              </a:spcBef>
              <a:defRPr sz="4600"/>
            </a:lvl4pPr>
            <a:lvl5pPr marL="2603500" indent="-520700">
              <a:lnSpc>
                <a:spcPct val="120000"/>
              </a:lnSpc>
              <a:spcBef>
                <a:spcPts val="4600"/>
              </a:spcBef>
              <a:defRPr sz="4600"/>
            </a:lvl5pPr>
          </a:lstStyle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58" name="Číslo snímky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ov, odrážky a 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brázok"/>
          <p:cNvSpPr>
            <a:spLocks noGrp="1"/>
          </p:cNvSpPr>
          <p:nvPr>
            <p:ph type="pic" sz="half" idx="13"/>
          </p:nvPr>
        </p:nvSpPr>
        <p:spPr>
          <a:xfrm>
            <a:off x="6870700" y="2781300"/>
            <a:ext cx="5283200" cy="6184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 názvu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67" name="Text úrovne 1…"/>
          <p:cNvSpPr>
            <a:spLocks noGrp="1"/>
          </p:cNvSpPr>
          <p:nvPr>
            <p:ph type="body" sz="half" idx="1"/>
          </p:nvPr>
        </p:nvSpPr>
        <p:spPr>
          <a:xfrm>
            <a:off x="355600" y="2730500"/>
            <a:ext cx="5892800" cy="6299200"/>
          </a:xfrm>
          <a:prstGeom prst="rect">
            <a:avLst/>
          </a:prstGeom>
        </p:spPr>
        <p:txBody>
          <a:bodyPr/>
          <a:lstStyle/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68" name="Číslo snímky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 úrovne 1…"/>
          <p:cNvSpPr>
            <a:spLocks noGrp="1"/>
          </p:cNvSpPr>
          <p:nvPr>
            <p:ph type="body" idx="1"/>
          </p:nvPr>
        </p:nvSpPr>
        <p:spPr>
          <a:xfrm>
            <a:off x="762000" y="762000"/>
            <a:ext cx="11468100" cy="8216900"/>
          </a:xfrm>
          <a:prstGeom prst="rect">
            <a:avLst/>
          </a:prstGeom>
        </p:spPr>
        <p:txBody>
          <a:bodyPr/>
          <a:lstStyle>
            <a:lvl1pPr marL="520700" indent="-520700">
              <a:lnSpc>
                <a:spcPct val="120000"/>
              </a:lnSpc>
              <a:spcBef>
                <a:spcPts val="4600"/>
              </a:spcBef>
              <a:defRPr sz="4600"/>
            </a:lvl1pPr>
            <a:lvl2pPr marL="1041400" indent="-520700">
              <a:lnSpc>
                <a:spcPct val="120000"/>
              </a:lnSpc>
              <a:spcBef>
                <a:spcPts val="4600"/>
              </a:spcBef>
              <a:defRPr sz="4600"/>
            </a:lvl2pPr>
            <a:lvl3pPr marL="1562100" indent="-520700">
              <a:lnSpc>
                <a:spcPct val="120000"/>
              </a:lnSpc>
              <a:spcBef>
                <a:spcPts val="4600"/>
              </a:spcBef>
              <a:defRPr sz="4600"/>
            </a:lvl3pPr>
            <a:lvl4pPr marL="2082800" indent="-520700">
              <a:lnSpc>
                <a:spcPct val="120000"/>
              </a:lnSpc>
              <a:spcBef>
                <a:spcPts val="4600"/>
              </a:spcBef>
              <a:defRPr sz="4600"/>
            </a:lvl4pPr>
            <a:lvl5pPr marL="2603500" indent="-520700">
              <a:lnSpc>
                <a:spcPct val="120000"/>
              </a:lnSpc>
              <a:spcBef>
                <a:spcPts val="4600"/>
              </a:spcBef>
              <a:defRPr sz="4600"/>
            </a:lvl5pPr>
          </a:lstStyle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76" name="Číslo snímky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ka - 3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Obrázok"/>
          <p:cNvSpPr>
            <a:spLocks noGrp="1"/>
          </p:cNvSpPr>
          <p:nvPr>
            <p:ph type="pic" sz="quarter" idx="13"/>
          </p:nvPr>
        </p:nvSpPr>
        <p:spPr>
          <a:xfrm>
            <a:off x="6654800" y="5029200"/>
            <a:ext cx="5803900" cy="421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Obrázok"/>
          <p:cNvSpPr>
            <a:spLocks noGrp="1"/>
          </p:cNvSpPr>
          <p:nvPr>
            <p:ph type="pic" sz="quarter" idx="14"/>
          </p:nvPr>
        </p:nvSpPr>
        <p:spPr>
          <a:xfrm>
            <a:off x="6664613" y="508000"/>
            <a:ext cx="5803901" cy="421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Obrázok"/>
          <p:cNvSpPr>
            <a:spLocks noGrp="1"/>
          </p:cNvSpPr>
          <p:nvPr>
            <p:ph type="pic" idx="15"/>
          </p:nvPr>
        </p:nvSpPr>
        <p:spPr>
          <a:xfrm>
            <a:off x="533400" y="508000"/>
            <a:ext cx="580823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Číslo snímky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názvu"/>
          <p:cNvSpPr>
            <a:spLocks noGrp="1"/>
          </p:cNvSpPr>
          <p:nvPr>
            <p:ph type="title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 názvu</a:t>
            </a:r>
          </a:p>
        </p:txBody>
      </p:sp>
      <p:sp>
        <p:nvSpPr>
          <p:cNvPr id="3" name="Text úrovne 1…"/>
          <p:cNvSpPr>
            <a:spLocks noGrp="1"/>
          </p:cNvSpPr>
          <p:nvPr>
            <p:ph type="body" idx="1"/>
          </p:nvPr>
        </p:nvSpPr>
        <p:spPr>
          <a:xfrm>
            <a:off x="355600" y="2730500"/>
            <a:ext cx="12293600" cy="629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4" name="Číslo snímky"/>
          <p:cNvSpPr>
            <a:spLocks noGrp="1"/>
          </p:cNvSpPr>
          <p:nvPr>
            <p:ph type="sldNum" sz="quarter" idx="2"/>
          </p:nvPr>
        </p:nvSpPr>
        <p:spPr>
          <a:xfrm>
            <a:off x="6302883" y="9207499"/>
            <a:ext cx="386335" cy="4191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Avenir Nex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Avenir Nex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Avenir Nex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Avenir Nex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Avenir Nex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Avenir Nex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Avenir Nex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Avenir Nex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Avenir Next"/>
        </a:defRPr>
      </a:lvl9pPr>
    </p:titleStyle>
    <p:bodyStyle>
      <a:lvl1pPr marL="4318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Avenir Next"/>
        </a:defRPr>
      </a:lvl1pPr>
      <a:lvl2pPr marL="8636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Avenir Next"/>
        </a:defRPr>
      </a:lvl2pPr>
      <a:lvl3pPr marL="12954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Avenir Next"/>
        </a:defRPr>
      </a:lvl3pPr>
      <a:lvl4pPr marL="17272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Avenir Next"/>
        </a:defRPr>
      </a:lvl4pPr>
      <a:lvl5pPr marL="21590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Avenir Next"/>
        </a:defRPr>
      </a:lvl5pPr>
      <a:lvl6pPr marL="25908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Avenir Next"/>
        </a:defRPr>
      </a:lvl6pPr>
      <a:lvl7pPr marL="30226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Avenir Next"/>
        </a:defRPr>
      </a:lvl7pPr>
      <a:lvl8pPr marL="34544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Avenir Next"/>
        </a:defRPr>
      </a:lvl8pPr>
      <a:lvl9pPr marL="38862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Avenir Nex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Nex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Nex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Nex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Nex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Nex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Nex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Nex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Nex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Nex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Lesana Hrnčárová                                                     Príma A"/>
          <p:cNvSpPr>
            <a:spLocks noGrp="1"/>
          </p:cNvSpPr>
          <p:nvPr>
            <p:ph type="subTitle" sz="quarter" idx="1"/>
          </p:nvPr>
        </p:nvSpPr>
        <p:spPr>
          <a:xfrm>
            <a:off x="152400" y="8792633"/>
            <a:ext cx="12293600" cy="1295401"/>
          </a:xfrm>
          <a:prstGeom prst="rect">
            <a:avLst/>
          </a:prstGeom>
        </p:spPr>
        <p:txBody>
          <a:bodyPr/>
          <a:lstStyle>
            <a:lvl1pPr defTabSz="531622">
              <a:defRPr sz="3458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Lesana Hrnčárová                                                     Príma A</a:t>
            </a:r>
          </a:p>
        </p:txBody>
      </p:sp>
      <p:sp>
        <p:nvSpPr>
          <p:cNvPr id="120" name="BUBLANINA"/>
          <p:cNvSpPr>
            <a:spLocks noGrp="1"/>
          </p:cNvSpPr>
          <p:nvPr>
            <p:ph type="ctrTitle"/>
          </p:nvPr>
        </p:nvSpPr>
        <p:spPr>
          <a:xfrm>
            <a:off x="491066" y="-827617"/>
            <a:ext cx="12293601" cy="3238501"/>
          </a:xfrm>
          <a:prstGeom prst="rect">
            <a:avLst/>
          </a:prstGeom>
        </p:spPr>
        <p:txBody>
          <a:bodyPr/>
          <a:lstStyle>
            <a:lvl1pPr>
              <a:defRPr sz="9600" cap="none">
                <a:solidFill>
                  <a:srgbClr val="FF26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BUBLANINA</a:t>
            </a:r>
          </a:p>
        </p:txBody>
      </p:sp>
      <p:pic>
        <p:nvPicPr>
          <p:cNvPr id="121" name="97.jpg" descr="97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478530" y="2557822"/>
            <a:ext cx="8318674" cy="55485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YOU CAN CHOOSE:"/>
          <p:cNvSpPr>
            <a:spLocks noGrp="1"/>
          </p:cNvSpPr>
          <p:nvPr>
            <p:ph type="title"/>
          </p:nvPr>
        </p:nvSpPr>
        <p:spPr>
          <a:xfrm>
            <a:off x="592666" y="254000"/>
            <a:ext cx="12293601" cy="2438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437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YOU CAN CHOOSE:</a:t>
            </a:r>
          </a:p>
        </p:txBody>
      </p:sp>
      <p:sp>
        <p:nvSpPr>
          <p:cNvPr id="124" name="STRAWBERRY…"/>
          <p:cNvSpPr>
            <a:spLocks noGrp="1"/>
          </p:cNvSpPr>
          <p:nvPr>
            <p:ph type="body" sz="half" idx="1"/>
          </p:nvPr>
        </p:nvSpPr>
        <p:spPr>
          <a:xfrm>
            <a:off x="7717366" y="2374900"/>
            <a:ext cx="5892801" cy="6299200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STRAWBERRY</a:t>
            </a:r>
          </a:p>
          <a:p>
            <a:pPr>
              <a:defRPr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CHERRY</a:t>
            </a:r>
          </a:p>
          <a:p>
            <a:pPr>
              <a:defRPr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BLUEBERRY</a:t>
            </a:r>
          </a:p>
          <a:p>
            <a:pPr>
              <a:defRPr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CURRANT</a:t>
            </a:r>
          </a:p>
          <a:p>
            <a:pPr>
              <a:defRPr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APRICOT</a:t>
            </a:r>
          </a:p>
        </p:txBody>
      </p:sp>
      <p:pic>
        <p:nvPicPr>
          <p:cNvPr id="125" name="1_marhulovy-kolac.jpg" descr="1_marhulovy-kolac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95866" y="3108142"/>
            <a:ext cx="6443621" cy="48327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circl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INGREDIENTS:"/>
          <p:cNvSpPr>
            <a:spLocks noGrp="1"/>
          </p:cNvSpPr>
          <p:nvPr>
            <p:ph type="title"/>
          </p:nvPr>
        </p:nvSpPr>
        <p:spPr>
          <a:xfrm>
            <a:off x="203200" y="254000"/>
            <a:ext cx="12293600" cy="24384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9437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INGREDIENTS:</a:t>
            </a:r>
          </a:p>
        </p:txBody>
      </p:sp>
      <p:sp>
        <p:nvSpPr>
          <p:cNvPr id="128" name="300g semi-thick flour…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02259" indent="-302259" defTabSz="408940">
              <a:spcBef>
                <a:spcPts val="2600"/>
              </a:spcBef>
              <a:defRPr sz="266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/>
              <a:t>300g semi-thick flour</a:t>
            </a:r>
          </a:p>
          <a:p>
            <a:pPr marL="302259" indent="-302259" defTabSz="408940">
              <a:spcBef>
                <a:spcPts val="2600"/>
              </a:spcBef>
              <a:defRPr sz="266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/>
              <a:t>200g </a:t>
            </a:r>
            <a:r>
              <a:rPr dirty="0" smtClean="0"/>
              <a:t>powder </a:t>
            </a:r>
            <a:r>
              <a:rPr dirty="0"/>
              <a:t>sugar</a:t>
            </a:r>
          </a:p>
          <a:p>
            <a:pPr marL="302259" indent="-302259" defTabSz="408940">
              <a:spcBef>
                <a:spcPts val="2600"/>
              </a:spcBef>
              <a:defRPr sz="266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/>
              <a:t>3 eggs</a:t>
            </a:r>
          </a:p>
          <a:p>
            <a:pPr marL="302259" indent="-302259" defTabSz="408940">
              <a:spcBef>
                <a:spcPts val="2600"/>
              </a:spcBef>
              <a:defRPr sz="266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/>
              <a:t>1 baking soda</a:t>
            </a:r>
          </a:p>
          <a:p>
            <a:pPr marL="302259" indent="-302259" defTabSz="408940">
              <a:spcBef>
                <a:spcPts val="2600"/>
              </a:spcBef>
              <a:defRPr sz="266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/>
              <a:t>1 vanilla sugar</a:t>
            </a:r>
          </a:p>
          <a:p>
            <a:pPr marL="302259" indent="-302259" defTabSz="408940">
              <a:spcBef>
                <a:spcPts val="2600"/>
              </a:spcBef>
              <a:defRPr sz="266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/>
              <a:t>1dl oil</a:t>
            </a:r>
          </a:p>
          <a:p>
            <a:pPr marL="302259" indent="-302259" defTabSz="408940">
              <a:spcBef>
                <a:spcPts val="2600"/>
              </a:spcBef>
              <a:defRPr sz="266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/>
              <a:t>2dl milk</a:t>
            </a:r>
          </a:p>
          <a:p>
            <a:pPr marL="302259" indent="-302259" defTabSz="408940">
              <a:spcBef>
                <a:spcPts val="2600"/>
              </a:spcBef>
              <a:defRPr sz="266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/>
              <a:t>1 cup of fruit</a:t>
            </a:r>
          </a:p>
        </p:txBody>
      </p:sp>
      <p:pic>
        <p:nvPicPr>
          <p:cNvPr id="129" name="zNraj5BwQib9BxcTSQJQWQ.1280~Nad-chan-ere-ov-bublanina-so-zemiakmi.jpg" descr="zNraj5BwQib9BxcTSQJQWQ.1280~Nad-chan-ere-ov-bublanina-so-zemiakmi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828116" y="2959100"/>
            <a:ext cx="7658101" cy="508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circl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APProach:"/>
          <p:cNvSpPr>
            <a:spLocks noGrp="1"/>
          </p:cNvSpPr>
          <p:nvPr>
            <p:ph type="title"/>
          </p:nvPr>
        </p:nvSpPr>
        <p:spPr>
          <a:xfrm>
            <a:off x="-2844800" y="118533"/>
            <a:ext cx="12293600" cy="24384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437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sk-SK" dirty="0" err="1" smtClean="0"/>
              <a:t>steps</a:t>
            </a:r>
            <a:r>
              <a:rPr dirty="0" smtClean="0"/>
              <a:t>:</a:t>
            </a:r>
            <a:endParaRPr dirty="0"/>
          </a:p>
        </p:txBody>
      </p:sp>
      <p:sp>
        <p:nvSpPr>
          <p:cNvPr id="132" name="Sugar is whipped with eggs…"/>
          <p:cNvSpPr>
            <a:spLocks noGrp="1"/>
          </p:cNvSpPr>
          <p:nvPr>
            <p:ph type="body" idx="1"/>
          </p:nvPr>
        </p:nvSpPr>
        <p:spPr>
          <a:xfrm>
            <a:off x="355600" y="2252133"/>
            <a:ext cx="12293600" cy="629920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74904" indent="-374904" defTabSz="420624">
              <a:spcBef>
                <a:spcPts val="3300"/>
              </a:spcBef>
              <a:defRPr sz="3312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lang="sk-SK" dirty="0" err="1" smtClean="0"/>
              <a:t>We</a:t>
            </a:r>
            <a:r>
              <a:rPr lang="sk-SK" dirty="0" smtClean="0"/>
              <a:t> w</a:t>
            </a:r>
            <a:r>
              <a:rPr dirty="0" smtClean="0"/>
              <a:t>hip</a:t>
            </a:r>
            <a:r>
              <a:rPr lang="sk-SK" dirty="0" smtClean="0"/>
              <a:t> </a:t>
            </a:r>
            <a:r>
              <a:rPr lang="sk-SK" dirty="0" err="1" smtClean="0"/>
              <a:t>sugar</a:t>
            </a:r>
            <a:r>
              <a:rPr dirty="0" smtClean="0"/>
              <a:t> </a:t>
            </a:r>
            <a:r>
              <a:rPr dirty="0"/>
              <a:t>with eggs</a:t>
            </a:r>
          </a:p>
          <a:p>
            <a:pPr marL="374904" indent="-374904" defTabSz="420624">
              <a:spcBef>
                <a:spcPts val="3300"/>
              </a:spcBef>
              <a:defRPr sz="3312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lang="sk-SK" dirty="0" err="1" smtClean="0"/>
              <a:t>We</a:t>
            </a:r>
            <a:r>
              <a:rPr lang="sk-SK" dirty="0" smtClean="0"/>
              <a:t> a</a:t>
            </a:r>
            <a:r>
              <a:rPr dirty="0" err="1" smtClean="0"/>
              <a:t>dd</a:t>
            </a:r>
            <a:r>
              <a:rPr dirty="0" smtClean="0"/>
              <a:t> </a:t>
            </a:r>
            <a:r>
              <a:rPr dirty="0"/>
              <a:t>oil, milk, flour with baking soda and vanilla sugar</a:t>
            </a:r>
          </a:p>
          <a:p>
            <a:pPr marL="374904" indent="-374904" defTabSz="420624">
              <a:spcBef>
                <a:spcPts val="3300"/>
              </a:spcBef>
              <a:defRPr sz="3312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/>
              <a:t>We pour out to </a:t>
            </a:r>
            <a:r>
              <a:rPr lang="sk-SK" dirty="0" smtClean="0"/>
              <a:t>a </a:t>
            </a:r>
            <a:r>
              <a:rPr lang="sk-SK" dirty="0" err="1" smtClean="0"/>
              <a:t>baking</a:t>
            </a:r>
            <a:r>
              <a:rPr lang="sk-SK" dirty="0" smtClean="0"/>
              <a:t> </a:t>
            </a:r>
            <a:r>
              <a:rPr lang="sk-SK" dirty="0" err="1" smtClean="0"/>
              <a:t>tray</a:t>
            </a:r>
            <a:r>
              <a:rPr dirty="0" smtClean="0"/>
              <a:t> </a:t>
            </a:r>
            <a:r>
              <a:rPr dirty="0"/>
              <a:t>(greased or on baking paper)</a:t>
            </a:r>
          </a:p>
          <a:p>
            <a:pPr marL="374904" indent="-374904" defTabSz="420624">
              <a:spcBef>
                <a:spcPts val="3300"/>
              </a:spcBef>
              <a:defRPr sz="3312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/>
              <a:t>We lay out fruit and put into the preheated oven </a:t>
            </a:r>
          </a:p>
          <a:p>
            <a:pPr marL="374904" indent="-374904" defTabSz="420624">
              <a:spcBef>
                <a:spcPts val="3300"/>
              </a:spcBef>
              <a:defRPr sz="3312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/>
              <a:t>We bake at 180 degrees</a:t>
            </a:r>
          </a:p>
          <a:p>
            <a:pPr marL="374904" indent="-374904" defTabSz="420624">
              <a:spcBef>
                <a:spcPts val="3300"/>
              </a:spcBef>
              <a:defRPr sz="3312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lang="sk-SK" dirty="0" err="1" smtClean="0"/>
              <a:t>When</a:t>
            </a:r>
            <a:r>
              <a:rPr lang="sk-SK" dirty="0" smtClean="0"/>
              <a:t> </a:t>
            </a:r>
            <a:r>
              <a:rPr lang="sk-SK" dirty="0" err="1" smtClean="0"/>
              <a:t>it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b</a:t>
            </a:r>
            <a:r>
              <a:rPr dirty="0" err="1" smtClean="0"/>
              <a:t>ake</a:t>
            </a:r>
            <a:r>
              <a:rPr lang="sk-SK" dirty="0" smtClean="0"/>
              <a:t>d,</a:t>
            </a:r>
            <a:r>
              <a:rPr dirty="0" smtClean="0"/>
              <a:t> </a:t>
            </a:r>
            <a:r>
              <a:rPr lang="sk-SK" dirty="0" smtClean="0"/>
              <a:t>let </a:t>
            </a:r>
            <a:r>
              <a:rPr lang="sk-SK" dirty="0" err="1" smtClean="0"/>
              <a:t>it</a:t>
            </a:r>
            <a:r>
              <a:rPr dirty="0" smtClean="0"/>
              <a:t> </a:t>
            </a:r>
            <a:r>
              <a:rPr dirty="0"/>
              <a:t>cool and </a:t>
            </a:r>
            <a:r>
              <a:rPr lang="sk-SK" dirty="0" err="1" smtClean="0"/>
              <a:t>then</a:t>
            </a:r>
            <a:r>
              <a:rPr lang="sk-SK" dirty="0" smtClean="0"/>
              <a:t> </a:t>
            </a:r>
            <a:r>
              <a:rPr dirty="0" smtClean="0"/>
              <a:t>sprinkle </a:t>
            </a:r>
            <a:r>
              <a:rPr dirty="0" smtClean="0"/>
              <a:t>powder </a:t>
            </a:r>
            <a:r>
              <a:rPr dirty="0" smtClean="0"/>
              <a:t>sugar</a:t>
            </a:r>
            <a:r>
              <a:rPr lang="sk-SK" dirty="0" smtClean="0"/>
              <a:t> on </a:t>
            </a:r>
            <a:r>
              <a:rPr lang="sk-SK" dirty="0" err="1" smtClean="0"/>
              <a:t>it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circl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16596745-60631434348555-full.jpg" descr="16596745-60631434348555-full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654800" y="676039"/>
            <a:ext cx="5803900" cy="3880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UTFYVaEmSUGLc18I4Bt0-A~Tradi-n-bublanina.jpg" descr="UTFYVaEmSUGLc18I4Bt0-A~Tradi-n-bublanina.jp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586709" y="5210709"/>
            <a:ext cx="5952782" cy="3351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APE6c9a1a_84TrCC8CesCC8CnCC8CoveCC8120bublanin.jpg" descr="APE6c9a1a_84TrCC8CesCC8CnCC8CoveCC8120bublanin.jp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296333" y="711200"/>
            <a:ext cx="5842001" cy="381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100435jahodova-bublanina-3-indruchova.jpg" descr="100435jahodova-bublanina-3-indruchova.jpg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323662" y="4981547"/>
            <a:ext cx="5787343" cy="381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circl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AND NOW WE EAT!!!!!"/>
          <p:cNvSpPr>
            <a:spLocks noGrp="1"/>
          </p:cNvSpPr>
          <p:nvPr>
            <p:ph type="title"/>
          </p:nvPr>
        </p:nvSpPr>
        <p:spPr>
          <a:xfrm>
            <a:off x="1304892" y="-3691467"/>
            <a:ext cx="10033265" cy="598077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AND NOW WE EAT!!!!!</a:t>
            </a:r>
          </a:p>
        </p:txBody>
      </p:sp>
      <p:pic>
        <p:nvPicPr>
          <p:cNvPr id="140" name="1696173.jpg" descr="1696173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200697" y="2756528"/>
            <a:ext cx="5980775" cy="59807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circl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hank’s for watching"/>
          <p:cNvSpPr>
            <a:spLocks noGrp="1"/>
          </p:cNvSpPr>
          <p:nvPr>
            <p:ph type="title"/>
          </p:nvPr>
        </p:nvSpPr>
        <p:spPr>
          <a:xfrm>
            <a:off x="1270000" y="7382933"/>
            <a:ext cx="10464800" cy="1282701"/>
          </a:xfrm>
          <a:prstGeom prst="rect">
            <a:avLst/>
          </a:prstGeom>
        </p:spPr>
        <p:txBody>
          <a:bodyPr/>
          <a:lstStyle>
            <a:lvl1pPr defTabSz="508254">
              <a:defRPr sz="6264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Thank’s for watching</a:t>
            </a:r>
          </a:p>
        </p:txBody>
      </p:sp>
      <p:pic>
        <p:nvPicPr>
          <p:cNvPr id="143" name="ciasto-z-kasza-manna-i-truskawkami-2-640x480.jpg" descr="ciasto-z-kasza-manna-i-truskawkami-2-640x480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438400" y="795866"/>
            <a:ext cx="8128000" cy="609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circl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Avenir Next"/>
        <a:ea typeface="Avenir Next"/>
        <a:cs typeface="Avenir Next"/>
      </a:majorFont>
      <a:minorFont>
        <a:latin typeface="Avenir Next"/>
        <a:ea typeface="Avenir Next"/>
        <a:cs typeface="Avenir Nex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N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Avenir N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Avenir Next"/>
        <a:ea typeface="Avenir Next"/>
        <a:cs typeface="Avenir Next"/>
      </a:majorFont>
      <a:minorFont>
        <a:latin typeface="Avenir Next"/>
        <a:ea typeface="Avenir Next"/>
        <a:cs typeface="Avenir Nex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N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Avenir N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114</Words>
  <Application>Microsoft Office PowerPoint</Application>
  <PresentationFormat>Vlastná</PresentationFormat>
  <Paragraphs>26</Paragraphs>
  <Slides>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1" baseType="lpstr">
      <vt:lpstr>Avenir Next</vt:lpstr>
      <vt:lpstr>Comic Sans MS</vt:lpstr>
      <vt:lpstr>Helvetica Neue</vt:lpstr>
      <vt:lpstr>Showroom</vt:lpstr>
      <vt:lpstr>BUBLANINA</vt:lpstr>
      <vt:lpstr>YOU CAN CHOOSE:</vt:lpstr>
      <vt:lpstr>INGREDIENTS:</vt:lpstr>
      <vt:lpstr>steps:</vt:lpstr>
      <vt:lpstr>Prezentácia programu PowerPoint</vt:lpstr>
      <vt:lpstr>AND NOW WE EAT!!!!!</vt:lpstr>
      <vt:lpstr>Thank’s for watching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BUBLANINA</dc:title>
  <cp:lastModifiedBy>učiteľ</cp:lastModifiedBy>
  <cp:revision>4</cp:revision>
  <dcterms:modified xsi:type="dcterms:W3CDTF">2018-03-20T07:26:36Z</dcterms:modified>
</cp:coreProperties>
</file>