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4" r:id="rId7"/>
    <p:sldId id="263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7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err="1" smtClean="0"/>
              <a:t>Babovka</a:t>
            </a:r>
            <a:r>
              <a:rPr lang="sk-SK" dirty="0" smtClean="0"/>
              <a:t> </a:t>
            </a:r>
            <a:r>
              <a:rPr lang="sk-SK" dirty="0" err="1" smtClean="0"/>
              <a:t>Cake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err="1" smtClean="0"/>
              <a:t>Sebastian</a:t>
            </a:r>
            <a:r>
              <a:rPr lang="sk-SK" dirty="0" smtClean="0"/>
              <a:t> Vaško </a:t>
            </a:r>
          </a:p>
          <a:p>
            <a:r>
              <a:rPr lang="sk-SK" dirty="0" smtClean="0"/>
              <a:t>Da </a:t>
            </a:r>
            <a:r>
              <a:rPr lang="sk-SK" dirty="0" err="1" smtClean="0"/>
              <a:t>Silva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3359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Thank</a:t>
            </a:r>
            <a:r>
              <a:rPr lang="sk-SK" dirty="0" smtClean="0"/>
              <a:t> </a:t>
            </a:r>
            <a:r>
              <a:rPr lang="sk-SK" dirty="0" err="1" smtClean="0"/>
              <a:t>you</a:t>
            </a:r>
            <a:r>
              <a:rPr lang="sk-SK" dirty="0" smtClean="0"/>
              <a:t> </a:t>
            </a:r>
            <a:r>
              <a:rPr lang="sk-SK" dirty="0" err="1" smtClean="0"/>
              <a:t>for</a:t>
            </a:r>
            <a:r>
              <a:rPr lang="sk-SK" dirty="0" smtClean="0"/>
              <a:t> </a:t>
            </a:r>
            <a:r>
              <a:rPr lang="sk-SK" dirty="0" err="1" smtClean="0"/>
              <a:t>attention</a:t>
            </a:r>
            <a:endParaRPr lang="sk-SK" dirty="0"/>
          </a:p>
        </p:txBody>
      </p:sp>
      <p:pic>
        <p:nvPicPr>
          <p:cNvPr id="5122" name="Picture 2" descr="VÃ½sledok vyhÄ¾adÃ¡vania obrÃ¡zkov pre dopyt babovka fac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09" y="2482947"/>
            <a:ext cx="4009292" cy="376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62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Ingredients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dirty="0"/>
              <a:t>250 g  </a:t>
            </a:r>
            <a:r>
              <a:rPr lang="sk-SK" dirty="0" err="1" smtClean="0"/>
              <a:t>self-riasing</a:t>
            </a:r>
            <a:r>
              <a:rPr lang="sk-SK" dirty="0" smtClean="0"/>
              <a:t> </a:t>
            </a:r>
            <a:r>
              <a:rPr lang="sk-SK" dirty="0" err="1" smtClean="0"/>
              <a:t>flour</a:t>
            </a:r>
            <a:r>
              <a:rPr lang="sk-SK" dirty="0" smtClean="0"/>
              <a:t> </a:t>
            </a:r>
          </a:p>
          <a:p>
            <a:pPr fontAlgn="base"/>
            <a:r>
              <a:rPr lang="en-US" dirty="0" smtClean="0"/>
              <a:t>4</a:t>
            </a:r>
            <a:r>
              <a:rPr lang="en-US" dirty="0"/>
              <a:t> eggs (</a:t>
            </a:r>
            <a:r>
              <a:rPr lang="en-US" dirty="0" smtClean="0"/>
              <a:t>separated</a:t>
            </a:r>
            <a:r>
              <a:rPr lang="sk-SK" dirty="0" smtClean="0"/>
              <a:t> </a:t>
            </a:r>
            <a:r>
              <a:rPr lang="sk-SK" dirty="0" err="1" smtClean="0"/>
              <a:t>eggs</a:t>
            </a:r>
            <a:r>
              <a:rPr lang="sk-SK" dirty="0" smtClean="0"/>
              <a:t> </a:t>
            </a:r>
            <a:r>
              <a:rPr lang="en-US" dirty="0" smtClean="0"/>
              <a:t>, 130</a:t>
            </a:r>
            <a:r>
              <a:rPr lang="en-US" dirty="0"/>
              <a:t> ml </a:t>
            </a:r>
            <a:r>
              <a:rPr lang="en-US" dirty="0" smtClean="0"/>
              <a:t>milk</a:t>
            </a:r>
            <a:r>
              <a:rPr lang="sk-SK" dirty="0" smtClean="0"/>
              <a:t>)</a:t>
            </a:r>
            <a:endParaRPr lang="en-US" dirty="0"/>
          </a:p>
          <a:p>
            <a:pPr fontAlgn="base"/>
            <a:r>
              <a:rPr lang="en-US" dirty="0"/>
              <a:t>130 ml oil (sunflower or vegetable)</a:t>
            </a:r>
          </a:p>
          <a:p>
            <a:pPr fontAlgn="base"/>
            <a:r>
              <a:rPr lang="en-US" dirty="0"/>
              <a:t>a handful of sultanas or raisins</a:t>
            </a:r>
          </a:p>
          <a:p>
            <a:pPr fontAlgn="base"/>
            <a:r>
              <a:rPr lang="en-US" dirty="0"/>
              <a:t>1 </a:t>
            </a:r>
            <a:r>
              <a:rPr lang="en-US" dirty="0" smtClean="0"/>
              <a:t>t</a:t>
            </a:r>
            <a:r>
              <a:rPr lang="sk-SK" dirty="0" err="1" smtClean="0"/>
              <a:t>ea</a:t>
            </a:r>
            <a:r>
              <a:rPr lang="sk-SK" dirty="0" smtClean="0"/>
              <a:t> </a:t>
            </a:r>
            <a:r>
              <a:rPr lang="en-US" dirty="0" smtClean="0"/>
              <a:t>s</a:t>
            </a:r>
            <a:r>
              <a:rPr lang="sk-SK" dirty="0" err="1" smtClean="0"/>
              <a:t>poon</a:t>
            </a:r>
            <a:r>
              <a:rPr lang="sk-SK" dirty="0" smtClean="0"/>
              <a:t> </a:t>
            </a:r>
            <a:r>
              <a:rPr lang="en-US" dirty="0" smtClean="0"/>
              <a:t>cocoa </a:t>
            </a:r>
            <a:r>
              <a:rPr lang="en-US" dirty="0"/>
              <a:t>powder</a:t>
            </a:r>
          </a:p>
          <a:p>
            <a:pPr fontAlgn="base"/>
            <a:r>
              <a:rPr lang="en-US" dirty="0"/>
              <a:t>a little vanilla extract or some grated lemon peel</a:t>
            </a:r>
          </a:p>
          <a:p>
            <a:pPr fontAlgn="base"/>
            <a:r>
              <a:rPr lang="en-US" dirty="0"/>
              <a:t>butter and semolina for tin </a:t>
            </a:r>
            <a:r>
              <a:rPr lang="en-US" dirty="0" smtClean="0"/>
              <a:t>preparation</a:t>
            </a:r>
            <a:endParaRPr lang="sk-SK" dirty="0" smtClean="0"/>
          </a:p>
          <a:p>
            <a:pPr fontAlgn="base"/>
            <a:r>
              <a:rPr lang="sk-SK" dirty="0"/>
              <a:t>180 g </a:t>
            </a:r>
            <a:r>
              <a:rPr lang="sk-SK" dirty="0" err="1"/>
              <a:t>caster</a:t>
            </a:r>
            <a:r>
              <a:rPr lang="sk-SK" dirty="0"/>
              <a:t> </a:t>
            </a:r>
            <a:r>
              <a:rPr lang="sk-SK" dirty="0" err="1"/>
              <a:t>sugar</a:t>
            </a:r>
            <a:endParaRPr lang="sk-SK" dirty="0"/>
          </a:p>
          <a:p>
            <a:pPr fontAlgn="base"/>
            <a:endParaRPr lang="en-US" dirty="0"/>
          </a:p>
          <a:p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586" y="3723604"/>
            <a:ext cx="3224011" cy="181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903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1. step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79491" y="2556932"/>
            <a:ext cx="9601196" cy="3318936"/>
          </a:xfrm>
        </p:spPr>
        <p:txBody>
          <a:bodyPr/>
          <a:lstStyle/>
          <a:p>
            <a:r>
              <a:rPr lang="en-US" dirty="0"/>
              <a:t>Grease the inside of the </a:t>
            </a:r>
            <a:r>
              <a:rPr lang="en-US" dirty="0" smtClean="0"/>
              <a:t>b</a:t>
            </a:r>
            <a:r>
              <a:rPr lang="sk-SK" dirty="0" smtClean="0"/>
              <a:t>a</a:t>
            </a:r>
            <a:r>
              <a:rPr lang="en-US" dirty="0" err="1" smtClean="0"/>
              <a:t>bovka</a:t>
            </a:r>
            <a:r>
              <a:rPr lang="en-US" dirty="0" smtClean="0"/>
              <a:t> </a:t>
            </a:r>
            <a:r>
              <a:rPr lang="en-US" dirty="0"/>
              <a:t>tin and dust with semolina. Preheat your oven to 180 ºC, gas mark </a:t>
            </a:r>
            <a:r>
              <a:rPr lang="en-US" dirty="0" smtClean="0"/>
              <a:t>4</a:t>
            </a:r>
            <a:r>
              <a:rPr lang="sk-SK" dirty="0"/>
              <a:t>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3848" y="3154360"/>
            <a:ext cx="4179457" cy="272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38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 2.step</a:t>
            </a:r>
            <a:endParaRPr lang="sk-SK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Mix the </a:t>
            </a:r>
            <a:r>
              <a:rPr lang="en-US" dirty="0" err="1" smtClean="0"/>
              <a:t>flo</a:t>
            </a:r>
            <a:r>
              <a:rPr lang="sk-SK" dirty="0" err="1" smtClean="0"/>
              <a:t>ur</a:t>
            </a:r>
            <a:r>
              <a:rPr lang="en-US" dirty="0" smtClean="0"/>
              <a:t>, </a:t>
            </a:r>
            <a:r>
              <a:rPr lang="en-US" dirty="0"/>
              <a:t>sugar, egg yolks, oil and milk in a mixing bowl. Add the vanilla </a:t>
            </a:r>
            <a:r>
              <a:rPr lang="en-US" dirty="0" smtClean="0"/>
              <a:t>extract </a:t>
            </a:r>
            <a:r>
              <a:rPr lang="en-US" dirty="0"/>
              <a:t>and/or grated lemon peel. Add as many sultanas as you like.</a:t>
            </a:r>
            <a:endParaRPr lang="sk-SK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8640" y="3497643"/>
            <a:ext cx="2649158" cy="264915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070" y="3497643"/>
            <a:ext cx="3501448" cy="246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98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3 step 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12593" y="2502830"/>
            <a:ext cx="7502619" cy="327978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Beat the egg whites with a pinch of salt until they hold stiff peaks and add to the mixture.</a:t>
            </a:r>
          </a:p>
          <a:p>
            <a:pPr marL="0" indent="0" fontAlgn="base">
              <a:buNone/>
            </a:pPr>
            <a:endParaRPr lang="en-US" dirty="0"/>
          </a:p>
          <a:p>
            <a:endParaRPr lang="sk-SK" dirty="0"/>
          </a:p>
        </p:txBody>
      </p:sp>
      <p:pic>
        <p:nvPicPr>
          <p:cNvPr id="2050" name="Picture 2" descr="VÃ½sledok vyhÄ¾adÃ¡vania obrÃ¡zkov pre dopyt Beat the egg whites with a pinch of salt until they hold stiff peaks and add to the mixtur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419" y="3439219"/>
            <a:ext cx="4229343" cy="271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58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4. Step</a:t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48972" y="2504050"/>
            <a:ext cx="6527410" cy="1440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Pour about 2/3 of the mixture into the prepared tin.</a:t>
            </a:r>
            <a:endParaRPr lang="sk-SK" dirty="0" smtClean="0"/>
          </a:p>
        </p:txBody>
      </p:sp>
      <p:pic>
        <p:nvPicPr>
          <p:cNvPr id="3074" name="Picture 2" descr="VÃ½sledok vyhÄ¾adÃ¡vania obrÃ¡zkov pre dopyt pour to t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194" y="3193366"/>
            <a:ext cx="3945176" cy="285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399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5 step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Mix the cocoa with a little warm water to a smooth paste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en-US" dirty="0" smtClean="0"/>
              <a:t> </a:t>
            </a:r>
            <a:r>
              <a:rPr lang="en-US" dirty="0"/>
              <a:t>Cool and add to the remaining mixture</a:t>
            </a:r>
            <a:r>
              <a:rPr lang="en-US" dirty="0" smtClean="0"/>
              <a:t>.</a:t>
            </a:r>
            <a:endParaRPr lang="sk-SK" dirty="0" smtClean="0"/>
          </a:p>
          <a:p>
            <a:r>
              <a:rPr lang="en-US" dirty="0" smtClean="0"/>
              <a:t>Pour </a:t>
            </a:r>
            <a:r>
              <a:rPr lang="en-US" dirty="0"/>
              <a:t>the cocoa mixture into the tin.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9148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Last</a:t>
            </a:r>
            <a:r>
              <a:rPr lang="sk-SK" dirty="0" smtClean="0"/>
              <a:t> step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609859" y="2807596"/>
            <a:ext cx="5898299" cy="1688794"/>
          </a:xfrm>
        </p:spPr>
        <p:txBody>
          <a:bodyPr>
            <a:normAutofit fontScale="85000" lnSpcReduction="10000"/>
          </a:bodyPr>
          <a:lstStyle/>
          <a:p>
            <a:pPr fontAlgn="base"/>
            <a:r>
              <a:rPr lang="en-US" dirty="0"/>
              <a:t>Bake in the middle of the oven for 35 - 40 minutes.</a:t>
            </a:r>
          </a:p>
          <a:p>
            <a:pPr fontAlgn="base"/>
            <a:r>
              <a:rPr lang="en-US" dirty="0"/>
              <a:t>Take out, let cool down for 10 minutes and turn out onto a plate or tray. </a:t>
            </a:r>
            <a:endParaRPr lang="sk-SK" dirty="0" smtClean="0"/>
          </a:p>
          <a:p>
            <a:pPr fontAlgn="base"/>
            <a:r>
              <a:rPr lang="en-US" dirty="0" smtClean="0"/>
              <a:t>Dust </a:t>
            </a:r>
            <a:r>
              <a:rPr lang="en-US" dirty="0"/>
              <a:t>with icing sugar.</a:t>
            </a:r>
          </a:p>
          <a:p>
            <a:endParaRPr lang="sk-SK" dirty="0"/>
          </a:p>
        </p:txBody>
      </p:sp>
      <p:pic>
        <p:nvPicPr>
          <p:cNvPr id="6146" name="Picture 2" descr="VÃ½sledok vyhÄ¾adÃ¡vania obrÃ¡zkov pre dopyt dust cake with icing sug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251" y="3537772"/>
            <a:ext cx="3968347" cy="264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750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This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completed</a:t>
            </a:r>
            <a:r>
              <a:rPr lang="sk-SK" dirty="0" smtClean="0"/>
              <a:t> </a:t>
            </a:r>
            <a:r>
              <a:rPr lang="sk-SK" dirty="0" err="1" smtClean="0"/>
              <a:t>babovka</a:t>
            </a:r>
            <a:endParaRPr lang="sk-SK" dirty="0"/>
          </a:p>
        </p:txBody>
      </p:sp>
      <p:pic>
        <p:nvPicPr>
          <p:cNvPr id="4098" name="Picture 2" descr="babovka cake czech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888" y="2613733"/>
            <a:ext cx="4147343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Ã½sledok vyhÄ¾adÃ¡vania obrÃ¡zkov pre dopyt babov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697" y="2613733"/>
            <a:ext cx="4830871" cy="321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3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ký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112</TotalTime>
  <Words>174</Words>
  <Application>Microsoft Office PowerPoint</Application>
  <PresentationFormat>Širokouhlá</PresentationFormat>
  <Paragraphs>31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3" baseType="lpstr">
      <vt:lpstr>Arial</vt:lpstr>
      <vt:lpstr>Garamond</vt:lpstr>
      <vt:lpstr>Organický</vt:lpstr>
      <vt:lpstr>Babovka Cake</vt:lpstr>
      <vt:lpstr>Ingredients</vt:lpstr>
      <vt:lpstr>1. step</vt:lpstr>
      <vt:lpstr>  2.step</vt:lpstr>
      <vt:lpstr> 3 step </vt:lpstr>
      <vt:lpstr>4. Step </vt:lpstr>
      <vt:lpstr>5 step</vt:lpstr>
      <vt:lpstr>Last step</vt:lpstr>
      <vt:lpstr>This is completed babovka</vt:lpstr>
      <vt:lpstr>Thank you for attention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Babovka Cake</dc:title>
  <dc:creator>Marcela Vašková</dc:creator>
  <cp:lastModifiedBy>učiteľ</cp:lastModifiedBy>
  <cp:revision>9</cp:revision>
  <dcterms:created xsi:type="dcterms:W3CDTF">2018-03-19T16:54:50Z</dcterms:created>
  <dcterms:modified xsi:type="dcterms:W3CDTF">2018-03-20T07:51:12Z</dcterms:modified>
</cp:coreProperties>
</file>