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di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Travel</a:t>
            </a:r>
            <a:r>
              <a:rPr lang="et-EE" dirty="0" smtClean="0"/>
              <a:t> </a:t>
            </a:r>
            <a:r>
              <a:rPr lang="et-EE" dirty="0" err="1" smtClean="0"/>
              <a:t>Itinary</a:t>
            </a:r>
            <a:r>
              <a:rPr lang="et-EE" dirty="0" smtClean="0"/>
              <a:t> Tallinn</a:t>
            </a:r>
            <a:br>
              <a:rPr lang="et-EE" dirty="0" smtClean="0"/>
            </a:br>
            <a:r>
              <a:rPr lang="et-EE" dirty="0" smtClean="0"/>
              <a:t>23-27 September 2019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3580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 smtClean="0"/>
              <a:t>Departure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Hamburg </a:t>
            </a:r>
            <a:r>
              <a:rPr lang="et-EE" dirty="0" err="1" smtClean="0"/>
              <a:t>airport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tallinn</a:t>
            </a:r>
            <a:r>
              <a:rPr lang="et-EE" dirty="0" smtClean="0"/>
              <a:t> </a:t>
            </a:r>
            <a:r>
              <a:rPr lang="et-EE" dirty="0" err="1" smtClean="0"/>
              <a:t>via</a:t>
            </a:r>
            <a:r>
              <a:rPr lang="et-EE" dirty="0" smtClean="0"/>
              <a:t> </a:t>
            </a:r>
            <a:r>
              <a:rPr lang="et-EE" dirty="0" err="1" smtClean="0"/>
              <a:t>Copenhagen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err="1" smtClean="0"/>
              <a:t>Getting</a:t>
            </a:r>
            <a:r>
              <a:rPr lang="et-EE" dirty="0" smtClean="0"/>
              <a:t> on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plane</a:t>
            </a:r>
            <a:r>
              <a:rPr lang="et-EE" dirty="0" smtClean="0"/>
              <a:t> at 9:15h.</a:t>
            </a:r>
            <a:endParaRPr lang="et-EE" dirty="0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535256"/>
            <a:ext cx="5891213" cy="3312825"/>
          </a:xfrm>
        </p:spPr>
      </p:pic>
    </p:spTree>
    <p:extLst>
      <p:ext uri="{BB962C8B-B14F-4D97-AF65-F5344CB8AC3E}">
        <p14:creationId xmlns:p14="http://schemas.microsoft.com/office/powerpoint/2010/main" val="142427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err="1" smtClean="0"/>
              <a:t>Everybody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excited</a:t>
            </a:r>
            <a:r>
              <a:rPr lang="et-EE" dirty="0" smtClean="0"/>
              <a:t> on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plane</a:t>
            </a:r>
            <a:endParaRPr lang="et-EE" dirty="0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535256"/>
            <a:ext cx="5891213" cy="3312825"/>
          </a:xfrm>
        </p:spPr>
      </p:pic>
    </p:spTree>
    <p:extLst>
      <p:ext uri="{BB962C8B-B14F-4D97-AF65-F5344CB8AC3E}">
        <p14:creationId xmlns:p14="http://schemas.microsoft.com/office/powerpoint/2010/main" val="359920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err="1" smtClean="0"/>
              <a:t>Happy</a:t>
            </a:r>
            <a:r>
              <a:rPr lang="et-EE" dirty="0" smtClean="0"/>
              <a:t> </a:t>
            </a:r>
            <a:r>
              <a:rPr lang="et-EE" dirty="0" err="1" smtClean="0"/>
              <a:t>arrival</a:t>
            </a:r>
            <a:r>
              <a:rPr lang="et-EE" dirty="0" smtClean="0"/>
              <a:t> at </a:t>
            </a:r>
            <a:r>
              <a:rPr lang="et-EE" dirty="0" err="1" smtClean="0"/>
              <a:t>Copenhagen</a:t>
            </a:r>
            <a:r>
              <a:rPr lang="et-EE" dirty="0" smtClean="0"/>
              <a:t> – </a:t>
            </a:r>
            <a:r>
              <a:rPr lang="et-EE" dirty="0" err="1" smtClean="0"/>
              <a:t>first</a:t>
            </a:r>
            <a:r>
              <a:rPr lang="et-EE" dirty="0" smtClean="0"/>
              <a:t> </a:t>
            </a:r>
            <a:r>
              <a:rPr lang="et-EE" dirty="0" err="1" smtClean="0"/>
              <a:t>leg</a:t>
            </a:r>
            <a:r>
              <a:rPr lang="et-EE" dirty="0" smtClean="0"/>
              <a:t>!</a:t>
            </a:r>
            <a:endParaRPr lang="et-EE" dirty="0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535256"/>
            <a:ext cx="5891213" cy="3312825"/>
          </a:xfrm>
        </p:spPr>
      </p:pic>
    </p:spTree>
    <p:extLst>
      <p:ext uri="{BB962C8B-B14F-4D97-AF65-F5344CB8AC3E}">
        <p14:creationId xmlns:p14="http://schemas.microsoft.com/office/powerpoint/2010/main" val="77145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err="1" smtClean="0"/>
              <a:t>Finally</a:t>
            </a:r>
            <a:r>
              <a:rPr lang="et-EE" dirty="0" smtClean="0"/>
              <a:t> </a:t>
            </a:r>
            <a:r>
              <a:rPr lang="et-EE" dirty="0" err="1" smtClean="0"/>
              <a:t>we</a:t>
            </a:r>
            <a:r>
              <a:rPr lang="et-EE" dirty="0" smtClean="0"/>
              <a:t> </a:t>
            </a:r>
            <a:r>
              <a:rPr lang="et-EE" dirty="0" err="1" smtClean="0"/>
              <a:t>reach</a:t>
            </a:r>
            <a:r>
              <a:rPr lang="et-EE" dirty="0" smtClean="0"/>
              <a:t> Tallinn at 4:30 </a:t>
            </a:r>
            <a:r>
              <a:rPr lang="et-EE" dirty="0" err="1" smtClean="0"/>
              <a:t>p.m</a:t>
            </a:r>
            <a:r>
              <a:rPr lang="et-EE" dirty="0" smtClean="0"/>
              <a:t>. – </a:t>
            </a:r>
            <a:r>
              <a:rPr lang="et-EE" dirty="0" err="1" smtClean="0"/>
              <a:t>together</a:t>
            </a:r>
            <a:r>
              <a:rPr lang="et-EE" dirty="0" smtClean="0"/>
              <a:t> </a:t>
            </a:r>
            <a:r>
              <a:rPr lang="et-EE" dirty="0" err="1" smtClean="0"/>
              <a:t>with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French</a:t>
            </a:r>
            <a:r>
              <a:rPr lang="et-EE" dirty="0" smtClean="0"/>
              <a:t> </a:t>
            </a:r>
            <a:r>
              <a:rPr lang="et-EE" dirty="0" err="1" smtClean="0"/>
              <a:t>team</a:t>
            </a:r>
            <a:r>
              <a:rPr lang="et-EE" dirty="0" smtClean="0"/>
              <a:t>!</a:t>
            </a:r>
            <a:endParaRPr lang="et-EE" dirty="0"/>
          </a:p>
        </p:txBody>
      </p:sp>
      <p:pic>
        <p:nvPicPr>
          <p:cNvPr id="7" name="Sisu kohatäid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0" y="3239005"/>
            <a:ext cx="4663303" cy="2622330"/>
          </a:xfr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88" y="271962"/>
            <a:ext cx="3143091" cy="55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1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err="1" smtClean="0"/>
              <a:t>Warm</a:t>
            </a:r>
            <a:r>
              <a:rPr lang="et-EE" dirty="0" smtClean="0"/>
              <a:t> </a:t>
            </a:r>
            <a:r>
              <a:rPr lang="et-EE" dirty="0" err="1" smtClean="0"/>
              <a:t>welcome</a:t>
            </a:r>
            <a:r>
              <a:rPr lang="et-EE" dirty="0" smtClean="0"/>
              <a:t> </a:t>
            </a:r>
            <a:r>
              <a:rPr lang="et-EE" dirty="0" err="1" smtClean="0"/>
              <a:t>by</a:t>
            </a:r>
            <a:r>
              <a:rPr lang="et-EE" dirty="0" smtClean="0"/>
              <a:t> </a:t>
            </a:r>
            <a:r>
              <a:rPr lang="et-EE" dirty="0" err="1" smtClean="0"/>
              <a:t>our</a:t>
            </a:r>
            <a:r>
              <a:rPr lang="et-EE" dirty="0" smtClean="0"/>
              <a:t> Estonian </a:t>
            </a:r>
            <a:r>
              <a:rPr lang="et-EE" dirty="0" err="1" smtClean="0"/>
              <a:t>hosts</a:t>
            </a:r>
            <a:r>
              <a:rPr lang="et-EE" dirty="0" smtClean="0"/>
              <a:t>!</a:t>
            </a:r>
            <a:endParaRPr lang="et-EE" dirty="0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535256"/>
            <a:ext cx="5891213" cy="3312825"/>
          </a:xfrm>
        </p:spPr>
      </p:pic>
    </p:spTree>
    <p:extLst>
      <p:ext uri="{BB962C8B-B14F-4D97-AF65-F5344CB8AC3E}">
        <p14:creationId xmlns:p14="http://schemas.microsoft.com/office/powerpoint/2010/main" val="264276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A </a:t>
            </a:r>
            <a:r>
              <a:rPr lang="et-EE" dirty="0" err="1" smtClean="0"/>
              <a:t>very</a:t>
            </a:r>
            <a:r>
              <a:rPr lang="et-EE" dirty="0" smtClean="0"/>
              <a:t> (too) </a:t>
            </a:r>
            <a:r>
              <a:rPr lang="et-EE" dirty="0" err="1" smtClean="0"/>
              <a:t>early</a:t>
            </a:r>
            <a:r>
              <a:rPr lang="et-EE" dirty="0" smtClean="0"/>
              <a:t> </a:t>
            </a:r>
            <a:r>
              <a:rPr lang="et-EE" dirty="0" err="1" smtClean="0"/>
              <a:t>departure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Tallinn at 6:30 </a:t>
            </a:r>
            <a:r>
              <a:rPr lang="et-EE" dirty="0" err="1" smtClean="0"/>
              <a:t>a.m</a:t>
            </a:r>
            <a:r>
              <a:rPr lang="et-EE" dirty="0" smtClean="0"/>
              <a:t>. </a:t>
            </a:r>
            <a:r>
              <a:rPr lang="et-EE" dirty="0" err="1" smtClean="0"/>
              <a:t>We</a:t>
            </a:r>
            <a:r>
              <a:rPr lang="et-EE" dirty="0" smtClean="0"/>
              <a:t> </a:t>
            </a:r>
            <a:r>
              <a:rPr lang="et-EE" dirty="0" err="1" smtClean="0"/>
              <a:t>will</a:t>
            </a:r>
            <a:r>
              <a:rPr lang="et-EE" dirty="0" smtClean="0"/>
              <a:t> </a:t>
            </a:r>
            <a:r>
              <a:rPr lang="et-EE" dirty="0" err="1" smtClean="0"/>
              <a:t>be</a:t>
            </a:r>
            <a:r>
              <a:rPr lang="et-EE" dirty="0" smtClean="0"/>
              <a:t> </a:t>
            </a:r>
            <a:r>
              <a:rPr lang="et-EE" dirty="0" err="1" smtClean="0"/>
              <a:t>back</a:t>
            </a:r>
            <a:r>
              <a:rPr lang="et-EE" dirty="0" smtClean="0"/>
              <a:t> at </a:t>
            </a:r>
            <a:r>
              <a:rPr lang="et-EE" dirty="0" err="1" smtClean="0"/>
              <a:t>home</a:t>
            </a:r>
            <a:r>
              <a:rPr lang="et-EE" dirty="0" smtClean="0"/>
              <a:t> in </a:t>
            </a:r>
            <a:r>
              <a:rPr lang="et-EE" dirty="0" err="1" smtClean="0"/>
              <a:t>Neumuenster</a:t>
            </a:r>
            <a:r>
              <a:rPr lang="et-EE" dirty="0" smtClean="0"/>
              <a:t> 11:30 </a:t>
            </a:r>
            <a:r>
              <a:rPr lang="et-EE" dirty="0" err="1" smtClean="0"/>
              <a:t>a.m</a:t>
            </a:r>
            <a:r>
              <a:rPr lang="et-EE" dirty="0" smtClean="0"/>
              <a:t>. </a:t>
            </a:r>
            <a:r>
              <a:rPr lang="et-EE" dirty="0" err="1" smtClean="0"/>
              <a:t>with</a:t>
            </a:r>
            <a:r>
              <a:rPr lang="et-EE" dirty="0" smtClean="0"/>
              <a:t> </a:t>
            </a:r>
            <a:r>
              <a:rPr lang="et-EE" dirty="0" err="1" smtClean="0"/>
              <a:t>lots</a:t>
            </a:r>
            <a:r>
              <a:rPr lang="et-EE" dirty="0" smtClean="0"/>
              <a:t> of </a:t>
            </a:r>
            <a:r>
              <a:rPr lang="et-EE" dirty="0" err="1" smtClean="0"/>
              <a:t>happy</a:t>
            </a:r>
            <a:r>
              <a:rPr lang="et-EE" dirty="0" smtClean="0"/>
              <a:t> </a:t>
            </a:r>
            <a:r>
              <a:rPr lang="et-EE" dirty="0" err="1" smtClean="0"/>
              <a:t>memories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</a:t>
            </a:r>
            <a:r>
              <a:rPr lang="et-EE" dirty="0" err="1" smtClean="0"/>
              <a:t>an</a:t>
            </a:r>
            <a:r>
              <a:rPr lang="et-EE" dirty="0" smtClean="0"/>
              <a:t> </a:t>
            </a:r>
            <a:r>
              <a:rPr lang="et-EE" dirty="0" err="1" smtClean="0"/>
              <a:t>exciting</a:t>
            </a:r>
            <a:r>
              <a:rPr lang="et-EE" dirty="0" smtClean="0"/>
              <a:t> </a:t>
            </a:r>
            <a:r>
              <a:rPr lang="et-EE" dirty="0" err="1" smtClean="0"/>
              <a:t>exchange</a:t>
            </a:r>
            <a:r>
              <a:rPr lang="et-EE" dirty="0" smtClean="0"/>
              <a:t> </a:t>
            </a:r>
            <a:r>
              <a:rPr lang="et-EE" dirty="0" err="1" smtClean="0"/>
              <a:t>week</a:t>
            </a:r>
            <a:r>
              <a:rPr lang="et-EE" dirty="0" smtClean="0"/>
              <a:t> in Estonia!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12174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ng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TM04033919[[fn=Ring]]</Template>
  <TotalTime>43</TotalTime>
  <Words>91</Words>
  <Application>Microsoft Office PowerPoint</Application>
  <PresentationFormat>Laiekraan</PresentationFormat>
  <Paragraphs>8</Paragraphs>
  <Slides>7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Ring</vt:lpstr>
      <vt:lpstr>Travel Itinary Tallinn 23-27 September 2019</vt:lpstr>
      <vt:lpstr>Departure from Hamburg airport to tallinn via Copenhagen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Tallinna Linnakantselei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Itinary Tallinn 23-27 September 2019</dc:title>
  <dc:creator>Anu Kurik</dc:creator>
  <cp:lastModifiedBy>Anu Kurik</cp:lastModifiedBy>
  <cp:revision>5</cp:revision>
  <dcterms:created xsi:type="dcterms:W3CDTF">2019-09-27T15:37:30Z</dcterms:created>
  <dcterms:modified xsi:type="dcterms:W3CDTF">2019-09-27T16:23:09Z</dcterms:modified>
</cp:coreProperties>
</file>