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  <p:embeddedFont>
      <p:font typeface="Average"/>
      <p:regular r:id="rId16"/>
    </p:embeddedFont>
    <p:embeddedFont>
      <p:font typeface="Oswald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7" Type="http://schemas.openxmlformats.org/officeDocument/2006/relationships/font" Target="fonts/Oswald-regular.fntdata"/><Relationship Id="rId16" Type="http://schemas.openxmlformats.org/officeDocument/2006/relationships/font" Target="fonts/Averag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swal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1a2a769c6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1a2a769c6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1a2a769c6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1a2a769c6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76ec4009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76ec4009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1a2a769c6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1a2a769c6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77dd38661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77dd38661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loecsen.com/da/ordforrad-estisk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youtu.be/J-v5i-UVc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Estonia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Erasmus+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Travelguide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"/>
              <a:t>Per person: 3282 DKK</a:t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350" y="1987750"/>
            <a:ext cx="8779276" cy="278284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-2161225" y="3115075"/>
            <a:ext cx="6954600" cy="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Research - good to know - </a:t>
            </a:r>
            <a:r>
              <a:rPr lang="da"/>
              <a:t>known</a:t>
            </a:r>
            <a:r>
              <a:rPr lang="da"/>
              <a:t> for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Estonia capital is Tallinn ( </a:t>
            </a:r>
            <a:r>
              <a:rPr lang="da"/>
              <a:t>formerly</a:t>
            </a:r>
            <a:r>
              <a:rPr lang="da"/>
              <a:t> known as Reval 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a"/>
              <a:t>There live about 434.563 in Tallinn and in Estonia is there about 1,316 milion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a"/>
              <a:t>Tallinn means “danskernes by” - “the city of Danish”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a"/>
              <a:t>P</a:t>
            </a:r>
            <a:r>
              <a:rPr lang="da"/>
              <a:t>ublic transport is free, for the the citizen in Tallinn, but as a visitor you will need a guest card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Attractions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Alexander Nevsky Cathedral.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a"/>
              <a:t>Vanalinn (</a:t>
            </a:r>
            <a:r>
              <a:rPr lang="da"/>
              <a:t>Oldest</a:t>
            </a:r>
            <a:r>
              <a:rPr lang="da"/>
              <a:t> part of town)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da"/>
              <a:t>Kadriorg Palace - Art museum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Useful phrases - </a:t>
            </a:r>
            <a:r>
              <a:rPr lang="da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https://www.loecsen.com/da/ordforrad-estisk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94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194550"/>
            <a:ext cx="3370991" cy="238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82700" y="1194550"/>
            <a:ext cx="4491499" cy="23857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Movie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1645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da" sz="100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3"/>
              </a:rPr>
              <a:t>https://youtu.be/J-v5i-UVcds</a:t>
            </a:r>
            <a:r>
              <a:rPr lang="da" sz="10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