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81" d="100"/>
          <a:sy n="81" d="100"/>
        </p:scale>
        <p:origin x="-55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 rot="248467">
            <a:off x="167673" y="2575408"/>
            <a:ext cx="3516640" cy="2424835"/>
            <a:chOff x="-10068" y="2615721"/>
            <a:chExt cx="5488038" cy="2838132"/>
          </a:xfrm>
        </p:grpSpPr>
        <p:sp>
          <p:nvSpPr>
            <p:cNvPr id="5" name="Figura a mano libera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" name="Figura a mano libera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" name="Figura a mano libera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" name="Figura a mano libera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" name="Figura a mano libera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" name="Figura a mano libera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" name="Figura a mano libera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" name="Figura a mano libera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" name="Figura a mano libera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" name="Figura a mano libera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" name="Figura a mano libera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" name="Figura a mano libera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" name="Figura a mano libera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" name="Figura a mano libera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" name="Figura a mano libera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" name="Figura a mano libera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" name="Figura a mano libera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" name="Figura a mano libera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" name="Figura a mano libera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" name="Figura a mano libera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" name="Figura a mano libera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" name="Figura a mano libera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" name="Figura a mano libera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" name="Figura a mano libera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" name="Figura a mano libera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" name="Figura a mano libera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" name="Figura a mano libera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" name="Figura a mano libera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" name="Figura a mano libera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40" name="Gruppo 39"/>
          <p:cNvGrpSpPr/>
          <p:nvPr/>
        </p:nvGrpSpPr>
        <p:grpSpPr>
          <a:xfrm rot="18988672">
            <a:off x="51418" y="189622"/>
            <a:ext cx="387923" cy="587584"/>
            <a:chOff x="11036616" y="1071278"/>
            <a:chExt cx="1030189" cy="1170315"/>
          </a:xfrm>
        </p:grpSpPr>
        <p:sp>
          <p:nvSpPr>
            <p:cNvPr id="41" name="Figura a mano libera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" name="Figura a mano libera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" name="Figura a mano libera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" name="Figura a mano libera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" name="Figura a mano libera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" name="Figura a mano libera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" name="Figura a mano libera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" name="Figura a mano libera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49" name="Figura a mano libera 500"/>
          <p:cNvSpPr>
            <a:spLocks/>
          </p:cNvSpPr>
          <p:nvPr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grpSp>
        <p:nvGrpSpPr>
          <p:cNvPr id="50" name="Gruppo 49"/>
          <p:cNvGrpSpPr/>
          <p:nvPr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Figura a mano libera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" name="Figura a mano libera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" name="Figura a mano libera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" name="Figura a mano libera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" name="Figura a mano libera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" name="Figura a mano libera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" name="Figura a mano libera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8" name="Figura a mano libera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59" name="Figura a mano libera 413"/>
          <p:cNvSpPr>
            <a:spLocks/>
          </p:cNvSpPr>
          <p:nvPr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60" name="Figura a mano libera 414"/>
          <p:cNvSpPr>
            <a:spLocks/>
          </p:cNvSpPr>
          <p:nvPr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grpSp>
        <p:nvGrpSpPr>
          <p:cNvPr id="61" name="Gruppo 5"/>
          <p:cNvGrpSpPr>
            <a:grpSpLocks noChangeAspect="1"/>
          </p:cNvGrpSpPr>
          <p:nvPr/>
        </p:nvGrpSpPr>
        <p:grpSpPr bwMode="auto">
          <a:xfrm>
            <a:off x="-1140" y="854146"/>
            <a:ext cx="1411106" cy="2341763"/>
            <a:chOff x="3000" y="1116"/>
            <a:chExt cx="1680" cy="2091"/>
          </a:xfrm>
        </p:grpSpPr>
        <p:sp>
          <p:nvSpPr>
            <p:cNvPr id="62" name="Figura a mano libera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3" name="Figura a mano libera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4" name="Figura a mano libera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5" name="Figura a mano libera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6" name="Figura a mano libera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7" name="Figura a mano libera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8" name="Figura a mano libera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9" name="Figura a mano libera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0" name="Figura a mano libera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1" name="Figura a mano libera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2" name="Figura a mano libera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3" name="Figura a mano libera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4" name="Figura a mano libera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5" name="Figura a mano libera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6" name="Figura a mano libera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7" name="Figura a mano libera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8" name="Figura a mano libera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9" name="Figura a mano libera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0" name="Figura a mano libera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81" name="Gruppo 33"/>
          <p:cNvGrpSpPr>
            <a:grpSpLocks noChangeAspect="1"/>
          </p:cNvGrpSpPr>
          <p:nvPr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Figura a mano libera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3" name="Figura a mano libera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4" name="Figura a mano libera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5" name="Figura a mano libera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6" name="Figura a mano libera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87" name="Gruppo 43"/>
          <p:cNvGrpSpPr>
            <a:grpSpLocks noChangeAspect="1"/>
          </p:cNvGrpSpPr>
          <p:nvPr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Figura a mano libera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9" name="Figura a mano libera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0" name="Figura a mano libera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1" name="Figura a mano libera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2" name="Figura a mano libera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3" name="Figura a mano libera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94" name="Gruppo 93"/>
          <p:cNvGrpSpPr/>
          <p:nvPr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Figura a mano libera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6" name="Figura a mano libera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7" name="Figura a mano libera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8" name="Figura a mano libera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99" name="Gruppo 43"/>
          <p:cNvGrpSpPr>
            <a:grpSpLocks noChangeAspect="1"/>
          </p:cNvGrpSpPr>
          <p:nvPr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Figura a mano libera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1" name="Figura a mano libera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2" name="Figura a mano libera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3" name="Figura a mano libera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" name="Figura a mano libera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" name="Figura a mano libera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106" name="Gruppo 105"/>
          <p:cNvGrpSpPr/>
          <p:nvPr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Figura a mano libera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" name="Figura a mano libera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" name="Figura a mano libera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" name="Figura a mano libera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1" name="Figura a mano libera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2" name="Figura a mano libera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3" name="Figura a mano libera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4" name="Figura a mano libera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115" name="Figura a mano libera 8"/>
          <p:cNvSpPr>
            <a:spLocks/>
          </p:cNvSpPr>
          <p:nvPr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116" name="Figura a mano libera 115"/>
          <p:cNvSpPr/>
          <p:nvPr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grpSp>
        <p:nvGrpSpPr>
          <p:cNvPr id="117" name="Gruppo 116"/>
          <p:cNvGrpSpPr/>
          <p:nvPr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Figura a mano libera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9" name="Figura a mano libera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0" name="Figura a mano libera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1" name="Figura a mano libera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2" name="Figura a mano libera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3" name="Figura a mano libera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4" name="Figura a mano libera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5" name="Figura a mano libera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6" name="Figura a mano libera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7" name="Figura a mano libera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8" name="Figura a mano libera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9" name="Figura a mano libera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0" name="Figura a mano libera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1" name="Figura a mano libera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2" name="Figura a mano libera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3" name="Figura a mano libera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4" name="Figura a mano libera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5" name="Figura a mano libera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6" name="Figura a mano libera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7" name="Figura a mano libera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8" name="Figura a mano libera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9" name="Figura a mano libera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0" name="Figura a mano libera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1" name="Figura a mano libera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2" name="Figura a mano libera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3" name="Figura a mano libera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4" name="Figura a mano libera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5" name="Figura a mano libera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146" name="Gruppo 5"/>
          <p:cNvGrpSpPr>
            <a:grpSpLocks noChangeAspect="1"/>
          </p:cNvGrpSpPr>
          <p:nvPr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Figura a mano libera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8" name="Figura a mano libera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9" name="Figura a mano libera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0" name="Figura a mano libera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1" name="Figura a mano libera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2" name="Figura a mano libera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3" name="Figura a mano libera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4" name="Figura a mano libera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5" name="Figura a mano libera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6" name="Figura a mano libera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7" name="Figura a mano libera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8" name="Figura a mano libera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9" name="Figura a mano libera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0" name="Figura a mano libera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1" name="Figura a mano libera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2" name="Figura a mano libera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3" name="Figura a mano libera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4" name="Figura a mano libera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5" name="Figura a mano libera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6" name="Figura a mano libera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7" name="Figura a mano libera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8" name="Figura a mano libera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9" name="Figura a mano libera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0" name="Figura a mano libera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171" name="Gruppo 64"/>
          <p:cNvGrpSpPr>
            <a:grpSpLocks noChangeAspect="1"/>
          </p:cNvGrpSpPr>
          <p:nvPr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Figura a mano libera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3" name="Figura a mano libera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4" name="Figura a mano libera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5" name="Figura a mano libera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6" name="Figura a mano libera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7" name="Figura a mano libera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8" name="Figura a mano libera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9" name="Figura a mano libera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2323917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igura a mano libera 92"/>
          <p:cNvSpPr>
            <a:spLocks/>
          </p:cNvSpPr>
          <p:nvPr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7" name="Figura a mano libera 50"/>
          <p:cNvSpPr>
            <a:spLocks/>
          </p:cNvSpPr>
          <p:nvPr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8" name="Figura a mano libera 51"/>
          <p:cNvSpPr>
            <a:spLocks/>
          </p:cNvSpPr>
          <p:nvPr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grpSp>
        <p:nvGrpSpPr>
          <p:cNvPr id="9" name="Gruppo 69"/>
          <p:cNvGrpSpPr>
            <a:grpSpLocks noChangeAspect="1"/>
          </p:cNvGrpSpPr>
          <p:nvPr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10" name="Figura a mano libera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" name="Figura a mano libera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" name="Figura a mano libera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" name="Figura a mano libera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" name="Figura a mano libera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" name="Figura a mano libera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" name="Figura a mano libera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" name="Figura a mano libera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" name="Figura a mano libera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" name="Figura a mano libera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" name="Figura a mano libera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" name="Figura a mano libera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" name="Figura a mano libera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" name="Figura a mano libera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" name="Figura a mano libera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" name="Figura a mano libera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" name="Figura a mano libera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" name="Figura a mano libera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" name="Figura a mano libera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5" name="Figura a mano libera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" name="Figura a mano libera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" name="Figura a mano libera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" name="Figura a mano libera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" name="Figura a mano libera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" name="Figura a mano libera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" name="Figura a mano libera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" name="Figura a mano libera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" name="Figura a mano libera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" name="Figura a mano libera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" name="Figura a mano libera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" name="Figura a mano libera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" name="Figura a mano libera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" name="Figura a mano libera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" name="Figura a mano libera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" name="Figura a mano libera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" name="Figura a mano libera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2" name="Figura a mano libera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3" name="Figura a mano libera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" name="Figura a mano libera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" name="Figura a mano libera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" name="Figura a mano libera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" name="Figura a mano libera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8" name="Figura a mano libera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9" name="Figura a mano libera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0" name="Figura a mano libera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1" name="Figura a mano libera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2" name="Figura a mano libera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3" name="Figura a mano libera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4" name="Figura a mano libera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5" name="Figura a mano libera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6" name="Figura a mano libera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7" name="Figura a mano libera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8" name="Figura a mano libera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9" name="Figura a mano libera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0" name="Figura a mano libera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1" name="Figura a mano libera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2" name="Figura a mano libera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3" name="Figura a mano libera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4" name="Figura a mano libera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5" name="Figura a mano libera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6" name="Figura a mano libera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7" name="Figura a mano libera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8" name="Figura a mano libera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79" name="Figura a mano libera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0" name="Figura a mano libera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1" name="Figura a mano libera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2" name="Figura a mano libera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3" name="Figura a mano libera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4" name="Figura a mano libera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5" name="Figura a mano libera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6" name="Figura a mano libera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7" name="Figura a mano libera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8" name="Figura a mano libera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89" name="Figura a mano libera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0" name="Figura a mano libera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1" name="Figura a mano libera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2" name="Figura a mano libera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93" name="Gruppo 69"/>
          <p:cNvGrpSpPr>
            <a:grpSpLocks noChangeAspect="1"/>
          </p:cNvGrpSpPr>
          <p:nvPr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4" name="Figura a mano libera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5" name="Figura a mano libera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6" name="Figura a mano libera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7" name="Figura a mano libera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8" name="Figura a mano libera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99" name="Figura a mano libera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0" name="Figura a mano libera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1" name="Figura a mano libera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2" name="Figura a mano libera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3" name="Figura a mano libera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4" name="Figura a mano libera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5" name="Figura a mano libera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6" name="Figura a mano libera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7" name="Figura a mano libera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8" name="Figura a mano libera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09" name="Figura a mano libera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0" name="Figura a mano libera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1" name="Figura a mano libera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2" name="Figura a mano libera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3" name="Figura a mano libera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4" name="Figura a mano libera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5" name="Figura a mano libera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6" name="Figura a mano libera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7" name="Figura a mano libera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8" name="Figura a mano libera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19" name="Figura a mano libera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0" name="Figura a mano libera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1" name="Figura a mano libera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2" name="Figura a mano libera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3" name="Figura a mano libera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4" name="Figura a mano libera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5" name="Figura a mano libera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6" name="Figura a mano libera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7" name="Figura a mano libera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8" name="Figura a mano libera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9" name="Figura a mano libera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0" name="Figura a mano libera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1" name="Figura a mano libera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2" name="Figura a mano libera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3" name="Figura a mano libera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4" name="Figura a mano libera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5" name="Figura a mano libera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6" name="Figura a mano libera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7" name="Figura a mano libera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8" name="Figura a mano libera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9" name="Figura a mano libera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0" name="Figura a mano libera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1" name="Figura a mano libera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2" name="Figura a mano libera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3" name="Figura a mano libera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4" name="Figura a mano libera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5" name="Figura a mano libera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6" name="Figura a mano libera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7" name="Figura a mano libera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8" name="Figura a mano libera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9" name="Figura a mano libera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0" name="Figura a mano libera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1" name="Figura a mano libera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2" name="Figura a mano libera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3" name="Figura a mano libera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4" name="Figura a mano libera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5" name="Figura a mano libera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6" name="Figura a mano libera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7" name="Figura a mano libera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8" name="Figura a mano libera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9" name="Figura a mano libera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0" name="Figura a mano libera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1" name="Figura a mano libera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2" name="Figura a mano libera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3" name="Figura a mano libera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4" name="Figura a mano libera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5" name="Figura a mano libera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6" name="Figura a mano libera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7" name="Figura a mano libera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8" name="Figura a mano libera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9" name="Figura a mano libera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0" name="Figura a mano libera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1" name="Figura a mano libera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2" name="Figura a mano libera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3" name="Figura a mano libera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4" name="Figura a mano libera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5" name="Figura a mano libera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6" name="Figura a mano libera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177" name="Gruppo 69"/>
          <p:cNvGrpSpPr>
            <a:grpSpLocks noChangeAspect="1"/>
          </p:cNvGrpSpPr>
          <p:nvPr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78" name="Figura a mano libera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9" name="Figura a mano libera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0" name="Figura a mano libera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1" name="Figura a mano libera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2" name="Figura a mano libera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3" name="Figura a mano libera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4" name="Figura a mano libera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5" name="Figura a mano libera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6" name="Figura a mano libera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7" name="Figura a mano libera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8" name="Figura a mano libera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9" name="Figura a mano libera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0" name="Figura a mano libera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1" name="Figura a mano libera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2" name="Figura a mano libera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3" name="Figura a mano libera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4" name="Figura a mano libera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5" name="Figura a mano libera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6" name="Figura a mano libera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7" name="Figura a mano libera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8" name="Figura a mano libera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99" name="Figura a mano libera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0" name="Figura a mano libera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1" name="Figura a mano libera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2" name="Figura a mano libera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3" name="Figura a mano libera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4" name="Figura a mano libera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5" name="Figura a mano libera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6" name="Figura a mano libera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7" name="Figura a mano libera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8" name="Figura a mano libera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09" name="Figura a mano libera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0" name="Figura a mano libera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1" name="Figura a mano libera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2" name="Figura a mano libera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3" name="Figura a mano libera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4" name="Figura a mano libera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5" name="Figura a mano libera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6" name="Figura a mano libera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7" name="Figura a mano libera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8" name="Figura a mano libera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9" name="Figura a mano libera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0" name="Figura a mano libera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1" name="Figura a mano libera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2" name="Figura a mano libera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3" name="Figura a mano libera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4" name="Figura a mano libera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5" name="Figura a mano libera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6" name="Figura a mano libera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7" name="Figura a mano libera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8" name="Figura a mano libera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9" name="Figura a mano libera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0" name="Figura a mano libera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1" name="Figura a mano libera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2" name="Figura a mano libera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3" name="Figura a mano libera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4" name="Figura a mano libera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5" name="Figura a mano libera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6" name="Figura a mano libera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7" name="Figura a mano libera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8" name="Figura a mano libera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9" name="Figura a mano libera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0" name="Figura a mano libera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1" name="Figura a mano libera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2" name="Figura a mano libera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3" name="Figura a mano libera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4" name="Figura a mano libera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5" name="Figura a mano libera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6" name="Figura a mano libera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7" name="Figura a mano libera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8" name="Figura a mano libera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9" name="Figura a mano libera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0" name="Figura a mano libera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1" name="Figura a mano libera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2" name="Figura a mano libera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3" name="Figura a mano libera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4" name="Figura a mano libera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5" name="Figura a mano libera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6" name="Figura a mano libera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7" name="Figura a mano libera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8" name="Figura a mano libera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9" name="Figura a mano libera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260" name="Gruppo 50"/>
          <p:cNvGrpSpPr>
            <a:grpSpLocks noChangeAspect="1"/>
          </p:cNvGrpSpPr>
          <p:nvPr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261" name="Figura a mano libera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2" name="Figura a mano libera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3" name="Figura a mano libera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4" name="Figura a mano libera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5" name="Figura a mano libera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6" name="Figura a mano libera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7" name="Figura a mano libera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8" name="Figura a mano libera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69" name="Figura a mano libera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0" name="Figura a mano libera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1" name="Figura a mano libera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2" name="Figura a mano libera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3" name="Figura a mano libera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igura a mano libera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5" name="Figura a mano libera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6" name="Figura a mano libera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7" name="Figura a mano libera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igura a mano libera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79" name="Figura a mano libera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0" name="Figura a mano libera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1" name="Figura a mano libera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2" name="Figura a mano libera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3" name="Figura a mano libera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4" name="Figura a mano libera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igura a mano libera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igura a mano libera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7" name="Figura a mano libera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8" name="Figura a mano libera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289" name="Gruppo 5"/>
          <p:cNvGrpSpPr>
            <a:grpSpLocks noChangeAspect="1"/>
          </p:cNvGrpSpPr>
          <p:nvPr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290" name="Figura a mano libera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1" name="Ovale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2" name="Figura a mano libera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3" name="Figura a mano libera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4" name="Figura a mano libera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5" name="Figura a mano libera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6" name="Figura a mano libera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7" name="Figura a mano libera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8" name="Figura a mano libera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9" name="Figura a mano libera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0" name="Figura a mano libera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1" name="Figura a mano libera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2" name="Figura a mano libera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3" name="Figura a mano libera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4" name="Figura a mano libera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5" name="Figura a mano libera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6" name="Figura a mano libera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7" name="Figura a mano libera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8" name="Figura a mano libera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9" name="Figura a mano libera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310" name="Figura a mano libera 52"/>
          <p:cNvSpPr>
            <a:spLocks/>
          </p:cNvSpPr>
          <p:nvPr/>
        </p:nvSpPr>
        <p:spPr bwMode="auto">
          <a:xfrm>
            <a:off x="1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grpSp>
        <p:nvGrpSpPr>
          <p:cNvPr id="311" name="Gruppo 29"/>
          <p:cNvGrpSpPr>
            <a:grpSpLocks noChangeAspect="1"/>
          </p:cNvGrpSpPr>
          <p:nvPr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312" name="Figura a mano libera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3" name="Figura a mano libera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4" name="Figura a mano libera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5" name="Figura a mano libera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6" name="Figura a mano libera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7" name="Figura a mano libera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8" name="Figura a mano libera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9" name="Figura a mano libera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0" name="Figura a mano libera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1" name="Figura a mano libera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2" name="Figura a mano libera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3" name="Figura a mano libera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4" name="Figura a mano libera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5" name="Figura a mano libera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6" name="Figura a mano libera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7" name="Figura a mano libera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8" name="Figura a mano libera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9" name="Figura a mano libera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0" name="Figura a mano libera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1" name="Figura a mano libera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2" name="Figura a mano libera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3" name="Figura a mano libera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4" name="Figura a mano libera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5" name="Figura a mano libera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6" name="Figura a mano libera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7" name="Figura a mano libera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8" name="Figura a mano libera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9" name="Figura a mano libera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0" name="Figura a mano libera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1" name="Figura a mano libera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2" name="Figura a mano libera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3" name="Figura a mano libera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4" name="Figura a mano libera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5" name="Figura a mano libera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6" name="Figura a mano libera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47" name="Figura a mano libera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348" name="Gruppo 347"/>
          <p:cNvGrpSpPr/>
          <p:nvPr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349" name="Gruppo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igura a mano libera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6" name="Figura a mano libera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7" name="Figura a mano libera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8" name="Figura a mano libera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9" name="Figura a mano libera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0" name="Figura a mano libera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1" name="Figura a mano libera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2" name="Figura a mano libera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3" name="Figura a mano libera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4" name="Figura a mano libera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5" name="Figura a mano libera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6" name="Figura a mano libera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7" name="Figura a mano libera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8" name="Figura a mano libera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89" name="Figura a mano libera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0" name="Figura a mano libera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1" name="Figura a mano libera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2" name="Figura a mano libera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3" name="Figura a mano libera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4" name="Figura a mano libera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5" name="Figura a mano libera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6" name="Figura a mano libera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7" name="Figura a mano libera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8" name="Figura a mano libera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99" name="Figura a mano libera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0" name="Figura a mano libera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1" name="Figura a mano libera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2" name="Figura a mano libera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3" name="Figura a mano libera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4" name="Figura a mano libera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5" name="Figura a mano libera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6" name="Figura a mano libera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7" name="Figura a mano libera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8" name="Figura a mano libera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09" name="Figura a mano libera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0" name="Figura a mano libera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1" name="Figura a mano libera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2" name="Figura a mano libera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3" name="Figura a mano libera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4" name="Figura a mano libera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5" name="Figura a mano libera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6" name="Figura a mano libera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7" name="Figura a mano libera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8" name="Figura a mano libera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19" name="Figura a mano libera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20" name="Figura a mano libera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421" name="Figura a mano libera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  <p:grpSp>
          <p:nvGrpSpPr>
            <p:cNvPr id="350" name="Gruppo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igura a mano libera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7" name="Figura a mano libera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8" name="Figura a mano libera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9" name="Figura a mano libera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0" name="Figura a mano libera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1" name="Figura a mano libera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2" name="Figura a mano libera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3" name="Figura a mano libera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74" name="Figura a mano libera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  <p:grpSp>
          <p:nvGrpSpPr>
            <p:cNvPr id="351" name="Gruppo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igura a mano libera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0" name="Figura a mano libera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1" name="Figura a mano libera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2" name="Figura a mano libera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3" name="Figura a mano libera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4" name="Figura a mano libera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65" name="Figura a mano libera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  <p:grpSp>
          <p:nvGrpSpPr>
            <p:cNvPr id="352" name="Gruppo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igura a mano libera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54" name="Figura a mano libera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55" name="Figura a mano libera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56" name="Figura a mano libera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57" name="Figura a mano libera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  <p:sp>
            <p:nvSpPr>
              <p:cNvPr id="358" name="Figura a mano libera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it-IT" noProof="0" dirty="0"/>
              </a:p>
            </p:txBody>
          </p:sp>
        </p:grpSp>
      </p:grpSp>
      <p:grpSp>
        <p:nvGrpSpPr>
          <p:cNvPr id="422" name="Gruppo 52"/>
          <p:cNvGrpSpPr>
            <a:grpSpLocks noChangeAspect="1"/>
          </p:cNvGrpSpPr>
          <p:nvPr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423" name="Figura a mano libera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4" name="Figura a mano libera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5" name="Figura a mano libera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6" name="Figura a mano libera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7" name="Figura a mano libera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8" name="Figura a mano libera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9" name="Figura a mano libera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0" name="Figura a mano libera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431" name="Gruppo 52"/>
          <p:cNvGrpSpPr>
            <a:grpSpLocks noChangeAspect="1"/>
          </p:cNvGrpSpPr>
          <p:nvPr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432" name="Figura a mano libera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3" name="Figura a mano libera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4" name="Figura a mano libera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5" name="Figura a mano libera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6" name="Figura a mano libera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7" name="Figura a mano libera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8" name="Figura a mano libera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39" name="Figura a mano libera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440" name="Gruppo 66"/>
          <p:cNvGrpSpPr>
            <a:grpSpLocks noChangeAspect="1"/>
          </p:cNvGrpSpPr>
          <p:nvPr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441" name="Figura a mano libera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2" name="Figura a mano libera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3" name="Figura a mano libera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4" name="Figura a mano libera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5" name="Figura a mano libera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6" name="Figura a mano libera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7" name="Figura a mano libera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48" name="Figura a mano libera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it-IT" noProof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dirty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50"/>
          <p:cNvSpPr>
            <a:spLocks/>
          </p:cNvSpPr>
          <p:nvPr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8" name="Figura a mano libera 51"/>
          <p:cNvSpPr>
            <a:spLocks/>
          </p:cNvSpPr>
          <p:nvPr/>
        </p:nvSpPr>
        <p:spPr bwMode="auto">
          <a:xfrm>
            <a:off x="1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9" name="Figura a mano libera 51"/>
          <p:cNvSpPr>
            <a:spLocks/>
          </p:cNvSpPr>
          <p:nvPr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grpSp>
        <p:nvGrpSpPr>
          <p:cNvPr id="10" name="Gruppo 66"/>
          <p:cNvGrpSpPr>
            <a:grpSpLocks noChangeAspect="1"/>
          </p:cNvGrpSpPr>
          <p:nvPr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1" name="Figura a mano libera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2" name="Figura a mano libera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3" name="Figura a mano libera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4" name="Figura a mano libera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5" name="Figura a mano libera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6" name="Figura a mano libera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7" name="Figura a mano libera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18" name="Figura a mano libera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20" name="Figura a mano libera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1" name="Figura a mano libera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2" name="Figura a mano libera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3" name="Figura a mano libera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4" name="Figura a mano libera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5" name="Figura a mano libera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26" name="Gruppo 5"/>
          <p:cNvGrpSpPr>
            <a:grpSpLocks noChangeAspect="1"/>
          </p:cNvGrpSpPr>
          <p:nvPr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27" name="Figura a mano libera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8" name="Figura a mano libera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29" name="Figura a mano libera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0" name="Figura a mano libera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1" name="Figura a mano libera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2" name="Figura a mano libera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3" name="Figura a mano libera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34" name="Gruppo 16"/>
          <p:cNvGrpSpPr>
            <a:grpSpLocks noChangeAspect="1"/>
          </p:cNvGrpSpPr>
          <p:nvPr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35" name="Figura a mano libera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6" name="Figura a mano libera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7" name="Figura a mano libera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8" name="Figura a mano libera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39" name="Figura a mano libera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0" name="Figura a mano libera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1" name="Figura a mano libera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2" name="Figura a mano libera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43" name="Gruppo 28"/>
          <p:cNvGrpSpPr>
            <a:grpSpLocks noChangeAspect="1"/>
          </p:cNvGrpSpPr>
          <p:nvPr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44" name="Figura a mano libera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5" name="Figura a mano libera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6" name="Figura a mano libera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7" name="Figura a mano libera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8" name="Figura a mano libera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49" name="Figura a mano libera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0" name="Figura a mano libera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1" name="Figura a mano libera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52" name="Gruppo 52"/>
          <p:cNvGrpSpPr>
            <a:grpSpLocks noChangeAspect="1"/>
          </p:cNvGrpSpPr>
          <p:nvPr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53" name="Figura a mano libera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4" name="Figura a mano libera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5" name="Figura a mano libera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6" name="Figura a mano libera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7" name="Figura a mano libera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8" name="Figura a mano libera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59" name="Figura a mano libera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0" name="Figura a mano libera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grpSp>
        <p:nvGrpSpPr>
          <p:cNvPr id="61" name="Gruppo 64"/>
          <p:cNvGrpSpPr>
            <a:grpSpLocks noChangeAspect="1"/>
          </p:cNvGrpSpPr>
          <p:nvPr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62" name="Figura a mano libera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3" name="Figura a mano libera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4" name="Figura a mano libera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5" name="Figura a mano libera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6" name="Figura a mano libera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7" name="Figura a mano libera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8" name="Figura a mano libera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  <p:sp>
          <p:nvSpPr>
            <p:cNvPr id="69" name="Figura a mano libera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noProof="0" dirty="0"/>
            </a:p>
          </p:txBody>
        </p: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656832" y="6601969"/>
            <a:ext cx="797399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17/12/2019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35896" y="4077072"/>
            <a:ext cx="4320480" cy="1800200"/>
          </a:xfrm>
        </p:spPr>
        <p:txBody>
          <a:bodyPr>
            <a:normAutofit fontScale="90000"/>
          </a:bodyPr>
          <a:lstStyle/>
          <a:p>
            <a:r>
              <a:rPr lang="it-IT" sz="4400" b="1" dirty="0">
                <a:solidFill>
                  <a:srgbClr val="FF0000"/>
                </a:solidFill>
              </a:rPr>
              <a:t>HOW TO CREATE A ERASMUS   LOGO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339752" y="219412"/>
            <a:ext cx="6264696" cy="378565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riblet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0000FF"/>
                </a:solidFill>
                <a:latin typeface="Gabriola" panose="04040605051002020D02" pitchFamily="82" charset="0"/>
              </a:rPr>
              <a:t>Fiers d’être européens!</a:t>
            </a:r>
          </a:p>
          <a:p>
            <a:pPr algn="ctr"/>
            <a:endParaRPr lang="it-IT" sz="4000" b="1" dirty="0">
              <a:solidFill>
                <a:srgbClr val="0000FF"/>
              </a:solidFill>
              <a:latin typeface="Gabriola" panose="04040605051002020D02" pitchFamily="82" charset="0"/>
            </a:endParaRPr>
          </a:p>
          <a:p>
            <a:pPr algn="ctr"/>
            <a:r>
              <a:rPr lang="it-IT" sz="3200" dirty="0">
                <a:solidFill>
                  <a:srgbClr val="002060"/>
                </a:solidFill>
                <a:latin typeface="Algerian" pitchFamily="82" charset="0"/>
              </a:rPr>
              <a:t>European  Pride</a:t>
            </a:r>
          </a:p>
          <a:p>
            <a:pPr algn="ctr"/>
            <a:r>
              <a:rPr lang="it-IT" sz="3200" dirty="0">
                <a:solidFill>
                  <a:srgbClr val="002060"/>
                </a:solidFill>
                <a:latin typeface="Algerian" pitchFamily="82" charset="0"/>
              </a:rPr>
              <a:t>Meeting in </a:t>
            </a:r>
            <a:r>
              <a:rPr lang="it-IT" sz="3200" dirty="0" err="1">
                <a:solidFill>
                  <a:srgbClr val="002060"/>
                </a:solidFill>
                <a:latin typeface="Algerian" pitchFamily="82" charset="0"/>
              </a:rPr>
              <a:t>millas</a:t>
            </a:r>
            <a:r>
              <a:rPr lang="it-IT" sz="3200" dirty="0">
                <a:solidFill>
                  <a:srgbClr val="002060"/>
                </a:solidFill>
                <a:latin typeface="Algerian" pitchFamily="82" charset="0"/>
              </a:rPr>
              <a:t> 12.11.2019/15.11.2019</a:t>
            </a:r>
          </a:p>
          <a:p>
            <a:pPr algn="ctr"/>
            <a:r>
              <a:rPr lang="it-IT" sz="3200" dirty="0">
                <a:solidFill>
                  <a:srgbClr val="002060"/>
                </a:solidFill>
                <a:latin typeface="Algerian" pitchFamily="82" charset="0"/>
              </a:rPr>
              <a:t>Istituto comprensivo di satriano di lucania </a:t>
            </a:r>
            <a:endParaRPr lang="it-IT" sz="28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83568" y="692696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it-IT" sz="480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  WON’T BE THE </a:t>
            </a:r>
            <a:r>
              <a:rPr lang="it-IT" sz="4800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SAME </a:t>
            </a:r>
            <a:r>
              <a:rPr lang="it-IT" sz="480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AFTER ERASMUS PROJECT</a:t>
            </a:r>
            <a:endParaRPr lang="it-IT" sz="4800" dirty="0">
              <a:solidFill>
                <a:schemeClr val="accent1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Segnaposto contenuto 4" descr="Immagin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221273"/>
            <a:ext cx="6158680" cy="4520096"/>
          </a:xfrm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sz="4400" dirty="0">
                <a:solidFill>
                  <a:srgbClr val="FF0000"/>
                </a:solidFill>
              </a:rPr>
              <a:t>WHAT IS A LOGO?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2348880"/>
            <a:ext cx="7139136" cy="2789664"/>
          </a:xfrm>
        </p:spPr>
        <p:txBody>
          <a:bodyPr>
            <a:noAutofit/>
          </a:bodyPr>
          <a:lstStyle/>
          <a:p>
            <a:pPr algn="ctr"/>
            <a:r>
              <a:rPr lang="it-IT" sz="3600" dirty="0"/>
              <a:t>SYMBOL   OR   BRAND</a:t>
            </a:r>
          </a:p>
          <a:p>
            <a:pPr algn="ctr"/>
            <a:r>
              <a:rPr lang="it-IT" sz="3600" dirty="0"/>
              <a:t> GRAPHIC REPRESENTATION OF A NAME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404664"/>
            <a:ext cx="6850298" cy="907670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rgbClr val="FF0000"/>
                </a:solidFill>
              </a:rPr>
              <a:t>HOW SHOULD A LOGO BE?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672" y="1412776"/>
            <a:ext cx="6851142" cy="4152901"/>
          </a:xfrm>
        </p:spPr>
        <p:txBody>
          <a:bodyPr>
            <a:noAutofit/>
          </a:bodyPr>
          <a:lstStyle/>
          <a:p>
            <a:r>
              <a:rPr lang="it-IT" sz="3600" dirty="0"/>
              <a:t>SIMPLE</a:t>
            </a:r>
          </a:p>
          <a:p>
            <a:r>
              <a:rPr lang="it-IT" sz="3600" dirty="0"/>
              <a:t>VERSATILE</a:t>
            </a:r>
          </a:p>
          <a:p>
            <a:r>
              <a:rPr lang="it-IT" sz="3600" dirty="0"/>
              <a:t>ADAPTABLE </a:t>
            </a:r>
          </a:p>
          <a:p>
            <a:r>
              <a:rPr lang="it-IT" sz="3600" dirty="0"/>
              <a:t>COHERENT</a:t>
            </a:r>
          </a:p>
          <a:p>
            <a:r>
              <a:rPr lang="it-IT" sz="3600" dirty="0"/>
              <a:t>VISIBLE</a:t>
            </a:r>
          </a:p>
          <a:p>
            <a:r>
              <a:rPr lang="it-IT" sz="3600" dirty="0"/>
              <a:t>RECOGNIZABLE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404664"/>
            <a:ext cx="6850298" cy="907670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sz="4400" dirty="0">
                <a:solidFill>
                  <a:srgbClr val="FF0000"/>
                </a:solidFill>
              </a:rPr>
              <a:t>HOW TO CREATE A LOGO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916832"/>
            <a:ext cx="6851142" cy="3023219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BRIEF:   </a:t>
            </a:r>
            <a:r>
              <a:rPr lang="it-IT" sz="2800" dirty="0"/>
              <a:t>SHORT DOCUMENT THAT SUMMARIZES THE RESULTS OF A RESEARCH AND INDICATES THE OBJECTIVES.</a:t>
            </a:r>
            <a:endParaRPr lang="it-IT" sz="3200" dirty="0"/>
          </a:p>
          <a:p>
            <a:r>
              <a:rPr lang="it-IT" sz="3200" dirty="0">
                <a:solidFill>
                  <a:srgbClr val="FF0000"/>
                </a:solidFill>
              </a:rPr>
              <a:t>KEYWORDS</a:t>
            </a:r>
            <a:endParaRPr lang="it-IT" sz="3200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 SKETCHES AND CHOICE OF THE FOND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412776"/>
            <a:ext cx="7056784" cy="4152901"/>
          </a:xfrm>
        </p:spPr>
        <p:txBody>
          <a:bodyPr>
            <a:noAutofit/>
          </a:bodyPr>
          <a:lstStyle/>
          <a:p>
            <a:r>
              <a:rPr lang="it-IT" sz="2800" dirty="0"/>
              <a:t>YOU HAVE TO START MAKING SKETCHES;</a:t>
            </a:r>
          </a:p>
          <a:p>
            <a:r>
              <a:rPr lang="it-IT" sz="2800" dirty="0"/>
              <a:t> TRANSFORMING KEYWORDS INTO DRAWINGS;</a:t>
            </a:r>
          </a:p>
          <a:p>
            <a:r>
              <a:rPr lang="it-IT" sz="2800" dirty="0"/>
              <a:t> NEED TRICKS TO STIMULATE CREATIVITY:WRITE LISTS AND EVERYTHING YOU THINK,WITHOUT CONSIDERING THE GRAMMAR,DEFY YOURSELF, LISTEN TO NEW MUSIC,…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850298" cy="1233424"/>
          </a:xfrm>
        </p:spPr>
        <p:txBody>
          <a:bodyPr>
            <a:normAutofit/>
          </a:bodyPr>
          <a:lstStyle/>
          <a:p>
            <a:r>
              <a:rPr lang="it-IT" sz="4400" dirty="0">
                <a:solidFill>
                  <a:srgbClr val="FF0000"/>
                </a:solidFill>
              </a:rPr>
              <a:t>PICTOGRAM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2420888"/>
            <a:ext cx="6851142" cy="2951211"/>
          </a:xfrm>
        </p:spPr>
        <p:txBody>
          <a:bodyPr>
            <a:noAutofit/>
          </a:bodyPr>
          <a:lstStyle/>
          <a:p>
            <a:r>
              <a:rPr lang="it-IT" sz="3200" dirty="0"/>
              <a:t>DEFINITION OF THE PICTOGRAM;</a:t>
            </a:r>
          </a:p>
          <a:p>
            <a:r>
              <a:rPr lang="it-IT" sz="3200" dirty="0"/>
              <a:t>DISTINCTIVE ELEMENT;</a:t>
            </a:r>
          </a:p>
          <a:p>
            <a:r>
              <a:rPr lang="it-IT" sz="3200" dirty="0"/>
              <a:t>CHOICE OF COLOUR,LINKED TO THE VALUES TO BE TRANSMITTED.</a:t>
            </a:r>
          </a:p>
          <a:p>
            <a:endParaRPr lang="it-IT" sz="1400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400" dirty="0">
                <a:solidFill>
                  <a:srgbClr val="FF0000"/>
                </a:solidFill>
              </a:rPr>
              <a:t>WHAT ARE THE PHASES OF CREATING A LOGO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556792"/>
            <a:ext cx="6589240" cy="41529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800" dirty="0"/>
              <a:t>ANALYSIS OF CUSTOMER NEEDS;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DRAFT IN PENCIL ON A NOTEBOOK;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MAKING COMPLEX DRAFTS;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MAKING ONE OR MORE DRAFTS IN DIFFERENT STYLES;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CUSTOMER’S CHOICE OF ONE OF THE DRAFTS;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CHOICE OF COLOURS;</a:t>
            </a:r>
          </a:p>
          <a:p>
            <a:pPr>
              <a:spcBef>
                <a:spcPts val="0"/>
              </a:spcBef>
            </a:pPr>
            <a:r>
              <a:rPr lang="it-IT" sz="2800" dirty="0"/>
              <a:t>FINAL REALIZATION OF THE LOGO.         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400" dirty="0">
                <a:solidFill>
                  <a:srgbClr val="FF0000"/>
                </a:solidFill>
              </a:rPr>
              <a:t>BECAUSE YOUR LOGO IS REALLY IMPORTANT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204864"/>
            <a:ext cx="7488832" cy="2592288"/>
          </a:xfrm>
        </p:spPr>
        <p:txBody>
          <a:bodyPr>
            <a:noAutofit/>
          </a:bodyPr>
          <a:lstStyle/>
          <a:p>
            <a:r>
              <a:rPr lang="it-IT" sz="2800" dirty="0"/>
              <a:t>The strength of the logo lies in its visual nature. Studies have shown that people recognize and relate to images faster than text. 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1232756"/>
            <a:ext cx="6912768" cy="4392487"/>
          </a:xfrm>
        </p:spPr>
        <p:txBody>
          <a:bodyPr>
            <a:normAutofit fontScale="77500" lnSpcReduction="20000"/>
          </a:bodyPr>
          <a:lstStyle/>
          <a:p>
            <a:pPr marL="502920" indent="-457200">
              <a:buAutoNum type="arabicPeriod"/>
            </a:pPr>
            <a:r>
              <a:rPr lang="it-IT" dirty="0"/>
              <a:t> Each student draws their own idea of Erasmus logo ;</a:t>
            </a:r>
          </a:p>
          <a:p>
            <a:pPr marL="502920" indent="-457200">
              <a:buAutoNum type="arabicPeriod"/>
            </a:pPr>
            <a:r>
              <a:rPr lang="it-IT" dirty="0"/>
              <a:t> Each design will be numbered ;</a:t>
            </a:r>
          </a:p>
          <a:p>
            <a:pPr marL="502920" indent="-457200">
              <a:buAutoNum type="arabicPeriod"/>
            </a:pPr>
            <a:r>
              <a:rPr lang="it-IT" dirty="0"/>
              <a:t> </a:t>
            </a:r>
            <a:r>
              <a:rPr lang="en-US" dirty="0"/>
              <a:t>The numbered drawings will be displayed in the school corridor and each student will be able to vote using special cards that will be placed in an urn ;</a:t>
            </a:r>
          </a:p>
          <a:p>
            <a:pPr marL="502920" indent="-457200">
              <a:buAutoNum type="arabicPeriod"/>
            </a:pPr>
            <a:r>
              <a:rPr lang="en-US" dirty="0"/>
              <a:t>A commision formed  by the project coordinator , the  school headmaster and the art teacher will analyze count the votes and proclaim  three logo winners , who will represent  their country in  the final competition ;</a:t>
            </a:r>
          </a:p>
          <a:p>
            <a:pPr marL="502920" indent="-457200">
              <a:buAutoNum type="arabicPeriod"/>
            </a:pPr>
            <a:r>
              <a:rPr lang="en-US" dirty="0"/>
              <a:t>Each partner school will send images of the trhee most voted logos to Italian partner, which will prepare a feedback  in Google Drive , for the final competition , and each project coordinator  will vote . The answers will  be collected  and analyzed by the Italian partner who will announce the winning logo of the competition ;</a:t>
            </a:r>
          </a:p>
          <a:p>
            <a:pPr marL="502920" indent="-457200">
              <a:buAutoNum type="arabicPeriod"/>
            </a:pPr>
            <a:r>
              <a:rPr lang="en-US" dirty="0"/>
              <a:t>The winning logo will become the new official  Erasmus 2019-2021 logo 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403648" y="0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ERASMUS: logo contest STEP BY STEP (2019/2021)</a:t>
            </a:r>
            <a:endParaRPr lang="it-IT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1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4351988_TF02895269.potx" id="{1C214241-D945-4D75-B347-AF1011A3A95B}" vid="{0B3C1E38-EC11-482C-B584-F4914ED122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277</TotalTime>
  <Words>385</Words>
  <Application>Microsoft Office PowerPoint</Application>
  <PresentationFormat>Affichage à l'écran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Tema1</vt:lpstr>
      <vt:lpstr>HOW TO CREATE A ERASMUS   LOGO</vt:lpstr>
      <vt:lpstr> WHAT IS A LOGO?</vt:lpstr>
      <vt:lpstr>HOW SHOULD A LOGO BE?</vt:lpstr>
      <vt:lpstr> HOW TO CREATE A LOGO</vt:lpstr>
      <vt:lpstr> SKETCHES AND CHOICE OF THE FOND</vt:lpstr>
      <vt:lpstr>PICTOGRAM</vt:lpstr>
      <vt:lpstr>WHAT ARE THE PHASES OF CREATING A LOGO</vt:lpstr>
      <vt:lpstr>BECAUSE YOUR LOGO IS REALLY IMPORTANT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LOGO</dc:title>
  <dc:creator>Utente</dc:creator>
  <cp:lastModifiedBy>laurence fuster</cp:lastModifiedBy>
  <cp:revision>37</cp:revision>
  <dcterms:created xsi:type="dcterms:W3CDTF">2019-10-19T08:57:42Z</dcterms:created>
  <dcterms:modified xsi:type="dcterms:W3CDTF">2019-12-17T12:54:45Z</dcterms:modified>
</cp:coreProperties>
</file>