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90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71724-D3D5-4A0E-AC37-56BCB5D4F58C}" type="datetimeFigureOut">
              <a:rPr lang="fr-FR" smtClean="0"/>
              <a:t>26/09/2019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B4EFC-3460-4ADD-87C7-B1C58CD83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9290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71724-D3D5-4A0E-AC37-56BCB5D4F58C}" type="datetimeFigureOut">
              <a:rPr lang="fr-FR" smtClean="0"/>
              <a:t>26/09/2019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B4EFC-3460-4ADD-87C7-B1C58CD83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204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71724-D3D5-4A0E-AC37-56BCB5D4F58C}" type="datetimeFigureOut">
              <a:rPr lang="fr-FR" smtClean="0"/>
              <a:t>26/09/2019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B4EFC-3460-4ADD-87C7-B1C58CD83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6311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71724-D3D5-4A0E-AC37-56BCB5D4F58C}" type="datetimeFigureOut">
              <a:rPr lang="fr-FR" smtClean="0"/>
              <a:t>26/09/2019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B4EFC-3460-4ADD-87C7-B1C58CD83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4670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71724-D3D5-4A0E-AC37-56BCB5D4F58C}" type="datetimeFigureOut">
              <a:rPr lang="fr-FR" smtClean="0"/>
              <a:t>26/09/2019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B4EFC-3460-4ADD-87C7-B1C58CD83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2813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71724-D3D5-4A0E-AC37-56BCB5D4F58C}" type="datetimeFigureOut">
              <a:rPr lang="fr-FR" smtClean="0"/>
              <a:t>26/09/2019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B4EFC-3460-4ADD-87C7-B1C58CD83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5127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71724-D3D5-4A0E-AC37-56BCB5D4F58C}" type="datetimeFigureOut">
              <a:rPr lang="fr-FR" smtClean="0"/>
              <a:t>26/09/2019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B4EFC-3460-4ADD-87C7-B1C58CD83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5360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71724-D3D5-4A0E-AC37-56BCB5D4F58C}" type="datetimeFigureOut">
              <a:rPr lang="fr-FR" smtClean="0"/>
              <a:t>26/09/2019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B4EFC-3460-4ADD-87C7-B1C58CD83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3777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71724-D3D5-4A0E-AC37-56BCB5D4F58C}" type="datetimeFigureOut">
              <a:rPr lang="fr-FR" smtClean="0"/>
              <a:t>26/09/2019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B4EFC-3460-4ADD-87C7-B1C58CD83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2877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71724-D3D5-4A0E-AC37-56BCB5D4F58C}" type="datetimeFigureOut">
              <a:rPr lang="fr-FR" smtClean="0"/>
              <a:t>26/09/2019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B4EFC-3460-4ADD-87C7-B1C58CD83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5061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71724-D3D5-4A0E-AC37-56BCB5D4F58C}" type="datetimeFigureOut">
              <a:rPr lang="fr-FR" smtClean="0"/>
              <a:t>26/09/2019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B4EFC-3460-4ADD-87C7-B1C58CD83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0565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71724-D3D5-4A0E-AC37-56BCB5D4F58C}" type="datetimeFigureOut">
              <a:rPr lang="fr-FR" smtClean="0"/>
              <a:t>26/09/2019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B4EFC-3460-4ADD-87C7-B1C58CD83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8789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439" y="1328557"/>
            <a:ext cx="9191439" cy="5519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0" y="853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>
                <a:latin typeface="Kristen ITC" panose="03050502040202030202" pitchFamily="66" charset="0"/>
              </a:rPr>
              <a:t>Welcome</a:t>
            </a:r>
            <a:r>
              <a:rPr lang="fr-FR" sz="2000" dirty="0" smtClean="0">
                <a:latin typeface="Kristen ITC" panose="03050502040202030202" pitchFamily="66" charset="0"/>
              </a:rPr>
              <a:t> to </a:t>
            </a:r>
          </a:p>
          <a:p>
            <a:pPr algn="ctr"/>
            <a:r>
              <a:rPr lang="fr-FR" sz="2000" dirty="0" err="1" smtClean="0">
                <a:latin typeface="Kristen ITC" panose="03050502040202030202" pitchFamily="66" charset="0"/>
              </a:rPr>
              <a:t>our</a:t>
            </a:r>
            <a:r>
              <a:rPr lang="fr-FR" sz="2000" dirty="0" smtClean="0">
                <a:latin typeface="Kristen ITC" panose="03050502040202030202" pitchFamily="66" charset="0"/>
              </a:rPr>
              <a:t> </a:t>
            </a:r>
            <a:r>
              <a:rPr lang="fr-FR" sz="2000" dirty="0" err="1" smtClean="0">
                <a:latin typeface="Kristen ITC" panose="03050502040202030202" pitchFamily="66" charset="0"/>
              </a:rPr>
              <a:t>celebration</a:t>
            </a:r>
            <a:r>
              <a:rPr lang="fr-FR" sz="2000" dirty="0" smtClean="0">
                <a:latin typeface="Kristen ITC" panose="03050502040202030202" pitchFamily="66" charset="0"/>
              </a:rPr>
              <a:t> for </a:t>
            </a:r>
          </a:p>
          <a:p>
            <a:pPr algn="ctr"/>
            <a:r>
              <a:rPr lang="fr-FR" sz="2000" dirty="0" smtClean="0">
                <a:latin typeface="Kristen ITC" panose="03050502040202030202" pitchFamily="66" charset="0"/>
              </a:rPr>
              <a:t>the </a:t>
            </a:r>
            <a:r>
              <a:rPr lang="fr-FR" sz="2000" dirty="0" smtClean="0">
                <a:solidFill>
                  <a:srgbClr val="FF0000"/>
                </a:solidFill>
                <a:latin typeface="Kristen ITC" panose="03050502040202030202" pitchFamily="66" charset="0"/>
              </a:rPr>
              <a:t>Erasmus </a:t>
            </a:r>
            <a:r>
              <a:rPr lang="fr-FR" sz="2000" dirty="0" err="1" smtClean="0">
                <a:solidFill>
                  <a:srgbClr val="FF0000"/>
                </a:solidFill>
                <a:latin typeface="Kristen ITC" panose="03050502040202030202" pitchFamily="66" charset="0"/>
              </a:rPr>
              <a:t>days</a:t>
            </a:r>
            <a:endParaRPr lang="fr-FR" sz="2000" dirty="0" smtClean="0">
              <a:solidFill>
                <a:srgbClr val="FF0000"/>
              </a:solidFill>
              <a:latin typeface="Kristen ITC" panose="03050502040202030202" pitchFamily="66" charset="0"/>
            </a:endParaRPr>
          </a:p>
          <a:p>
            <a:pPr algn="ctr"/>
            <a:r>
              <a:rPr lang="fr-FR" sz="2000" dirty="0" smtClean="0">
                <a:latin typeface="Kristen ITC" panose="03050502040202030202" pitchFamily="66" charset="0"/>
              </a:rPr>
              <a:t>Our </a:t>
            </a:r>
            <a:r>
              <a:rPr lang="fr-FR" sz="2000" dirty="0" err="1" smtClean="0">
                <a:latin typeface="Kristen ITC" panose="03050502040202030202" pitchFamily="66" charset="0"/>
              </a:rPr>
              <a:t>school</a:t>
            </a:r>
            <a:r>
              <a:rPr lang="fr-FR" sz="2000" dirty="0" smtClean="0">
                <a:latin typeface="Kristen ITC" panose="03050502040202030202" pitchFamily="66" charset="0"/>
              </a:rPr>
              <a:t> </a:t>
            </a:r>
            <a:r>
              <a:rPr lang="fr-FR" sz="2000" dirty="0" err="1" smtClean="0">
                <a:latin typeface="Kristen ITC" panose="03050502040202030202" pitchFamily="66" charset="0"/>
              </a:rPr>
              <a:t>is</a:t>
            </a:r>
            <a:r>
              <a:rPr lang="fr-FR" sz="2000" dirty="0" smtClean="0">
                <a:latin typeface="Kristen ITC" panose="03050502040202030202" pitchFamily="66" charset="0"/>
              </a:rPr>
              <a:t> </a:t>
            </a:r>
            <a:r>
              <a:rPr lang="fr-FR" sz="2000" dirty="0" err="1" smtClean="0">
                <a:latin typeface="Kristen ITC" panose="03050502040202030202" pitchFamily="66" charset="0"/>
              </a:rPr>
              <a:t>proud</a:t>
            </a:r>
            <a:r>
              <a:rPr lang="fr-FR" sz="2000" dirty="0" smtClean="0">
                <a:latin typeface="Kristen ITC" panose="03050502040202030202" pitchFamily="66" charset="0"/>
              </a:rPr>
              <a:t> to </a:t>
            </a:r>
            <a:r>
              <a:rPr lang="fr-FR" sz="2000" dirty="0" err="1" smtClean="0">
                <a:latin typeface="Kristen ITC" panose="03050502040202030202" pitchFamily="66" charset="0"/>
              </a:rPr>
              <a:t>be</a:t>
            </a:r>
            <a:r>
              <a:rPr lang="fr-FR" sz="2000" dirty="0" smtClean="0">
                <a:latin typeface="Kristen ITC" panose="03050502040202030202" pitchFamily="66" charset="0"/>
              </a:rPr>
              <a:t> </a:t>
            </a:r>
            <a:r>
              <a:rPr lang="fr-FR" sz="2000" dirty="0" err="1" smtClean="0">
                <a:latin typeface="Kristen ITC" panose="03050502040202030202" pitchFamily="66" charset="0"/>
              </a:rPr>
              <a:t>European</a:t>
            </a:r>
            <a:endParaRPr lang="fr-FR" sz="2000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91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55576" y="548680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Kristen ITC" panose="03050502040202030202" pitchFamily="66" charset="0"/>
              </a:rPr>
              <a:t>Will the </a:t>
            </a:r>
            <a:r>
              <a:rPr lang="fr-FR" sz="2800" dirty="0" err="1" smtClean="0">
                <a:latin typeface="Kristen ITC" panose="03050502040202030202" pitchFamily="66" charset="0"/>
              </a:rPr>
              <a:t>European</a:t>
            </a:r>
            <a:r>
              <a:rPr lang="fr-FR" sz="2800" dirty="0" smtClean="0">
                <a:latin typeface="Kristen ITC" panose="03050502040202030202" pitchFamily="66" charset="0"/>
              </a:rPr>
              <a:t> </a:t>
            </a:r>
            <a:r>
              <a:rPr lang="fr-FR" sz="2800" dirty="0" err="1" smtClean="0">
                <a:latin typeface="Kristen ITC" panose="03050502040202030202" pitchFamily="66" charset="0"/>
              </a:rPr>
              <a:t>partners</a:t>
            </a:r>
            <a:r>
              <a:rPr lang="fr-FR" sz="2800" dirty="0" smtClean="0">
                <a:latin typeface="Kristen ITC" panose="03050502040202030202" pitchFamily="66" charset="0"/>
              </a:rPr>
              <a:t> come to Millas?</a:t>
            </a:r>
            <a:endParaRPr lang="fr-FR" sz="2800" dirty="0">
              <a:latin typeface="Kristen ITC" panose="03050502040202030202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79512" y="1412776"/>
            <a:ext cx="6552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latin typeface="Kristen ITC" panose="03050502040202030202" pitchFamily="66" charset="0"/>
              </a:rPr>
              <a:t>Yes</a:t>
            </a:r>
            <a:r>
              <a:rPr lang="fr-FR" sz="2400" dirty="0" smtClean="0">
                <a:latin typeface="Kristen ITC" panose="03050502040202030202" pitchFamily="66" charset="0"/>
              </a:rPr>
              <a:t>, </a:t>
            </a:r>
            <a:r>
              <a:rPr lang="fr-FR" sz="2400" dirty="0" err="1" smtClean="0">
                <a:latin typeface="Kristen ITC" panose="03050502040202030202" pitchFamily="66" charset="0"/>
              </a:rPr>
              <a:t>they</a:t>
            </a:r>
            <a:r>
              <a:rPr lang="fr-FR" sz="2400" dirty="0" smtClean="0">
                <a:latin typeface="Kristen ITC" panose="03050502040202030202" pitchFamily="66" charset="0"/>
              </a:rPr>
              <a:t> </a:t>
            </a:r>
            <a:r>
              <a:rPr lang="fr-FR" sz="2400" dirty="0" err="1" smtClean="0">
                <a:latin typeface="Kristen ITC" panose="03050502040202030202" pitchFamily="66" charset="0"/>
              </a:rPr>
              <a:t>will</a:t>
            </a:r>
            <a:r>
              <a:rPr lang="fr-FR" sz="2400" dirty="0" smtClean="0">
                <a:latin typeface="Kristen ITC" panose="03050502040202030202" pitchFamily="66" charset="0"/>
              </a:rPr>
              <a:t>, and as </a:t>
            </a:r>
            <a:r>
              <a:rPr lang="fr-FR" sz="2400" dirty="0" err="1" smtClean="0">
                <a:latin typeface="Kristen ITC" panose="03050502040202030202" pitchFamily="66" charset="0"/>
              </a:rPr>
              <a:t>we</a:t>
            </a:r>
            <a:r>
              <a:rPr lang="fr-FR" sz="2400" dirty="0" smtClean="0">
                <a:latin typeface="Kristen ITC" panose="03050502040202030202" pitchFamily="66" charset="0"/>
              </a:rPr>
              <a:t> are the </a:t>
            </a:r>
            <a:r>
              <a:rPr lang="fr-FR" sz="2400" dirty="0" err="1" smtClean="0">
                <a:latin typeface="Kristen ITC" panose="03050502040202030202" pitchFamily="66" charset="0"/>
              </a:rPr>
              <a:t>coordinators</a:t>
            </a:r>
            <a:r>
              <a:rPr lang="fr-FR" sz="2400" dirty="0" smtClean="0">
                <a:latin typeface="Kristen ITC" panose="03050502040202030202" pitchFamily="66" charset="0"/>
              </a:rPr>
              <a:t> of the </a:t>
            </a:r>
            <a:r>
              <a:rPr lang="fr-FR" sz="2400" dirty="0" err="1" smtClean="0">
                <a:latin typeface="Kristen ITC" panose="03050502040202030202" pitchFamily="66" charset="0"/>
              </a:rPr>
              <a:t>project</a:t>
            </a:r>
            <a:r>
              <a:rPr lang="fr-FR" sz="2400" dirty="0" smtClean="0">
                <a:latin typeface="Kristen ITC" panose="03050502040202030202" pitchFamily="66" charset="0"/>
              </a:rPr>
              <a:t>, </a:t>
            </a:r>
            <a:r>
              <a:rPr lang="fr-FR" sz="2400" dirty="0" err="1" smtClean="0">
                <a:latin typeface="Kristen ITC" panose="03050502040202030202" pitchFamily="66" charset="0"/>
              </a:rPr>
              <a:t>when</a:t>
            </a:r>
            <a:r>
              <a:rPr lang="fr-FR" sz="2400" dirty="0" smtClean="0">
                <a:latin typeface="Kristen ITC" panose="03050502040202030202" pitchFamily="66" charset="0"/>
              </a:rPr>
              <a:t> </a:t>
            </a:r>
            <a:r>
              <a:rPr lang="fr-FR" sz="2400" dirty="0" err="1" smtClean="0">
                <a:latin typeface="Kristen ITC" panose="03050502040202030202" pitchFamily="66" charset="0"/>
              </a:rPr>
              <a:t>they</a:t>
            </a:r>
            <a:r>
              <a:rPr lang="fr-FR" sz="2400" dirty="0" smtClean="0">
                <a:latin typeface="Kristen ITC" panose="03050502040202030202" pitchFamily="66" charset="0"/>
              </a:rPr>
              <a:t> come </a:t>
            </a:r>
            <a:r>
              <a:rPr lang="fr-FR" sz="2400" dirty="0" err="1" smtClean="0">
                <a:latin typeface="Kristen ITC" panose="03050502040202030202" pitchFamily="66" charset="0"/>
              </a:rPr>
              <a:t>it</a:t>
            </a:r>
            <a:r>
              <a:rPr lang="fr-FR" sz="2400" dirty="0" smtClean="0">
                <a:latin typeface="Kristen ITC" panose="03050502040202030202" pitchFamily="66" charset="0"/>
              </a:rPr>
              <a:t> </a:t>
            </a:r>
            <a:r>
              <a:rPr lang="fr-FR" sz="2400" dirty="0" err="1" smtClean="0">
                <a:latin typeface="Kristen ITC" panose="03050502040202030202" pitchFamily="66" charset="0"/>
              </a:rPr>
              <a:t>will</a:t>
            </a:r>
            <a:r>
              <a:rPr lang="fr-FR" sz="2400" dirty="0" smtClean="0">
                <a:latin typeface="Kristen ITC" panose="03050502040202030202" pitchFamily="66" charset="0"/>
              </a:rPr>
              <a:t> </a:t>
            </a:r>
            <a:r>
              <a:rPr lang="fr-FR" sz="2400" dirty="0" err="1" smtClean="0">
                <a:latin typeface="Kristen ITC" panose="03050502040202030202" pitchFamily="66" charset="0"/>
              </a:rPr>
              <a:t>be</a:t>
            </a:r>
            <a:r>
              <a:rPr lang="fr-FR" sz="2400" dirty="0" smtClean="0">
                <a:latin typeface="Kristen ITC" panose="03050502040202030202" pitchFamily="66" charset="0"/>
              </a:rPr>
              <a:t> the end of the </a:t>
            </a:r>
            <a:r>
              <a:rPr lang="fr-FR" sz="2400" dirty="0" err="1" smtClean="0">
                <a:latin typeface="Kristen ITC" panose="03050502040202030202" pitchFamily="66" charset="0"/>
              </a:rPr>
              <a:t>project</a:t>
            </a:r>
            <a:r>
              <a:rPr lang="fr-FR" sz="2400" dirty="0" smtClean="0">
                <a:latin typeface="Kristen ITC" panose="03050502040202030202" pitchFamily="66" charset="0"/>
              </a:rPr>
              <a:t>!</a:t>
            </a:r>
            <a:endParaRPr lang="fr-FR" sz="2400" dirty="0">
              <a:latin typeface="Kristen ITC" panose="03050502040202030202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75846" y="2548989"/>
            <a:ext cx="6552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latin typeface="Kristen ITC" panose="03050502040202030202" pitchFamily="66" charset="0"/>
              </a:rPr>
              <a:t>They</a:t>
            </a:r>
            <a:r>
              <a:rPr lang="fr-FR" sz="2400" dirty="0" smtClean="0">
                <a:latin typeface="Kristen ITC" panose="03050502040202030202" pitchFamily="66" charset="0"/>
              </a:rPr>
              <a:t> </a:t>
            </a:r>
            <a:r>
              <a:rPr lang="fr-FR" sz="2400" dirty="0" err="1" smtClean="0">
                <a:latin typeface="Kristen ITC" panose="03050502040202030202" pitchFamily="66" charset="0"/>
              </a:rPr>
              <a:t>will</a:t>
            </a:r>
            <a:r>
              <a:rPr lang="fr-FR" sz="2400" dirty="0" smtClean="0">
                <a:latin typeface="Kristen ITC" panose="03050502040202030202" pitchFamily="66" charset="0"/>
              </a:rPr>
              <a:t> all come in May 2021 for a </a:t>
            </a:r>
            <a:r>
              <a:rPr lang="fr-FR" sz="2400" dirty="0" err="1" smtClean="0">
                <a:latin typeface="Kristen ITC" panose="03050502040202030202" pitchFamily="66" charset="0"/>
              </a:rPr>
              <a:t>week</a:t>
            </a:r>
            <a:r>
              <a:rPr lang="fr-FR" sz="2400" dirty="0" smtClean="0">
                <a:latin typeface="Kristen ITC" panose="03050502040202030202" pitchFamily="66" charset="0"/>
              </a:rPr>
              <a:t> : </a:t>
            </a:r>
            <a:r>
              <a:rPr lang="fr-FR" sz="2400" dirty="0" err="1" smtClean="0">
                <a:latin typeface="Kristen ITC" panose="03050502040202030202" pitchFamily="66" charset="0"/>
              </a:rPr>
              <a:t>it’ll</a:t>
            </a:r>
            <a:r>
              <a:rPr lang="fr-FR" sz="2400" dirty="0" smtClean="0">
                <a:latin typeface="Kristen ITC" panose="03050502040202030202" pitchFamily="66" charset="0"/>
              </a:rPr>
              <a:t> </a:t>
            </a:r>
            <a:r>
              <a:rPr lang="fr-FR" sz="2400" dirty="0" err="1" smtClean="0">
                <a:latin typeface="Kristen ITC" panose="03050502040202030202" pitchFamily="66" charset="0"/>
              </a:rPr>
              <a:t>be</a:t>
            </a:r>
            <a:r>
              <a:rPr lang="fr-FR" sz="2400" dirty="0" smtClean="0">
                <a:latin typeface="Kristen ITC" panose="03050502040202030202" pitchFamily="66" charset="0"/>
              </a:rPr>
              <a:t> a </a:t>
            </a:r>
            <a:r>
              <a:rPr lang="fr-FR" sz="2400" dirty="0" err="1" smtClean="0">
                <a:latin typeface="Kristen ITC" panose="03050502040202030202" pitchFamily="66" charset="0"/>
              </a:rPr>
              <a:t>very</a:t>
            </a:r>
            <a:r>
              <a:rPr lang="fr-FR" sz="2400" dirty="0" smtClean="0">
                <a:latin typeface="Kristen ITC" panose="03050502040202030202" pitchFamily="66" charset="0"/>
              </a:rPr>
              <a:t> </a:t>
            </a:r>
            <a:r>
              <a:rPr lang="fr-FR" sz="2400" dirty="0" err="1" smtClean="0">
                <a:latin typeface="Kristen ITC" panose="03050502040202030202" pitchFamily="66" charset="0"/>
              </a:rPr>
              <a:t>special</a:t>
            </a:r>
            <a:r>
              <a:rPr lang="fr-FR" sz="2400" dirty="0" smtClean="0">
                <a:latin typeface="Kristen ITC" panose="03050502040202030202" pitchFamily="66" charset="0"/>
              </a:rPr>
              <a:t> </a:t>
            </a:r>
            <a:r>
              <a:rPr lang="fr-FR" sz="2400" dirty="0" err="1" smtClean="0">
                <a:latin typeface="Kristen ITC" panose="03050502040202030202" pitchFamily="66" charset="0"/>
              </a:rPr>
              <a:t>week</a:t>
            </a:r>
            <a:r>
              <a:rPr lang="fr-FR" sz="2400" dirty="0" smtClean="0">
                <a:latin typeface="Kristen ITC" panose="03050502040202030202" pitchFamily="66" charset="0"/>
              </a:rPr>
              <a:t> for </a:t>
            </a:r>
            <a:r>
              <a:rPr lang="fr-FR" sz="2400" dirty="0" err="1" smtClean="0">
                <a:latin typeface="Kristen ITC" panose="03050502040202030202" pitchFamily="66" charset="0"/>
              </a:rPr>
              <a:t>everybody</a:t>
            </a:r>
            <a:r>
              <a:rPr lang="fr-FR" sz="2400" dirty="0" smtClean="0">
                <a:latin typeface="Kristen ITC" panose="03050502040202030202" pitchFamily="66" charset="0"/>
              </a:rPr>
              <a:t> in the </a:t>
            </a:r>
            <a:r>
              <a:rPr lang="fr-FR" sz="2400" dirty="0" err="1" smtClean="0">
                <a:latin typeface="Kristen ITC" panose="03050502040202030202" pitchFamily="66" charset="0"/>
              </a:rPr>
              <a:t>school</a:t>
            </a:r>
            <a:r>
              <a:rPr lang="fr-FR" sz="2400" dirty="0" smtClean="0">
                <a:latin typeface="Kristen ITC" panose="03050502040202030202" pitchFamily="66" charset="0"/>
              </a:rPr>
              <a:t>.</a:t>
            </a:r>
            <a:endParaRPr lang="fr-FR" sz="2400" dirty="0">
              <a:latin typeface="Kristen ITC" panose="03050502040202030202" pitchFamily="66" charset="0"/>
            </a:endParaRPr>
          </a:p>
        </p:txBody>
      </p:sp>
      <p:pic>
        <p:nvPicPr>
          <p:cNvPr id="2052" name="Picture 4" descr="Résultat de recherche d'images pour &quot;clipart animé feux d'artifice&quot;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462485"/>
            <a:ext cx="3909677" cy="3238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05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Résultat de recherche d'images pour &quot;clipart animé serpentin&quot;"/>
          <p:cNvPicPr>
            <a:picLocks noChangeAspect="1" noChangeArrowheads="1" noCrop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38" y="692696"/>
            <a:ext cx="827555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187624" y="260648"/>
            <a:ext cx="69127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Kristen ITC" panose="03050502040202030202" pitchFamily="66" charset="0"/>
              </a:rPr>
              <a:t>The « 4èmes » classes </a:t>
            </a:r>
            <a:r>
              <a:rPr lang="fr-FR" sz="2400" b="1" dirty="0" err="1" smtClean="0">
                <a:latin typeface="Kristen ITC" panose="03050502040202030202" pitchFamily="66" charset="0"/>
              </a:rPr>
              <a:t>will</a:t>
            </a:r>
            <a:r>
              <a:rPr lang="fr-FR" sz="2400" b="1" dirty="0" smtClean="0">
                <a:latin typeface="Kristen ITC" panose="03050502040202030202" pitchFamily="66" charset="0"/>
              </a:rPr>
              <a:t> show </a:t>
            </a:r>
            <a:r>
              <a:rPr lang="fr-FR" sz="2400" b="1" dirty="0" err="1" smtClean="0">
                <a:latin typeface="Kristen ITC" panose="03050502040202030202" pitchFamily="66" charset="0"/>
              </a:rPr>
              <a:t>you</a:t>
            </a:r>
            <a:r>
              <a:rPr lang="fr-FR" sz="2400" b="1" dirty="0" smtClean="0">
                <a:latin typeface="Kristen ITC" panose="03050502040202030202" pitchFamily="66" charset="0"/>
              </a:rPr>
              <a:t> </a:t>
            </a:r>
            <a:r>
              <a:rPr lang="fr-FR" sz="2400" b="1" dirty="0" err="1" smtClean="0">
                <a:latin typeface="Kristen ITC" panose="03050502040202030202" pitchFamily="66" charset="0"/>
              </a:rPr>
              <a:t>their</a:t>
            </a:r>
            <a:r>
              <a:rPr lang="fr-FR" sz="2400" b="1" dirty="0" smtClean="0">
                <a:latin typeface="Kristen ITC" panose="03050502040202030202" pitchFamily="66" charset="0"/>
              </a:rPr>
              <a:t> </a:t>
            </a:r>
            <a:r>
              <a:rPr lang="fr-FR" sz="2400" b="1" dirty="0" err="1" smtClean="0">
                <a:latin typeface="Kristen ITC" panose="03050502040202030202" pitchFamily="66" charset="0"/>
              </a:rPr>
              <a:t>work</a:t>
            </a:r>
            <a:r>
              <a:rPr lang="fr-FR" sz="2400" b="1" dirty="0" smtClean="0">
                <a:latin typeface="Kristen ITC" panose="03050502040202030202" pitchFamily="66" charset="0"/>
              </a:rPr>
              <a:t>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 smtClean="0">
                <a:latin typeface="Kristen ITC" panose="03050502040202030202" pitchFamily="66" charset="0"/>
              </a:rPr>
              <a:t>A film </a:t>
            </a:r>
            <a:r>
              <a:rPr lang="fr-FR" sz="2400" b="1" dirty="0" err="1" smtClean="0">
                <a:latin typeface="Kristen ITC" panose="03050502040202030202" pitchFamily="66" charset="0"/>
              </a:rPr>
              <a:t>which</a:t>
            </a:r>
            <a:r>
              <a:rPr lang="fr-FR" sz="2400" b="1" dirty="0" smtClean="0">
                <a:latin typeface="Kristen ITC" panose="03050502040202030202" pitchFamily="66" charset="0"/>
              </a:rPr>
              <a:t> </a:t>
            </a:r>
            <a:r>
              <a:rPr lang="fr-FR" sz="2400" b="1" dirty="0" err="1" smtClean="0">
                <a:latin typeface="Kristen ITC" panose="03050502040202030202" pitchFamily="66" charset="0"/>
              </a:rPr>
              <a:t>will</a:t>
            </a:r>
            <a:r>
              <a:rPr lang="fr-FR" sz="2400" b="1" dirty="0" smtClean="0">
                <a:latin typeface="Kristen ITC" panose="03050502040202030202" pitchFamily="66" charset="0"/>
              </a:rPr>
              <a:t> show how Europe has a </a:t>
            </a:r>
            <a:r>
              <a:rPr lang="fr-FR" sz="2400" b="1" dirty="0" err="1" smtClean="0">
                <a:latin typeface="Kristen ITC" panose="03050502040202030202" pitchFamily="66" charset="0"/>
              </a:rPr>
              <a:t>rich</a:t>
            </a:r>
            <a:r>
              <a:rPr lang="fr-FR" sz="2400" b="1" dirty="0" smtClean="0">
                <a:latin typeface="Kristen ITC" panose="03050502040202030202" pitchFamily="66" charset="0"/>
              </a:rPr>
              <a:t> culture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 smtClean="0">
                <a:latin typeface="Kristen ITC" panose="03050502040202030202" pitchFamily="66" charset="0"/>
              </a:rPr>
              <a:t>An exhibition </a:t>
            </a:r>
            <a:r>
              <a:rPr lang="fr-FR" sz="2400" b="1" dirty="0" err="1" smtClean="0">
                <a:latin typeface="Kristen ITC" panose="03050502040202030202" pitchFamily="66" charset="0"/>
              </a:rPr>
              <a:t>that</a:t>
            </a:r>
            <a:r>
              <a:rPr lang="fr-FR" sz="2400" b="1" dirty="0" smtClean="0">
                <a:latin typeface="Kristen ITC" panose="03050502040202030202" pitchFamily="66" charset="0"/>
              </a:rPr>
              <a:t> </a:t>
            </a:r>
            <a:r>
              <a:rPr lang="fr-FR" sz="2400" b="1" dirty="0" err="1" smtClean="0">
                <a:latin typeface="Kristen ITC" panose="03050502040202030202" pitchFamily="66" charset="0"/>
              </a:rPr>
              <a:t>will</a:t>
            </a:r>
            <a:r>
              <a:rPr lang="fr-FR" sz="2400" b="1" dirty="0" smtClean="0">
                <a:latin typeface="Kristen ITC" panose="03050502040202030202" pitchFamily="66" charset="0"/>
              </a:rPr>
              <a:t> relate all the </a:t>
            </a:r>
            <a:r>
              <a:rPr lang="fr-FR" sz="2400" b="1" dirty="0" err="1" smtClean="0">
                <a:latin typeface="Kristen ITC" panose="03050502040202030202" pitchFamily="66" charset="0"/>
              </a:rPr>
              <a:t>experiences</a:t>
            </a:r>
            <a:r>
              <a:rPr lang="fr-FR" sz="2400" b="1" dirty="0" smtClean="0">
                <a:latin typeface="Kristen ITC" panose="03050502040202030202" pitchFamily="66" charset="0"/>
              </a:rPr>
              <a:t> </a:t>
            </a:r>
            <a:r>
              <a:rPr lang="fr-FR" sz="2400" b="1" dirty="0" err="1" smtClean="0">
                <a:latin typeface="Kristen ITC" panose="03050502040202030202" pitchFamily="66" charset="0"/>
              </a:rPr>
              <a:t>lived</a:t>
            </a:r>
            <a:r>
              <a:rPr lang="fr-FR" sz="2400" b="1" dirty="0" smtClean="0">
                <a:latin typeface="Kristen ITC" panose="03050502040202030202" pitchFamily="66" charset="0"/>
              </a:rPr>
              <a:t> </a:t>
            </a:r>
            <a:r>
              <a:rPr lang="fr-FR" sz="2400" b="1" dirty="0" err="1" smtClean="0">
                <a:latin typeface="Kristen ITC" panose="03050502040202030202" pitchFamily="66" charset="0"/>
              </a:rPr>
              <a:t>bay</a:t>
            </a:r>
            <a:r>
              <a:rPr lang="fr-FR" sz="2400" b="1" dirty="0" smtClean="0">
                <a:latin typeface="Kristen ITC" panose="03050502040202030202" pitchFamily="66" charset="0"/>
              </a:rPr>
              <a:t> the </a:t>
            </a:r>
            <a:r>
              <a:rPr lang="fr-FR" sz="2400" b="1" dirty="0" err="1" smtClean="0">
                <a:latin typeface="Kristen ITC" panose="03050502040202030202" pitchFamily="66" charset="0"/>
              </a:rPr>
              <a:t>ambassadors</a:t>
            </a:r>
            <a:endParaRPr lang="fr-FR" sz="2400" b="1" dirty="0" smtClean="0">
              <a:latin typeface="Kristen ITC" panose="03050502040202030202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 smtClean="0">
                <a:latin typeface="Kristen ITC" panose="03050502040202030202" pitchFamily="66" charset="0"/>
              </a:rPr>
              <a:t>And </a:t>
            </a:r>
            <a:r>
              <a:rPr lang="fr-FR" sz="2400" b="1" dirty="0" err="1" smtClean="0">
                <a:latin typeface="Kristen ITC" panose="03050502040202030202" pitchFamily="66" charset="0"/>
              </a:rPr>
              <a:t>other</a:t>
            </a:r>
            <a:r>
              <a:rPr lang="fr-FR" sz="2400" b="1" dirty="0" smtClean="0">
                <a:latin typeface="Kristen ITC" panose="03050502040202030202" pitchFamily="66" charset="0"/>
              </a:rPr>
              <a:t> </a:t>
            </a:r>
            <a:r>
              <a:rPr lang="fr-FR" sz="2400" b="1" dirty="0" err="1" smtClean="0">
                <a:latin typeface="Kristen ITC" panose="03050502040202030202" pitchFamily="66" charset="0"/>
              </a:rPr>
              <a:t>works</a:t>
            </a:r>
            <a:r>
              <a:rPr lang="fr-FR" sz="2400" b="1" dirty="0" smtClean="0">
                <a:latin typeface="Kristen ITC" panose="03050502040202030202" pitchFamily="66" charset="0"/>
              </a:rPr>
              <a:t> </a:t>
            </a:r>
            <a:r>
              <a:rPr lang="fr-FR" sz="2400" b="1" dirty="0" err="1" smtClean="0">
                <a:latin typeface="Kristen ITC" panose="03050502040202030202" pitchFamily="66" charset="0"/>
              </a:rPr>
              <a:t>shared</a:t>
            </a:r>
            <a:r>
              <a:rPr lang="fr-FR" sz="2400" b="1" dirty="0" smtClean="0">
                <a:latin typeface="Kristen ITC" panose="03050502040202030202" pitchFamily="66" charset="0"/>
              </a:rPr>
              <a:t> </a:t>
            </a:r>
            <a:r>
              <a:rPr lang="fr-FR" sz="2400" b="1" dirty="0" err="1" smtClean="0">
                <a:latin typeface="Kristen ITC" panose="03050502040202030202" pitchFamily="66" charset="0"/>
              </a:rPr>
              <a:t>with</a:t>
            </a:r>
            <a:r>
              <a:rPr lang="fr-FR" sz="2400" b="1" dirty="0" smtClean="0">
                <a:latin typeface="Kristen ITC" panose="03050502040202030202" pitchFamily="66" charset="0"/>
              </a:rPr>
              <a:t> </a:t>
            </a:r>
            <a:r>
              <a:rPr lang="fr-FR" sz="2400" b="1" dirty="0" err="1" smtClean="0">
                <a:latin typeface="Kristen ITC" panose="03050502040202030202" pitchFamily="66" charset="0"/>
              </a:rPr>
              <a:t>our</a:t>
            </a:r>
            <a:r>
              <a:rPr lang="fr-FR" sz="2400" b="1" dirty="0" smtClean="0">
                <a:latin typeface="Kristen ITC" panose="03050502040202030202" pitchFamily="66" charset="0"/>
              </a:rPr>
              <a:t> </a:t>
            </a:r>
            <a:r>
              <a:rPr lang="fr-FR" sz="2400" b="1" dirty="0" err="1" smtClean="0">
                <a:latin typeface="Kristen ITC" panose="03050502040202030202" pitchFamily="66" charset="0"/>
              </a:rPr>
              <a:t>partners</a:t>
            </a:r>
            <a:r>
              <a:rPr lang="fr-FR" sz="2400" b="1" dirty="0" smtClean="0">
                <a:latin typeface="Kristen ITC" panose="03050502040202030202" pitchFamily="66" charset="0"/>
              </a:rPr>
              <a:t>!</a:t>
            </a:r>
            <a:endParaRPr lang="fr-FR" sz="2400" b="1" dirty="0">
              <a:latin typeface="Kristen ITC" panose="03050502040202030202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27584" y="3284984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Kristen ITC" panose="03050502040202030202" pitchFamily="66" charset="0"/>
              </a:rPr>
              <a:t>And </a:t>
            </a:r>
            <a:r>
              <a:rPr lang="fr-FR" sz="2400" dirty="0" err="1" smtClean="0">
                <a:latin typeface="Kristen ITC" panose="03050502040202030202" pitchFamily="66" charset="0"/>
              </a:rPr>
              <a:t>they</a:t>
            </a:r>
            <a:r>
              <a:rPr lang="fr-FR" sz="2400" dirty="0" smtClean="0">
                <a:latin typeface="Kristen ITC" panose="03050502040202030202" pitchFamily="66" charset="0"/>
              </a:rPr>
              <a:t> </a:t>
            </a:r>
            <a:r>
              <a:rPr lang="fr-FR" sz="2400" dirty="0" err="1" smtClean="0">
                <a:latin typeface="Kristen ITC" panose="03050502040202030202" pitchFamily="66" charset="0"/>
              </a:rPr>
              <a:t>will</a:t>
            </a:r>
            <a:r>
              <a:rPr lang="fr-FR" sz="2400" dirty="0" smtClean="0">
                <a:latin typeface="Kristen ITC" panose="03050502040202030202" pitchFamily="66" charset="0"/>
              </a:rPr>
              <a:t> tell </a:t>
            </a:r>
            <a:r>
              <a:rPr lang="fr-FR" sz="2400" dirty="0" err="1" smtClean="0">
                <a:latin typeface="Kristen ITC" panose="03050502040202030202" pitchFamily="66" charset="0"/>
              </a:rPr>
              <a:t>you</a:t>
            </a:r>
            <a:r>
              <a:rPr lang="fr-FR" sz="2400" dirty="0" smtClean="0">
                <a:latin typeface="Kristen ITC" panose="03050502040202030202" pitchFamily="66" charset="0"/>
              </a:rPr>
              <a:t> how </a:t>
            </a:r>
            <a:r>
              <a:rPr lang="fr-FR" sz="2400" dirty="0" err="1" smtClean="0">
                <a:latin typeface="Kristen ITC" panose="03050502040202030202" pitchFamily="66" charset="0"/>
              </a:rPr>
              <a:t>much</a:t>
            </a:r>
            <a:r>
              <a:rPr lang="fr-FR" sz="2400" dirty="0" smtClean="0">
                <a:latin typeface="Kristen ITC" panose="03050502040202030202" pitchFamily="66" charset="0"/>
              </a:rPr>
              <a:t>…</a:t>
            </a:r>
            <a:endParaRPr lang="fr-FR" sz="2400" dirty="0">
              <a:latin typeface="Kristen ITC" panose="03050502040202030202" pitchFamily="66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547664" y="4509120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Kristen ITC" panose="03050502040202030202" pitchFamily="66" charset="0"/>
              </a:rPr>
              <a:t>…</a:t>
            </a:r>
            <a:r>
              <a:rPr lang="fr-FR" sz="2400" b="1" dirty="0" err="1" smtClean="0">
                <a:solidFill>
                  <a:srgbClr val="FF0000"/>
                </a:solidFill>
                <a:latin typeface="Kristen ITC" panose="03050502040202030202" pitchFamily="66" charset="0"/>
              </a:rPr>
              <a:t>they</a:t>
            </a:r>
            <a:r>
              <a:rPr lang="fr-FR" sz="2400" b="1" dirty="0" smtClean="0">
                <a:solidFill>
                  <a:srgbClr val="FF0000"/>
                </a:solidFill>
                <a:latin typeface="Kristen ITC" panose="03050502040202030202" pitchFamily="66" charset="0"/>
              </a:rPr>
              <a:t> are </a:t>
            </a:r>
            <a:r>
              <a:rPr lang="fr-FR" sz="2400" b="1" dirty="0" err="1" smtClean="0">
                <a:solidFill>
                  <a:srgbClr val="FF0000"/>
                </a:solidFill>
                <a:latin typeface="Kristen ITC" panose="03050502040202030202" pitchFamily="66" charset="0"/>
              </a:rPr>
              <a:t>proud</a:t>
            </a:r>
            <a:r>
              <a:rPr lang="fr-FR" sz="2400" b="1" dirty="0" smtClean="0">
                <a:solidFill>
                  <a:srgbClr val="FF0000"/>
                </a:solidFill>
                <a:latin typeface="Kristen ITC" panose="03050502040202030202" pitchFamily="66" charset="0"/>
              </a:rPr>
              <a:t> to </a:t>
            </a:r>
            <a:r>
              <a:rPr lang="fr-FR" sz="2400" b="1" dirty="0" err="1" smtClean="0">
                <a:solidFill>
                  <a:srgbClr val="FF0000"/>
                </a:solidFill>
                <a:latin typeface="Kristen ITC" panose="03050502040202030202" pitchFamily="66" charset="0"/>
              </a:rPr>
              <a:t>be</a:t>
            </a:r>
            <a:r>
              <a:rPr lang="fr-FR" sz="2400" b="1" dirty="0" smtClean="0">
                <a:solidFill>
                  <a:srgbClr val="FF0000"/>
                </a:solidFill>
                <a:latin typeface="Kristen ITC" panose="03050502040202030202" pitchFamily="66" charset="0"/>
              </a:rPr>
              <a:t> </a:t>
            </a:r>
            <a:r>
              <a:rPr lang="fr-FR" sz="2400" b="1" dirty="0" err="1" smtClean="0">
                <a:solidFill>
                  <a:srgbClr val="FF0000"/>
                </a:solidFill>
                <a:latin typeface="Kristen ITC" panose="03050502040202030202" pitchFamily="66" charset="0"/>
              </a:rPr>
              <a:t>European</a:t>
            </a:r>
            <a:r>
              <a:rPr lang="fr-FR" sz="2400" b="1" dirty="0" smtClean="0">
                <a:solidFill>
                  <a:srgbClr val="FF0000"/>
                </a:solidFill>
                <a:latin typeface="Kristen ITC" panose="03050502040202030202" pitchFamily="66" charset="0"/>
              </a:rPr>
              <a:t>!</a:t>
            </a:r>
            <a:endParaRPr lang="fr-FR" sz="2400" b="1" dirty="0">
              <a:solidFill>
                <a:srgbClr val="FF0000"/>
              </a:solidFill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70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ésultat de recherche d'images pour &quot;clipart animé serpentin&quot;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40535"/>
            <a:ext cx="6350560" cy="635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174126" y="5949280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  <a:latin typeface="Kristen ITC" panose="03050502040202030202" pitchFamily="66" charset="0"/>
              </a:rPr>
              <a:t>…</a:t>
            </a:r>
            <a:r>
              <a:rPr lang="fr-FR" sz="2400" dirty="0" err="1" smtClean="0">
                <a:solidFill>
                  <a:srgbClr val="FF0000"/>
                </a:solidFill>
                <a:latin typeface="Kristen ITC" panose="03050502040202030202" pitchFamily="66" charset="0"/>
              </a:rPr>
              <a:t>they</a:t>
            </a:r>
            <a:r>
              <a:rPr lang="fr-FR" sz="2400" dirty="0" smtClean="0">
                <a:solidFill>
                  <a:srgbClr val="FF0000"/>
                </a:solidFill>
                <a:latin typeface="Kristen ITC" panose="03050502040202030202" pitchFamily="66" charset="0"/>
              </a:rPr>
              <a:t> are </a:t>
            </a:r>
            <a:r>
              <a:rPr lang="fr-FR" sz="2400" dirty="0" err="1" smtClean="0">
                <a:solidFill>
                  <a:srgbClr val="FF0000"/>
                </a:solidFill>
                <a:latin typeface="Kristen ITC" panose="03050502040202030202" pitchFamily="66" charset="0"/>
              </a:rPr>
              <a:t>proud</a:t>
            </a:r>
            <a:r>
              <a:rPr lang="fr-FR" sz="2400" dirty="0" smtClean="0">
                <a:solidFill>
                  <a:srgbClr val="FF0000"/>
                </a:solidFill>
                <a:latin typeface="Kristen ITC" panose="03050502040202030202" pitchFamily="66" charset="0"/>
              </a:rPr>
              <a:t> to </a:t>
            </a:r>
            <a:r>
              <a:rPr lang="fr-FR" sz="2400" dirty="0" err="1" smtClean="0">
                <a:solidFill>
                  <a:srgbClr val="FF0000"/>
                </a:solidFill>
                <a:latin typeface="Kristen ITC" panose="03050502040202030202" pitchFamily="66" charset="0"/>
              </a:rPr>
              <a:t>be</a:t>
            </a:r>
            <a:r>
              <a:rPr lang="fr-FR" sz="2400" dirty="0" smtClean="0">
                <a:solidFill>
                  <a:srgbClr val="FF0000"/>
                </a:solidFill>
                <a:latin typeface="Kristen ITC" panose="03050502040202030202" pitchFamily="66" charset="0"/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  <a:latin typeface="Kristen ITC" panose="03050502040202030202" pitchFamily="66" charset="0"/>
              </a:rPr>
              <a:t>European</a:t>
            </a:r>
            <a:r>
              <a:rPr lang="fr-FR" sz="2400" dirty="0" smtClean="0">
                <a:solidFill>
                  <a:srgbClr val="FF0000"/>
                </a:solidFill>
                <a:latin typeface="Kristen ITC" panose="03050502040202030202" pitchFamily="66" charset="0"/>
              </a:rPr>
              <a:t>!</a:t>
            </a:r>
            <a:endParaRPr lang="fr-FR" sz="2400" dirty="0">
              <a:solidFill>
                <a:srgbClr val="FF0000"/>
              </a:solidFill>
              <a:latin typeface="Kristen ITC" panose="03050502040202030202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187624" y="260648"/>
            <a:ext cx="69127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Kristen ITC" panose="03050502040202030202" pitchFamily="66" charset="0"/>
              </a:rPr>
              <a:t>The « 4èmes » classes </a:t>
            </a:r>
            <a:r>
              <a:rPr lang="fr-FR" sz="2400" dirty="0" err="1" smtClean="0">
                <a:latin typeface="Kristen ITC" panose="03050502040202030202" pitchFamily="66" charset="0"/>
              </a:rPr>
              <a:t>will</a:t>
            </a:r>
            <a:r>
              <a:rPr lang="fr-FR" sz="2400" dirty="0" smtClean="0">
                <a:latin typeface="Kristen ITC" panose="03050502040202030202" pitchFamily="66" charset="0"/>
              </a:rPr>
              <a:t> show </a:t>
            </a:r>
            <a:r>
              <a:rPr lang="fr-FR" sz="2400" dirty="0" err="1" smtClean="0">
                <a:latin typeface="Kristen ITC" panose="03050502040202030202" pitchFamily="66" charset="0"/>
              </a:rPr>
              <a:t>you</a:t>
            </a:r>
            <a:r>
              <a:rPr lang="fr-FR" sz="2400" dirty="0" smtClean="0">
                <a:latin typeface="Kristen ITC" panose="03050502040202030202" pitchFamily="66" charset="0"/>
              </a:rPr>
              <a:t> </a:t>
            </a:r>
            <a:r>
              <a:rPr lang="fr-FR" sz="2400" dirty="0" err="1" smtClean="0">
                <a:latin typeface="Kristen ITC" panose="03050502040202030202" pitchFamily="66" charset="0"/>
              </a:rPr>
              <a:t>their</a:t>
            </a:r>
            <a:r>
              <a:rPr lang="fr-FR" sz="2400" dirty="0" smtClean="0">
                <a:latin typeface="Kristen ITC" panose="03050502040202030202" pitchFamily="66" charset="0"/>
              </a:rPr>
              <a:t> </a:t>
            </a:r>
            <a:r>
              <a:rPr lang="fr-FR" sz="2400" dirty="0" err="1" smtClean="0">
                <a:latin typeface="Kristen ITC" panose="03050502040202030202" pitchFamily="66" charset="0"/>
              </a:rPr>
              <a:t>work</a:t>
            </a:r>
            <a:r>
              <a:rPr lang="fr-FR" sz="2400" dirty="0" smtClean="0">
                <a:latin typeface="Kristen ITC" panose="03050502040202030202" pitchFamily="66" charset="0"/>
              </a:rPr>
              <a:t>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Kristen ITC" panose="03050502040202030202" pitchFamily="66" charset="0"/>
              </a:rPr>
              <a:t>A film </a:t>
            </a:r>
            <a:r>
              <a:rPr lang="fr-FR" sz="2400" dirty="0" err="1" smtClean="0">
                <a:latin typeface="Kristen ITC" panose="03050502040202030202" pitchFamily="66" charset="0"/>
              </a:rPr>
              <a:t>which</a:t>
            </a:r>
            <a:r>
              <a:rPr lang="fr-FR" sz="2400" dirty="0" smtClean="0">
                <a:latin typeface="Kristen ITC" panose="03050502040202030202" pitchFamily="66" charset="0"/>
              </a:rPr>
              <a:t> </a:t>
            </a:r>
            <a:r>
              <a:rPr lang="fr-FR" sz="2400" dirty="0" err="1" smtClean="0">
                <a:latin typeface="Kristen ITC" panose="03050502040202030202" pitchFamily="66" charset="0"/>
              </a:rPr>
              <a:t>will</a:t>
            </a:r>
            <a:r>
              <a:rPr lang="fr-FR" sz="2400" dirty="0" smtClean="0">
                <a:latin typeface="Kristen ITC" panose="03050502040202030202" pitchFamily="66" charset="0"/>
              </a:rPr>
              <a:t> show how Europe has a </a:t>
            </a:r>
            <a:r>
              <a:rPr lang="fr-FR" sz="2400" dirty="0" err="1" smtClean="0">
                <a:latin typeface="Kristen ITC" panose="03050502040202030202" pitchFamily="66" charset="0"/>
              </a:rPr>
              <a:t>rich</a:t>
            </a:r>
            <a:r>
              <a:rPr lang="fr-FR" sz="2400" dirty="0" smtClean="0">
                <a:latin typeface="Kristen ITC" panose="03050502040202030202" pitchFamily="66" charset="0"/>
              </a:rPr>
              <a:t> culture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Kristen ITC" panose="03050502040202030202" pitchFamily="66" charset="0"/>
              </a:rPr>
              <a:t>An exhibition </a:t>
            </a:r>
            <a:r>
              <a:rPr lang="fr-FR" sz="2400" dirty="0" err="1" smtClean="0">
                <a:latin typeface="Kristen ITC" panose="03050502040202030202" pitchFamily="66" charset="0"/>
              </a:rPr>
              <a:t>that</a:t>
            </a:r>
            <a:r>
              <a:rPr lang="fr-FR" sz="2400" dirty="0" smtClean="0">
                <a:latin typeface="Kristen ITC" panose="03050502040202030202" pitchFamily="66" charset="0"/>
              </a:rPr>
              <a:t> </a:t>
            </a:r>
            <a:r>
              <a:rPr lang="fr-FR" sz="2400" dirty="0" err="1" smtClean="0">
                <a:latin typeface="Kristen ITC" panose="03050502040202030202" pitchFamily="66" charset="0"/>
              </a:rPr>
              <a:t>will</a:t>
            </a:r>
            <a:r>
              <a:rPr lang="fr-FR" sz="2400" dirty="0" smtClean="0">
                <a:latin typeface="Kristen ITC" panose="03050502040202030202" pitchFamily="66" charset="0"/>
              </a:rPr>
              <a:t> relate all the </a:t>
            </a:r>
            <a:r>
              <a:rPr lang="fr-FR" sz="2400" dirty="0" err="1" smtClean="0">
                <a:latin typeface="Kristen ITC" panose="03050502040202030202" pitchFamily="66" charset="0"/>
              </a:rPr>
              <a:t>experiences</a:t>
            </a:r>
            <a:r>
              <a:rPr lang="fr-FR" sz="2400" dirty="0" smtClean="0">
                <a:latin typeface="Kristen ITC" panose="03050502040202030202" pitchFamily="66" charset="0"/>
              </a:rPr>
              <a:t> </a:t>
            </a:r>
            <a:r>
              <a:rPr lang="fr-FR" sz="2400" dirty="0" err="1" smtClean="0">
                <a:latin typeface="Kristen ITC" panose="03050502040202030202" pitchFamily="66" charset="0"/>
              </a:rPr>
              <a:t>lived</a:t>
            </a:r>
            <a:r>
              <a:rPr lang="fr-FR" sz="2400" dirty="0" smtClean="0">
                <a:latin typeface="Kristen ITC" panose="03050502040202030202" pitchFamily="66" charset="0"/>
              </a:rPr>
              <a:t> </a:t>
            </a:r>
            <a:r>
              <a:rPr lang="fr-FR" sz="2400" dirty="0" err="1" smtClean="0">
                <a:latin typeface="Kristen ITC" panose="03050502040202030202" pitchFamily="66" charset="0"/>
              </a:rPr>
              <a:t>bay</a:t>
            </a:r>
            <a:r>
              <a:rPr lang="fr-FR" sz="2400" dirty="0" smtClean="0">
                <a:latin typeface="Kristen ITC" panose="03050502040202030202" pitchFamily="66" charset="0"/>
              </a:rPr>
              <a:t> the </a:t>
            </a:r>
            <a:r>
              <a:rPr lang="fr-FR" sz="2400" dirty="0" err="1" smtClean="0">
                <a:latin typeface="Kristen ITC" panose="03050502040202030202" pitchFamily="66" charset="0"/>
              </a:rPr>
              <a:t>ambassadors</a:t>
            </a:r>
            <a:endParaRPr lang="fr-FR" sz="2400" dirty="0" smtClean="0">
              <a:latin typeface="Kristen ITC" panose="03050502040202030202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Kristen ITC" panose="03050502040202030202" pitchFamily="66" charset="0"/>
              </a:rPr>
              <a:t>And </a:t>
            </a:r>
            <a:r>
              <a:rPr lang="fr-FR" sz="2400" dirty="0" err="1" smtClean="0">
                <a:latin typeface="Kristen ITC" panose="03050502040202030202" pitchFamily="66" charset="0"/>
              </a:rPr>
              <a:t>other</a:t>
            </a:r>
            <a:r>
              <a:rPr lang="fr-FR" sz="2400" dirty="0" smtClean="0">
                <a:latin typeface="Kristen ITC" panose="03050502040202030202" pitchFamily="66" charset="0"/>
              </a:rPr>
              <a:t> </a:t>
            </a:r>
            <a:r>
              <a:rPr lang="fr-FR" sz="2400" dirty="0" err="1" smtClean="0">
                <a:latin typeface="Kristen ITC" panose="03050502040202030202" pitchFamily="66" charset="0"/>
              </a:rPr>
              <a:t>works</a:t>
            </a:r>
            <a:r>
              <a:rPr lang="fr-FR" sz="2400" dirty="0" smtClean="0">
                <a:latin typeface="Kristen ITC" panose="03050502040202030202" pitchFamily="66" charset="0"/>
              </a:rPr>
              <a:t> </a:t>
            </a:r>
            <a:r>
              <a:rPr lang="fr-FR" sz="2400" dirty="0" err="1" smtClean="0">
                <a:latin typeface="Kristen ITC" panose="03050502040202030202" pitchFamily="66" charset="0"/>
              </a:rPr>
              <a:t>shared</a:t>
            </a:r>
            <a:r>
              <a:rPr lang="fr-FR" sz="2400" dirty="0" smtClean="0">
                <a:latin typeface="Kristen ITC" panose="03050502040202030202" pitchFamily="66" charset="0"/>
              </a:rPr>
              <a:t> </a:t>
            </a:r>
            <a:r>
              <a:rPr lang="fr-FR" sz="2400" dirty="0" err="1" smtClean="0">
                <a:latin typeface="Kristen ITC" panose="03050502040202030202" pitchFamily="66" charset="0"/>
              </a:rPr>
              <a:t>with</a:t>
            </a:r>
            <a:r>
              <a:rPr lang="fr-FR" sz="2400" dirty="0" smtClean="0">
                <a:latin typeface="Kristen ITC" panose="03050502040202030202" pitchFamily="66" charset="0"/>
              </a:rPr>
              <a:t> </a:t>
            </a:r>
            <a:r>
              <a:rPr lang="fr-FR" sz="2400" dirty="0" err="1" smtClean="0">
                <a:latin typeface="Kristen ITC" panose="03050502040202030202" pitchFamily="66" charset="0"/>
              </a:rPr>
              <a:t>our</a:t>
            </a:r>
            <a:r>
              <a:rPr lang="fr-FR" sz="2400" dirty="0" smtClean="0">
                <a:latin typeface="Kristen ITC" panose="03050502040202030202" pitchFamily="66" charset="0"/>
              </a:rPr>
              <a:t> </a:t>
            </a:r>
            <a:r>
              <a:rPr lang="fr-FR" sz="2400" dirty="0" err="1" smtClean="0">
                <a:latin typeface="Kristen ITC" panose="03050502040202030202" pitchFamily="66" charset="0"/>
              </a:rPr>
              <a:t>partners</a:t>
            </a:r>
            <a:r>
              <a:rPr lang="fr-FR" sz="2400" dirty="0" smtClean="0">
                <a:latin typeface="Kristen ITC" panose="03050502040202030202" pitchFamily="66" charset="0"/>
              </a:rPr>
              <a:t>!</a:t>
            </a:r>
            <a:endParaRPr lang="fr-FR" sz="2400" dirty="0">
              <a:latin typeface="Kristen ITC" panose="03050502040202030202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827584" y="3284984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Kristen ITC" panose="03050502040202030202" pitchFamily="66" charset="0"/>
              </a:rPr>
              <a:t>And </a:t>
            </a:r>
            <a:r>
              <a:rPr lang="fr-FR" sz="2400" dirty="0" err="1" smtClean="0">
                <a:latin typeface="Kristen ITC" panose="03050502040202030202" pitchFamily="66" charset="0"/>
              </a:rPr>
              <a:t>they</a:t>
            </a:r>
            <a:r>
              <a:rPr lang="fr-FR" sz="2400" dirty="0" smtClean="0">
                <a:latin typeface="Kristen ITC" panose="03050502040202030202" pitchFamily="66" charset="0"/>
              </a:rPr>
              <a:t> </a:t>
            </a:r>
            <a:r>
              <a:rPr lang="fr-FR" sz="2400" dirty="0" err="1" smtClean="0">
                <a:latin typeface="Kristen ITC" panose="03050502040202030202" pitchFamily="66" charset="0"/>
              </a:rPr>
              <a:t>will</a:t>
            </a:r>
            <a:r>
              <a:rPr lang="fr-FR" sz="2400" dirty="0" smtClean="0">
                <a:latin typeface="Kristen ITC" panose="03050502040202030202" pitchFamily="66" charset="0"/>
              </a:rPr>
              <a:t> tell </a:t>
            </a:r>
            <a:r>
              <a:rPr lang="fr-FR" sz="2400" dirty="0" err="1" smtClean="0">
                <a:latin typeface="Kristen ITC" panose="03050502040202030202" pitchFamily="66" charset="0"/>
              </a:rPr>
              <a:t>you</a:t>
            </a:r>
            <a:r>
              <a:rPr lang="fr-FR" sz="2400" dirty="0" smtClean="0">
                <a:latin typeface="Kristen ITC" panose="03050502040202030202" pitchFamily="66" charset="0"/>
              </a:rPr>
              <a:t> how </a:t>
            </a:r>
            <a:r>
              <a:rPr lang="fr-FR" sz="2400" dirty="0" err="1" smtClean="0">
                <a:latin typeface="Kristen ITC" panose="03050502040202030202" pitchFamily="66" charset="0"/>
              </a:rPr>
              <a:t>much</a:t>
            </a:r>
            <a:r>
              <a:rPr lang="fr-FR" sz="2400" dirty="0" smtClean="0">
                <a:latin typeface="Kristen ITC" panose="03050502040202030202" pitchFamily="66" charset="0"/>
              </a:rPr>
              <a:t>…</a:t>
            </a:r>
            <a:endParaRPr lang="fr-FR" sz="2400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61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ésultat de recherche d'images pour &quot;erasmu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77763"/>
            <a:ext cx="57340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51520" y="3411513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latin typeface="Kristen ITC" panose="03050502040202030202" pitchFamily="66" charset="0"/>
              </a:rPr>
              <a:t>What</a:t>
            </a:r>
            <a:r>
              <a:rPr lang="fr-FR" sz="2400" dirty="0" smtClean="0">
                <a:latin typeface="Kristen ITC" panose="03050502040202030202" pitchFamily="66" charset="0"/>
              </a:rPr>
              <a:t> </a:t>
            </a:r>
            <a:r>
              <a:rPr lang="fr-FR" sz="2400" dirty="0" err="1" smtClean="0">
                <a:latin typeface="Kristen ITC" panose="03050502040202030202" pitchFamily="66" charset="0"/>
              </a:rPr>
              <a:t>is</a:t>
            </a:r>
            <a:r>
              <a:rPr lang="fr-FR" sz="2400" dirty="0" smtClean="0">
                <a:latin typeface="Kristen ITC" panose="03050502040202030202" pitchFamily="66" charset="0"/>
              </a:rPr>
              <a:t> « Erasmus »?</a:t>
            </a:r>
            <a:endParaRPr lang="fr-FR" sz="2400" dirty="0">
              <a:latin typeface="Kristen ITC" panose="03050502040202030202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115616" y="4005064"/>
            <a:ext cx="5832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latin typeface="Kristen ITC" panose="03050502040202030202" pitchFamily="66" charset="0"/>
              </a:rPr>
              <a:t>It’s</a:t>
            </a:r>
            <a:r>
              <a:rPr lang="fr-FR" dirty="0" smtClean="0">
                <a:latin typeface="Kristen ITC" panose="03050502040202030202" pitchFamily="66" charset="0"/>
              </a:rPr>
              <a:t> a </a:t>
            </a:r>
            <a:r>
              <a:rPr lang="fr-FR" dirty="0" err="1" smtClean="0">
                <a:latin typeface="Kristen ITC" panose="03050502040202030202" pitchFamily="66" charset="0"/>
              </a:rPr>
              <a:t>European</a:t>
            </a:r>
            <a:r>
              <a:rPr lang="fr-FR" dirty="0" smtClean="0">
                <a:latin typeface="Kristen ITC" panose="03050502040202030202" pitchFamily="66" charset="0"/>
              </a:rPr>
              <a:t> program </a:t>
            </a:r>
            <a:r>
              <a:rPr lang="fr-FR" dirty="0" err="1" smtClean="0">
                <a:latin typeface="Kristen ITC" panose="03050502040202030202" pitchFamily="66" charset="0"/>
              </a:rPr>
              <a:t>that</a:t>
            </a:r>
            <a:r>
              <a:rPr lang="fr-FR" dirty="0" smtClean="0">
                <a:latin typeface="Kristen ITC" panose="03050502040202030202" pitchFamily="66" charset="0"/>
              </a:rPr>
              <a:t> </a:t>
            </a:r>
            <a:r>
              <a:rPr lang="fr-FR" dirty="0" err="1" smtClean="0">
                <a:latin typeface="Kristen ITC" panose="03050502040202030202" pitchFamily="66" charset="0"/>
              </a:rPr>
              <a:t>brings</a:t>
            </a:r>
            <a:r>
              <a:rPr lang="fr-FR" dirty="0" smtClean="0">
                <a:latin typeface="Kristen ITC" panose="03050502040202030202" pitchFamily="66" charset="0"/>
              </a:rPr>
              <a:t> </a:t>
            </a:r>
            <a:r>
              <a:rPr lang="fr-FR" dirty="0" err="1" smtClean="0">
                <a:latin typeface="Kristen ITC" panose="03050502040202030202" pitchFamily="66" charset="0"/>
              </a:rPr>
              <a:t>together</a:t>
            </a:r>
            <a:r>
              <a:rPr lang="fr-FR" dirty="0" smtClean="0">
                <a:latin typeface="Kristen ITC" panose="03050502040202030202" pitchFamily="66" charset="0"/>
              </a:rPr>
              <a:t> </a:t>
            </a:r>
            <a:r>
              <a:rPr lang="fr-FR" dirty="0" err="1" smtClean="0">
                <a:latin typeface="Kristen ITC" panose="03050502040202030202" pitchFamily="66" charset="0"/>
              </a:rPr>
              <a:t>different</a:t>
            </a:r>
            <a:r>
              <a:rPr lang="fr-FR" dirty="0" smtClean="0">
                <a:latin typeface="Kristen ITC" panose="03050502040202030202" pitchFamily="66" charset="0"/>
              </a:rPr>
              <a:t> </a:t>
            </a:r>
            <a:r>
              <a:rPr lang="fr-FR" dirty="0" err="1" smtClean="0">
                <a:latin typeface="Kristen ITC" panose="03050502040202030202" pitchFamily="66" charset="0"/>
              </a:rPr>
              <a:t>schools</a:t>
            </a:r>
            <a:r>
              <a:rPr lang="fr-FR" dirty="0" smtClean="0">
                <a:latin typeface="Kristen ITC" panose="03050502040202030202" pitchFamily="66" charset="0"/>
              </a:rPr>
              <a:t> </a:t>
            </a:r>
            <a:r>
              <a:rPr lang="fr-FR" dirty="0" err="1" smtClean="0">
                <a:latin typeface="Kristen ITC" panose="03050502040202030202" pitchFamily="66" charset="0"/>
              </a:rPr>
              <a:t>from</a:t>
            </a:r>
            <a:r>
              <a:rPr lang="fr-FR" dirty="0" smtClean="0">
                <a:latin typeface="Kristen ITC" panose="03050502040202030202" pitchFamily="66" charset="0"/>
              </a:rPr>
              <a:t> </a:t>
            </a:r>
            <a:r>
              <a:rPr lang="fr-FR" dirty="0" err="1" smtClean="0">
                <a:latin typeface="Kristen ITC" panose="03050502040202030202" pitchFamily="66" charset="0"/>
              </a:rPr>
              <a:t>different</a:t>
            </a:r>
            <a:r>
              <a:rPr lang="fr-FR" dirty="0" smtClean="0">
                <a:latin typeface="Kristen ITC" panose="03050502040202030202" pitchFamily="66" charset="0"/>
              </a:rPr>
              <a:t> </a:t>
            </a:r>
            <a:r>
              <a:rPr lang="fr-FR" dirty="0" err="1" smtClean="0">
                <a:latin typeface="Kristen ITC" panose="03050502040202030202" pitchFamily="66" charset="0"/>
              </a:rPr>
              <a:t>European</a:t>
            </a:r>
            <a:r>
              <a:rPr lang="fr-FR" dirty="0" smtClean="0">
                <a:latin typeface="Kristen ITC" panose="03050502040202030202" pitchFamily="66" charset="0"/>
              </a:rPr>
              <a:t> countries and </a:t>
            </a:r>
            <a:r>
              <a:rPr lang="fr-FR" dirty="0" err="1" smtClean="0">
                <a:latin typeface="Kristen ITC" panose="03050502040202030202" pitchFamily="66" charset="0"/>
              </a:rPr>
              <a:t>makes</a:t>
            </a:r>
            <a:r>
              <a:rPr lang="fr-FR" dirty="0" smtClean="0">
                <a:latin typeface="Kristen ITC" panose="03050502040202030202" pitchFamily="66" charset="0"/>
              </a:rPr>
              <a:t> </a:t>
            </a:r>
            <a:r>
              <a:rPr lang="fr-FR" dirty="0" err="1" smtClean="0">
                <a:latin typeface="Kristen ITC" panose="03050502040202030202" pitchFamily="66" charset="0"/>
              </a:rPr>
              <a:t>them</a:t>
            </a:r>
            <a:r>
              <a:rPr lang="fr-FR" dirty="0" smtClean="0">
                <a:latin typeface="Kristen ITC" panose="03050502040202030202" pitchFamily="66" charset="0"/>
              </a:rPr>
              <a:t> </a:t>
            </a:r>
            <a:r>
              <a:rPr lang="fr-FR" dirty="0" err="1" smtClean="0">
                <a:latin typeface="Kristen ITC" panose="03050502040202030202" pitchFamily="66" charset="0"/>
              </a:rPr>
              <a:t>work</a:t>
            </a:r>
            <a:r>
              <a:rPr lang="fr-FR" dirty="0" smtClean="0">
                <a:latin typeface="Kristen ITC" panose="03050502040202030202" pitchFamily="66" charset="0"/>
              </a:rPr>
              <a:t> </a:t>
            </a:r>
            <a:r>
              <a:rPr lang="fr-FR" dirty="0" err="1" smtClean="0">
                <a:latin typeface="Kristen ITC" panose="03050502040202030202" pitchFamily="66" charset="0"/>
              </a:rPr>
              <a:t>together</a:t>
            </a:r>
            <a:r>
              <a:rPr lang="fr-FR" dirty="0" smtClean="0">
                <a:latin typeface="Kristen ITC" panose="03050502040202030202" pitchFamily="66" charset="0"/>
              </a:rPr>
              <a:t> on a </a:t>
            </a:r>
            <a:r>
              <a:rPr lang="fr-FR" dirty="0" err="1" smtClean="0">
                <a:latin typeface="Kristen ITC" panose="03050502040202030202" pitchFamily="66" charset="0"/>
              </a:rPr>
              <a:t>project</a:t>
            </a:r>
            <a:r>
              <a:rPr lang="fr-FR" dirty="0" smtClean="0">
                <a:latin typeface="Kristen ITC" panose="03050502040202030202" pitchFamily="66" charset="0"/>
              </a:rPr>
              <a:t>.</a:t>
            </a:r>
            <a:endParaRPr lang="fr-FR" dirty="0">
              <a:latin typeface="Kristen ITC" panose="03050502040202030202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51520" y="5157192"/>
            <a:ext cx="4379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Kristen ITC" panose="03050502040202030202" pitchFamily="66" charset="0"/>
              </a:rPr>
              <a:t>And in </a:t>
            </a:r>
            <a:r>
              <a:rPr lang="fr-FR" sz="2400" dirty="0" err="1" smtClean="0">
                <a:latin typeface="Kristen ITC" panose="03050502040202030202" pitchFamily="66" charset="0"/>
              </a:rPr>
              <a:t>our</a:t>
            </a:r>
            <a:r>
              <a:rPr lang="fr-FR" sz="2400" dirty="0" smtClean="0">
                <a:latin typeface="Kristen ITC" panose="03050502040202030202" pitchFamily="66" charset="0"/>
              </a:rPr>
              <a:t> </a:t>
            </a:r>
            <a:r>
              <a:rPr lang="fr-FR" sz="2400" dirty="0" err="1" smtClean="0">
                <a:latin typeface="Kristen ITC" panose="03050502040202030202" pitchFamily="66" charset="0"/>
              </a:rPr>
              <a:t>school</a:t>
            </a:r>
            <a:r>
              <a:rPr lang="fr-FR" sz="2400" dirty="0" smtClean="0">
                <a:latin typeface="Kristen ITC" panose="03050502040202030202" pitchFamily="66" charset="0"/>
              </a:rPr>
              <a:t>?</a:t>
            </a:r>
            <a:endParaRPr lang="fr-FR" sz="2400" dirty="0">
              <a:latin typeface="Kristen ITC" panose="03050502040202030202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259632" y="5618857"/>
            <a:ext cx="5688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Kristen ITC" panose="03050502040202030202" pitchFamily="66" charset="0"/>
              </a:rPr>
              <a:t>The </a:t>
            </a:r>
            <a:r>
              <a:rPr lang="fr-FR" dirty="0" smtClean="0">
                <a:latin typeface="Kristen ITC" panose="03050502040202030202" pitchFamily="66" charset="0"/>
              </a:rPr>
              <a:t>«</a:t>
            </a:r>
            <a:r>
              <a:rPr lang="fr-FR" dirty="0" smtClean="0">
                <a:latin typeface="Kristen ITC" panose="03050502040202030202" pitchFamily="66" charset="0"/>
              </a:rPr>
              <a:t> cinquième » classes are </a:t>
            </a:r>
            <a:r>
              <a:rPr lang="fr-FR" dirty="0" err="1" smtClean="0">
                <a:latin typeface="Kristen ITC" panose="03050502040202030202" pitchFamily="66" charset="0"/>
              </a:rPr>
              <a:t>going</a:t>
            </a:r>
            <a:r>
              <a:rPr lang="fr-FR" dirty="0" smtClean="0">
                <a:latin typeface="Kristen ITC" panose="03050502040202030202" pitchFamily="66" charset="0"/>
              </a:rPr>
              <a:t> to </a:t>
            </a:r>
            <a:r>
              <a:rPr lang="fr-FR" dirty="0" err="1" smtClean="0">
                <a:latin typeface="Kristen ITC" panose="03050502040202030202" pitchFamily="66" charset="0"/>
              </a:rPr>
              <a:t>work</a:t>
            </a:r>
            <a:r>
              <a:rPr lang="fr-FR" dirty="0" smtClean="0">
                <a:latin typeface="Kristen ITC" panose="03050502040202030202" pitchFamily="66" charset="0"/>
              </a:rPr>
              <a:t> </a:t>
            </a:r>
            <a:r>
              <a:rPr lang="fr-FR" dirty="0" err="1" smtClean="0">
                <a:latin typeface="Kristen ITC" panose="03050502040202030202" pitchFamily="66" charset="0"/>
              </a:rPr>
              <a:t>with</a:t>
            </a:r>
            <a:r>
              <a:rPr lang="fr-FR" dirty="0" smtClean="0">
                <a:latin typeface="Kristen ITC" panose="03050502040202030202" pitchFamily="66" charset="0"/>
              </a:rPr>
              <a:t> 5 countries in Europe to show how Europe </a:t>
            </a:r>
            <a:r>
              <a:rPr lang="fr-FR" dirty="0" err="1" smtClean="0">
                <a:latin typeface="Kristen ITC" panose="03050502040202030202" pitchFamily="66" charset="0"/>
              </a:rPr>
              <a:t>is</a:t>
            </a:r>
            <a:r>
              <a:rPr lang="fr-FR" dirty="0" smtClean="0">
                <a:latin typeface="Kristen ITC" panose="03050502040202030202" pitchFamily="66" charset="0"/>
              </a:rPr>
              <a:t> </a:t>
            </a:r>
            <a:r>
              <a:rPr lang="fr-FR" dirty="0" err="1" smtClean="0">
                <a:latin typeface="Kristen ITC" panose="03050502040202030202" pitchFamily="66" charset="0"/>
              </a:rPr>
              <a:t>beautiful</a:t>
            </a:r>
            <a:r>
              <a:rPr lang="fr-FR" dirty="0" smtClean="0">
                <a:latin typeface="Kristen ITC" panose="03050502040202030202" pitchFamily="66" charset="0"/>
              </a:rPr>
              <a:t> and important.</a:t>
            </a:r>
            <a:endParaRPr lang="fr-FR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34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ésultat de recherche d'images pour &quot;map of europ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32"/>
            <a:ext cx="7992888" cy="697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72317" y="1196752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latin typeface="Kristen ITC" panose="03050502040202030202" pitchFamily="66" charset="0"/>
              </a:rPr>
              <a:t>What</a:t>
            </a:r>
            <a:r>
              <a:rPr lang="fr-FR" sz="2400" dirty="0" smtClean="0">
                <a:latin typeface="Kristen ITC" panose="03050502040202030202" pitchFamily="66" charset="0"/>
              </a:rPr>
              <a:t> countries?</a:t>
            </a:r>
            <a:endParaRPr lang="fr-FR" sz="2400" dirty="0">
              <a:latin typeface="Kristen ITC" panose="03050502040202030202" pitchFamily="66" charset="0"/>
            </a:endParaRPr>
          </a:p>
        </p:txBody>
      </p:sp>
      <p:cxnSp>
        <p:nvCxnSpPr>
          <p:cNvPr id="4" name="Connecteur droit avec flèche 3"/>
          <p:cNvCxnSpPr/>
          <p:nvPr/>
        </p:nvCxnSpPr>
        <p:spPr>
          <a:xfrm>
            <a:off x="820389" y="2492896"/>
            <a:ext cx="151211" cy="280831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64305" y="2116887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Kristen ITC" panose="03050502040202030202" pitchFamily="66" charset="0"/>
              </a:rPr>
              <a:t>Portugal</a:t>
            </a:r>
            <a:endParaRPr lang="fr-FR" sz="2000" dirty="0">
              <a:latin typeface="Kristen ITC" panose="03050502040202030202" pitchFamily="66" charset="0"/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3059832" y="2231808"/>
            <a:ext cx="151211" cy="280831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2699792" y="1831698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latin typeface="Kristen ITC" panose="03050502040202030202" pitchFamily="66" charset="0"/>
              </a:rPr>
              <a:t>Italy</a:t>
            </a:r>
            <a:endParaRPr lang="fr-FR" sz="2000" dirty="0">
              <a:latin typeface="Kristen ITC" panose="03050502040202030202" pitchFamily="66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571355" y="733092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Kristen ITC" panose="03050502040202030202" pitchFamily="66" charset="0"/>
              </a:rPr>
              <a:t>Germany</a:t>
            </a:r>
            <a:endParaRPr lang="fr-FR" sz="2000" dirty="0">
              <a:latin typeface="Kristen ITC" panose="03050502040202030202" pitchFamily="66" charset="0"/>
            </a:endParaRPr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3579467" y="1133202"/>
            <a:ext cx="128437" cy="27638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4067944" y="933147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latin typeface="Kristen ITC" panose="03050502040202030202" pitchFamily="66" charset="0"/>
              </a:rPr>
              <a:t>Poland</a:t>
            </a:r>
            <a:endParaRPr lang="fr-FR" dirty="0">
              <a:latin typeface="Kristen ITC" panose="03050502040202030202" pitchFamily="66" charset="0"/>
            </a:endParaRPr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4450282" y="1285602"/>
            <a:ext cx="85714" cy="26114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6156176" y="155679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latin typeface="Kristen ITC" panose="03050502040202030202" pitchFamily="66" charset="0"/>
              </a:rPr>
              <a:t>Latvia</a:t>
            </a:r>
            <a:endParaRPr lang="fr-FR" dirty="0">
              <a:latin typeface="Kristen ITC" panose="03050502040202030202" pitchFamily="66" charset="0"/>
            </a:endParaRPr>
          </a:p>
        </p:txBody>
      </p:sp>
      <p:cxnSp>
        <p:nvCxnSpPr>
          <p:cNvPr id="16" name="Connecteur droit avec flèche 15"/>
          <p:cNvCxnSpPr/>
          <p:nvPr/>
        </p:nvCxnSpPr>
        <p:spPr>
          <a:xfrm flipH="1">
            <a:off x="5364088" y="1831698"/>
            <a:ext cx="1368152" cy="109324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815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  <p:bldP spid="8" grpId="1"/>
      <p:bldP spid="9" grpId="0"/>
      <p:bldP spid="9" grpId="1"/>
      <p:bldP spid="12" grpId="0"/>
      <p:bldP spid="12" grpId="1"/>
      <p:bldP spid="6" grpId="0"/>
      <p:bldP spid="6" grpId="1"/>
      <p:bldP spid="14" grpId="0"/>
      <p:bldP spid="1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332656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atin typeface="Kristen ITC" panose="03050502040202030202" pitchFamily="66" charset="0"/>
              </a:rPr>
              <a:t>Are the « 5èmes » </a:t>
            </a:r>
            <a:r>
              <a:rPr lang="fr-FR" sz="2800" dirty="0" err="1" smtClean="0">
                <a:latin typeface="Kristen ITC" panose="03050502040202030202" pitchFamily="66" charset="0"/>
              </a:rPr>
              <a:t>going</a:t>
            </a:r>
            <a:r>
              <a:rPr lang="fr-FR" sz="2800" dirty="0" smtClean="0">
                <a:latin typeface="Kristen ITC" panose="03050502040202030202" pitchFamily="66" charset="0"/>
              </a:rPr>
              <a:t> to </a:t>
            </a:r>
            <a:r>
              <a:rPr lang="fr-FR" sz="2800" dirty="0" err="1" smtClean="0">
                <a:latin typeface="Kristen ITC" panose="03050502040202030202" pitchFamily="66" charset="0"/>
              </a:rPr>
              <a:t>meet</a:t>
            </a:r>
            <a:r>
              <a:rPr lang="fr-FR" sz="2800" dirty="0" smtClean="0">
                <a:latin typeface="Kristen ITC" panose="03050502040202030202" pitchFamily="66" charset="0"/>
              </a:rPr>
              <a:t> </a:t>
            </a:r>
            <a:r>
              <a:rPr lang="fr-FR" sz="2800" dirty="0" err="1" smtClean="0">
                <a:latin typeface="Kristen ITC" panose="03050502040202030202" pitchFamily="66" charset="0"/>
              </a:rPr>
              <a:t>their</a:t>
            </a:r>
            <a:r>
              <a:rPr lang="fr-FR" sz="2800" dirty="0" smtClean="0">
                <a:latin typeface="Kristen ITC" panose="03050502040202030202" pitchFamily="66" charset="0"/>
              </a:rPr>
              <a:t> </a:t>
            </a:r>
            <a:r>
              <a:rPr lang="fr-FR" sz="2800" dirty="0" err="1" smtClean="0">
                <a:latin typeface="Kristen ITC" panose="03050502040202030202" pitchFamily="66" charset="0"/>
              </a:rPr>
              <a:t>partners</a:t>
            </a:r>
            <a:r>
              <a:rPr lang="fr-FR" sz="2800" dirty="0" smtClean="0">
                <a:latin typeface="Kristen ITC" panose="03050502040202030202" pitchFamily="66" charset="0"/>
              </a:rPr>
              <a:t>?</a:t>
            </a:r>
            <a:endParaRPr lang="fr-FR" sz="2800" dirty="0">
              <a:latin typeface="Kristen ITC" panose="03050502040202030202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79512" y="963927"/>
            <a:ext cx="65527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latin typeface="Kristen ITC" panose="03050502040202030202" pitchFamily="66" charset="0"/>
              </a:rPr>
              <a:t>Yes</a:t>
            </a:r>
            <a:r>
              <a:rPr lang="fr-FR" sz="2000" dirty="0" smtClean="0">
                <a:latin typeface="Kristen ITC" panose="03050502040202030202" pitchFamily="66" charset="0"/>
              </a:rPr>
              <a:t>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 smtClean="0">
                <a:latin typeface="Kristen ITC" panose="03050502040202030202" pitchFamily="66" charset="0"/>
              </a:rPr>
              <a:t>we</a:t>
            </a:r>
            <a:r>
              <a:rPr lang="fr-FR" sz="2000" dirty="0" smtClean="0">
                <a:latin typeface="Kristen ITC" panose="03050502040202030202" pitchFamily="66" charset="0"/>
              </a:rPr>
              <a:t> are </a:t>
            </a:r>
            <a:r>
              <a:rPr lang="fr-FR" sz="2000" dirty="0" err="1" smtClean="0">
                <a:latin typeface="Kristen ITC" panose="03050502040202030202" pitchFamily="66" charset="0"/>
              </a:rPr>
              <a:t>going</a:t>
            </a:r>
            <a:r>
              <a:rPr lang="fr-FR" sz="2000" dirty="0" smtClean="0">
                <a:latin typeface="Kristen ITC" panose="03050502040202030202" pitchFamily="66" charset="0"/>
              </a:rPr>
              <a:t> to organise </a:t>
            </a:r>
            <a:r>
              <a:rPr lang="fr-FR" sz="2000" dirty="0" err="1" smtClean="0">
                <a:latin typeface="Kristen ITC" panose="03050502040202030202" pitchFamily="66" charset="0"/>
              </a:rPr>
              <a:t>videoconferences</a:t>
            </a:r>
            <a:r>
              <a:rPr lang="fr-FR" sz="2000" dirty="0" smtClean="0">
                <a:latin typeface="Kristen ITC" panose="03050502040202030202" pitchFamily="66" charset="0"/>
              </a:rPr>
              <a:t> </a:t>
            </a:r>
            <a:r>
              <a:rPr lang="fr-FR" sz="2000" dirty="0" err="1" smtClean="0">
                <a:latin typeface="Kristen ITC" panose="03050502040202030202" pitchFamily="66" charset="0"/>
              </a:rPr>
              <a:t>with</a:t>
            </a:r>
            <a:r>
              <a:rPr lang="fr-FR" sz="2000" dirty="0" smtClean="0">
                <a:latin typeface="Kristen ITC" panose="03050502040202030202" pitchFamily="66" charset="0"/>
              </a:rPr>
              <a:t> </a:t>
            </a:r>
            <a:r>
              <a:rPr lang="fr-FR" sz="2000" dirty="0" err="1" smtClean="0">
                <a:latin typeface="Kristen ITC" panose="03050502040202030202" pitchFamily="66" charset="0"/>
              </a:rPr>
              <a:t>them</a:t>
            </a:r>
            <a:endParaRPr lang="fr-FR" sz="2000" dirty="0" smtClean="0">
              <a:latin typeface="Kristen ITC" panose="03050502040202030202" pitchFamily="66" charset="0"/>
            </a:endParaRPr>
          </a:p>
        </p:txBody>
      </p:sp>
      <p:pic>
        <p:nvPicPr>
          <p:cNvPr id="1026" name="Picture 2" descr="Résultat de recherche d'images pour &quot;visioconférence classes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777364"/>
            <a:ext cx="4708043" cy="264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79512" y="5301208"/>
            <a:ext cx="6192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>
                <a:latin typeface="Kristen ITC" panose="03050502040202030202" pitchFamily="66" charset="0"/>
              </a:rPr>
              <a:t>Some</a:t>
            </a:r>
            <a:r>
              <a:rPr lang="fr-FR" dirty="0" smtClean="0">
                <a:latin typeface="Kristen ITC" panose="03050502040202030202" pitchFamily="66" charset="0"/>
              </a:rPr>
              <a:t> </a:t>
            </a:r>
            <a:r>
              <a:rPr lang="fr-FR" dirty="0" err="1" smtClean="0">
                <a:latin typeface="Kristen ITC" panose="03050502040202030202" pitchFamily="66" charset="0"/>
              </a:rPr>
              <a:t>students</a:t>
            </a:r>
            <a:r>
              <a:rPr lang="fr-FR" dirty="0" smtClean="0">
                <a:latin typeface="Kristen ITC" panose="03050502040202030202" pitchFamily="66" charset="0"/>
              </a:rPr>
              <a:t> </a:t>
            </a:r>
            <a:r>
              <a:rPr lang="fr-FR" dirty="0" err="1" smtClean="0">
                <a:latin typeface="Kristen ITC" panose="03050502040202030202" pitchFamily="66" charset="0"/>
              </a:rPr>
              <a:t>will</a:t>
            </a:r>
            <a:r>
              <a:rPr lang="fr-FR" dirty="0" smtClean="0">
                <a:latin typeface="Kristen ITC" panose="03050502040202030202" pitchFamily="66" charset="0"/>
              </a:rPr>
              <a:t> </a:t>
            </a:r>
            <a:r>
              <a:rPr lang="fr-FR" dirty="0" err="1" smtClean="0">
                <a:latin typeface="Kristen ITC" panose="03050502040202030202" pitchFamily="66" charset="0"/>
              </a:rPr>
              <a:t>be</a:t>
            </a:r>
            <a:r>
              <a:rPr lang="fr-FR" dirty="0" smtClean="0">
                <a:latin typeface="Kristen ITC" panose="03050502040202030202" pitchFamily="66" charset="0"/>
              </a:rPr>
              <a:t> able to </a:t>
            </a:r>
            <a:r>
              <a:rPr lang="fr-FR" dirty="0" err="1" smtClean="0">
                <a:latin typeface="Kristen ITC" panose="03050502040202030202" pitchFamily="66" charset="0"/>
              </a:rPr>
              <a:t>travel</a:t>
            </a:r>
            <a:r>
              <a:rPr lang="fr-FR" dirty="0" smtClean="0">
                <a:latin typeface="Kristen ITC" panose="03050502040202030202" pitchFamily="66" charset="0"/>
              </a:rPr>
              <a:t> to </a:t>
            </a:r>
            <a:r>
              <a:rPr lang="fr-FR" dirty="0" err="1" smtClean="0">
                <a:latin typeface="Kristen ITC" panose="03050502040202030202" pitchFamily="66" charset="0"/>
              </a:rPr>
              <a:t>these</a:t>
            </a:r>
            <a:r>
              <a:rPr lang="fr-FR" dirty="0" smtClean="0">
                <a:latin typeface="Kristen ITC" panose="03050502040202030202" pitchFamily="66" charset="0"/>
              </a:rPr>
              <a:t> countries : </a:t>
            </a:r>
            <a:r>
              <a:rPr lang="fr-FR" dirty="0" err="1" smtClean="0">
                <a:latin typeface="Kristen ITC" panose="03050502040202030202" pitchFamily="66" charset="0"/>
              </a:rPr>
              <a:t>they</a:t>
            </a:r>
            <a:r>
              <a:rPr lang="fr-FR" dirty="0" smtClean="0">
                <a:latin typeface="Kristen ITC" panose="03050502040202030202" pitchFamily="66" charset="0"/>
              </a:rPr>
              <a:t> </a:t>
            </a:r>
            <a:r>
              <a:rPr lang="fr-FR" dirty="0" err="1" smtClean="0">
                <a:latin typeface="Kristen ITC" panose="03050502040202030202" pitchFamily="66" charset="0"/>
              </a:rPr>
              <a:t>will</a:t>
            </a:r>
            <a:r>
              <a:rPr lang="fr-FR" dirty="0" smtClean="0">
                <a:latin typeface="Kristen ITC" panose="03050502040202030202" pitchFamily="66" charset="0"/>
              </a:rPr>
              <a:t> </a:t>
            </a:r>
            <a:r>
              <a:rPr lang="fr-FR" dirty="0" err="1" smtClean="0">
                <a:latin typeface="Kristen ITC" panose="03050502040202030202" pitchFamily="66" charset="0"/>
              </a:rPr>
              <a:t>be</a:t>
            </a:r>
            <a:r>
              <a:rPr lang="fr-FR" dirty="0" smtClean="0">
                <a:latin typeface="Kristen ITC" panose="03050502040202030202" pitchFamily="66" charset="0"/>
              </a:rPr>
              <a:t> </a:t>
            </a:r>
            <a:r>
              <a:rPr lang="fr-FR" dirty="0" err="1">
                <a:latin typeface="Kristen ITC" panose="03050502040202030202" pitchFamily="66" charset="0"/>
              </a:rPr>
              <a:t>our</a:t>
            </a:r>
            <a:r>
              <a:rPr lang="fr-FR" dirty="0">
                <a:latin typeface="Kristen ITC" panose="03050502040202030202" pitchFamily="66" charset="0"/>
              </a:rPr>
              <a:t> </a:t>
            </a:r>
            <a:r>
              <a:rPr lang="fr-FR" dirty="0" err="1" smtClean="0">
                <a:latin typeface="Kristen ITC" panose="03050502040202030202" pitchFamily="66" charset="0"/>
              </a:rPr>
              <a:t>school</a:t>
            </a:r>
            <a:r>
              <a:rPr lang="fr-FR" dirty="0" smtClean="0">
                <a:latin typeface="Kristen ITC" panose="03050502040202030202" pitchFamily="66" charset="0"/>
              </a:rPr>
              <a:t> </a:t>
            </a:r>
            <a:r>
              <a:rPr lang="fr-FR" dirty="0" err="1" smtClean="0">
                <a:latin typeface="Kristen ITC" panose="03050502040202030202" pitchFamily="66" charset="0"/>
              </a:rPr>
              <a:t>ambassadors</a:t>
            </a:r>
            <a:r>
              <a:rPr lang="fr-FR" dirty="0" smtClean="0">
                <a:latin typeface="Kristen ITC" panose="03050502040202030202" pitchFamily="66" charset="0"/>
              </a:rPr>
              <a:t>, and </a:t>
            </a:r>
            <a:r>
              <a:rPr lang="fr-FR" dirty="0" err="1" smtClean="0">
                <a:latin typeface="Kristen ITC" panose="03050502040202030202" pitchFamily="66" charset="0"/>
              </a:rPr>
              <a:t>they</a:t>
            </a:r>
            <a:r>
              <a:rPr lang="fr-FR" dirty="0" smtClean="0">
                <a:latin typeface="Kristen ITC" panose="03050502040202030202" pitchFamily="66" charset="0"/>
              </a:rPr>
              <a:t> </a:t>
            </a:r>
            <a:r>
              <a:rPr lang="fr-FR" dirty="0" err="1" smtClean="0">
                <a:latin typeface="Kristen ITC" panose="03050502040202030202" pitchFamily="66" charset="0"/>
              </a:rPr>
              <a:t>will</a:t>
            </a:r>
            <a:r>
              <a:rPr lang="fr-FR" dirty="0" smtClean="0">
                <a:latin typeface="Kristen ITC" panose="03050502040202030202" pitchFamily="66" charset="0"/>
              </a:rPr>
              <a:t> </a:t>
            </a:r>
            <a:r>
              <a:rPr lang="fr-FR" dirty="0" err="1" smtClean="0">
                <a:latin typeface="Kristen ITC" panose="03050502040202030202" pitchFamily="66" charset="0"/>
              </a:rPr>
              <a:t>be</a:t>
            </a:r>
            <a:r>
              <a:rPr lang="fr-FR" dirty="0" smtClean="0">
                <a:latin typeface="Kristen ITC" panose="03050502040202030202" pitchFamily="66" charset="0"/>
              </a:rPr>
              <a:t> </a:t>
            </a:r>
            <a:r>
              <a:rPr lang="fr-FR" dirty="0" err="1" smtClean="0">
                <a:latin typeface="Kristen ITC" panose="03050502040202030202" pitchFamily="66" charset="0"/>
              </a:rPr>
              <a:t>hosted</a:t>
            </a:r>
            <a:r>
              <a:rPr lang="fr-FR" dirty="0" smtClean="0">
                <a:latin typeface="Kristen ITC" panose="03050502040202030202" pitchFamily="66" charset="0"/>
              </a:rPr>
              <a:t> by </a:t>
            </a:r>
            <a:r>
              <a:rPr lang="fr-FR" dirty="0" err="1" smtClean="0">
                <a:latin typeface="Kristen ITC" panose="03050502040202030202" pitchFamily="66" charset="0"/>
              </a:rPr>
              <a:t>families</a:t>
            </a:r>
            <a:r>
              <a:rPr lang="fr-FR" dirty="0" smtClean="0">
                <a:latin typeface="Kristen ITC" panose="03050502040202030202" pitchFamily="66" charset="0"/>
              </a:rPr>
              <a:t>.</a:t>
            </a:r>
            <a:endParaRPr lang="fr-FR" dirty="0">
              <a:latin typeface="Kristen ITC" panose="03050502040202030202" pitchFamily="66" charset="0"/>
            </a:endParaRPr>
          </a:p>
        </p:txBody>
      </p:sp>
      <p:pic>
        <p:nvPicPr>
          <p:cNvPr id="1028" name="Picture 4" descr="Résultat de recherche d'images pour &quot;avion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388" y="5273651"/>
            <a:ext cx="2448272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24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547664" y="260648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>
                <a:latin typeface="Kristen ITC" panose="03050502040202030202" pitchFamily="66" charset="0"/>
              </a:rPr>
              <a:t>When</a:t>
            </a:r>
            <a:r>
              <a:rPr lang="fr-FR" sz="2800" dirty="0" smtClean="0">
                <a:latin typeface="Kristen ITC" panose="03050502040202030202" pitchFamily="66" charset="0"/>
              </a:rPr>
              <a:t> are </a:t>
            </a:r>
            <a:r>
              <a:rPr lang="fr-FR" sz="2800" dirty="0" err="1" smtClean="0">
                <a:latin typeface="Kristen ITC" panose="03050502040202030202" pitchFamily="66" charset="0"/>
              </a:rPr>
              <a:t>they</a:t>
            </a:r>
            <a:r>
              <a:rPr lang="fr-FR" sz="2800" dirty="0" smtClean="0">
                <a:latin typeface="Kristen ITC" panose="03050502040202030202" pitchFamily="66" charset="0"/>
              </a:rPr>
              <a:t> </a:t>
            </a:r>
            <a:r>
              <a:rPr lang="fr-FR" sz="2800" dirty="0" err="1" smtClean="0">
                <a:latin typeface="Kristen ITC" panose="03050502040202030202" pitchFamily="66" charset="0"/>
              </a:rPr>
              <a:t>going</a:t>
            </a:r>
            <a:r>
              <a:rPr lang="fr-FR" sz="2800" dirty="0" smtClean="0">
                <a:latin typeface="Kristen ITC" panose="03050502040202030202" pitchFamily="66" charset="0"/>
              </a:rPr>
              <a:t> to </a:t>
            </a:r>
            <a:r>
              <a:rPr lang="fr-FR" sz="2800" dirty="0" err="1" smtClean="0">
                <a:latin typeface="Kristen ITC" panose="03050502040202030202" pitchFamily="66" charset="0"/>
              </a:rPr>
              <a:t>travel</a:t>
            </a:r>
            <a:r>
              <a:rPr lang="fr-FR" sz="2800" dirty="0" smtClean="0">
                <a:latin typeface="Kristen ITC" panose="03050502040202030202" pitchFamily="66" charset="0"/>
              </a:rPr>
              <a:t>?</a:t>
            </a:r>
            <a:endParaRPr lang="fr-FR" sz="2800" dirty="0">
              <a:latin typeface="Kristen ITC" panose="03050502040202030202" pitchFamily="66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11E177CF-980D-4809-993E-A5D04535E1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5" r="3490"/>
          <a:stretch/>
        </p:blipFill>
        <p:spPr>
          <a:xfrm>
            <a:off x="0" y="1049456"/>
            <a:ext cx="4459458" cy="57735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BDD542D-0156-47DD-836A-5D33D8864DE2}"/>
              </a:ext>
            </a:extLst>
          </p:cNvPr>
          <p:cNvSpPr/>
          <p:nvPr/>
        </p:nvSpPr>
        <p:spPr>
          <a:xfrm>
            <a:off x="4824028" y="1049456"/>
            <a:ext cx="43287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smtClean="0">
                <a:latin typeface="Kristen ITC" panose="03050502040202030202" pitchFamily="66" charset="0"/>
              </a:rPr>
              <a:t>First, some students will go to the Instituto </a:t>
            </a:r>
            <a:r>
              <a:rPr lang="it-IT" sz="2000" dirty="0">
                <a:latin typeface="Kristen ITC" panose="03050502040202030202" pitchFamily="66" charset="0"/>
              </a:rPr>
              <a:t>Comprensivo Statale </a:t>
            </a:r>
            <a:r>
              <a:rPr lang="it-IT" sz="2000" dirty="0" smtClean="0">
                <a:latin typeface="Kristen ITC" panose="03050502040202030202" pitchFamily="66" charset="0"/>
              </a:rPr>
              <a:t>in</a:t>
            </a:r>
          </a:p>
          <a:p>
            <a:r>
              <a:rPr lang="it-IT" sz="2000" dirty="0" smtClean="0">
                <a:solidFill>
                  <a:srgbClr val="FF0000"/>
                </a:solidFill>
                <a:latin typeface="Kristen ITC" panose="03050502040202030202" pitchFamily="66" charset="0"/>
              </a:rPr>
              <a:t>Satriano </a:t>
            </a:r>
            <a:r>
              <a:rPr lang="it-IT" sz="2000" dirty="0">
                <a:solidFill>
                  <a:srgbClr val="FF0000"/>
                </a:solidFill>
                <a:latin typeface="Kristen ITC" panose="03050502040202030202" pitchFamily="66" charset="0"/>
              </a:rPr>
              <a:t>di </a:t>
            </a:r>
            <a:r>
              <a:rPr lang="it-IT" sz="2000" dirty="0" smtClean="0">
                <a:solidFill>
                  <a:srgbClr val="FF0000"/>
                </a:solidFill>
                <a:latin typeface="Kristen ITC" panose="03050502040202030202" pitchFamily="66" charset="0"/>
              </a:rPr>
              <a:t>Lucania </a:t>
            </a:r>
          </a:p>
          <a:p>
            <a:r>
              <a:rPr lang="it-IT" sz="2800" dirty="0" smtClean="0">
                <a:latin typeface="Kristen ITC" panose="03050502040202030202" pitchFamily="66" charset="0"/>
              </a:rPr>
              <a:t>in March 2020</a:t>
            </a:r>
            <a:endParaRPr lang="it-IT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73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A58E12C4-06C9-43C6-8E4C-15A80A077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1095"/>
            <a:ext cx="6853496" cy="51436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6F2AB2D0-5E03-4D62-B6FA-9776CD7DF41D}"/>
              </a:ext>
            </a:extLst>
          </p:cNvPr>
          <p:cNvSpPr/>
          <p:nvPr/>
        </p:nvSpPr>
        <p:spPr>
          <a:xfrm>
            <a:off x="378748" y="305690"/>
            <a:ext cx="6096000" cy="7437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2000" dirty="0" err="1" smtClean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Then</a:t>
            </a:r>
            <a:r>
              <a:rPr lang="fr-FR" sz="2000" dirty="0" smtClean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others</a:t>
            </a:r>
            <a:r>
              <a:rPr lang="fr-FR" sz="2000" dirty="0" smtClean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will</a:t>
            </a:r>
            <a:r>
              <a:rPr lang="fr-FR" sz="2000" dirty="0" smtClean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go to </a:t>
            </a:r>
            <a:r>
              <a:rPr lang="fr-FR" sz="2000" dirty="0" err="1" smtClean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Bikernieku</a:t>
            </a:r>
            <a:r>
              <a:rPr lang="fr-FR" sz="2000" dirty="0" smtClean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Pamatskola</a:t>
            </a:r>
            <a:r>
              <a:rPr lang="fr-FR" sz="2000" dirty="0" smtClean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in </a:t>
            </a:r>
            <a:r>
              <a:rPr lang="fr-FR" sz="2000" dirty="0" err="1" smtClean="0">
                <a:solidFill>
                  <a:srgbClr val="FF0000"/>
                </a:solidFill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Bikernieki</a:t>
            </a:r>
            <a:r>
              <a:rPr lang="fr-FR" sz="2000" dirty="0" smtClean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…</a:t>
            </a:r>
            <a:endParaRPr lang="fr-FR" sz="2000" dirty="0">
              <a:latin typeface="Kristen ITC" panose="03050502040202030202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092280" y="1052736"/>
            <a:ext cx="1944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Kristen ITC" panose="03050502040202030202" pitchFamily="66" charset="0"/>
              </a:rPr>
              <a:t>…in May 2020</a:t>
            </a:r>
            <a:endParaRPr lang="fr-FR" sz="2800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30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55576" y="476672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latin typeface="Kristen ITC" panose="03050502040202030202" pitchFamily="66" charset="0"/>
              </a:rPr>
              <a:t>Then</a:t>
            </a:r>
            <a:r>
              <a:rPr lang="fr-FR" sz="2400" dirty="0" smtClean="0">
                <a:latin typeface="Kristen ITC" panose="03050502040202030202" pitchFamily="66" charset="0"/>
              </a:rPr>
              <a:t> </a:t>
            </a:r>
            <a:r>
              <a:rPr lang="fr-FR" sz="2400" dirty="0" err="1" smtClean="0">
                <a:latin typeface="Kristen ITC" panose="03050502040202030202" pitchFamily="66" charset="0"/>
              </a:rPr>
              <a:t>next</a:t>
            </a:r>
            <a:r>
              <a:rPr lang="fr-FR" sz="2400" dirty="0" smtClean="0">
                <a:latin typeface="Kristen ITC" panose="03050502040202030202" pitchFamily="66" charset="0"/>
              </a:rPr>
              <a:t> </a:t>
            </a:r>
            <a:r>
              <a:rPr lang="fr-FR" sz="2400" dirty="0" err="1" smtClean="0">
                <a:latin typeface="Kristen ITC" panose="03050502040202030202" pitchFamily="66" charset="0"/>
              </a:rPr>
              <a:t>year</a:t>
            </a:r>
            <a:r>
              <a:rPr lang="fr-FR" sz="2400" dirty="0" smtClean="0">
                <a:latin typeface="Kristen ITC" panose="03050502040202030202" pitchFamily="66" charset="0"/>
              </a:rPr>
              <a:t>, </a:t>
            </a:r>
            <a:r>
              <a:rPr lang="fr-FR" sz="2400" dirty="0" err="1" smtClean="0">
                <a:latin typeface="Kristen ITC" panose="03050502040202030202" pitchFamily="66" charset="0"/>
              </a:rPr>
              <a:t>when</a:t>
            </a:r>
            <a:r>
              <a:rPr lang="fr-FR" sz="2400" dirty="0" smtClean="0">
                <a:latin typeface="Kristen ITC" panose="03050502040202030202" pitchFamily="66" charset="0"/>
              </a:rPr>
              <a:t> the </a:t>
            </a:r>
            <a:r>
              <a:rPr lang="fr-FR" sz="2400" dirty="0" err="1" smtClean="0">
                <a:latin typeface="Kristen ITC" panose="03050502040202030202" pitchFamily="66" charset="0"/>
              </a:rPr>
              <a:t>students</a:t>
            </a:r>
            <a:r>
              <a:rPr lang="fr-FR" sz="2400" dirty="0" smtClean="0">
                <a:latin typeface="Kristen ITC" panose="03050502040202030202" pitchFamily="66" charset="0"/>
              </a:rPr>
              <a:t> are in « 4</a:t>
            </a:r>
            <a:r>
              <a:rPr lang="fr-FR" sz="2400" baseline="30000" dirty="0" smtClean="0">
                <a:latin typeface="Kristen ITC" panose="03050502040202030202" pitchFamily="66" charset="0"/>
              </a:rPr>
              <a:t>ème</a:t>
            </a:r>
            <a:r>
              <a:rPr lang="fr-FR" sz="2400" dirty="0" smtClean="0">
                <a:latin typeface="Kristen ITC" panose="03050502040202030202" pitchFamily="66" charset="0"/>
              </a:rPr>
              <a:t> »…</a:t>
            </a:r>
            <a:endParaRPr lang="fr-FR" sz="2400" dirty="0">
              <a:latin typeface="Kristen ITC" panose="03050502040202030202" pitchFamily="66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372090EF-E308-4103-A709-A9433D0D1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240" y="0"/>
            <a:ext cx="3888477" cy="69645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89B6CB4-A46B-4BF6-AD50-788296EF74A8}"/>
              </a:ext>
            </a:extLst>
          </p:cNvPr>
          <p:cNvSpPr/>
          <p:nvPr/>
        </p:nvSpPr>
        <p:spPr>
          <a:xfrm>
            <a:off x="3888476" y="1092142"/>
            <a:ext cx="4715971" cy="1201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dirty="0" smtClean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fr-FR" sz="2000" dirty="0" err="1" smtClean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fr-FR" sz="2000" dirty="0" smtClean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will</a:t>
            </a:r>
            <a:r>
              <a:rPr lang="fr-FR" sz="2000" dirty="0" smtClean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FR" sz="2000" dirty="0" err="1" smtClean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fr-FR" sz="2000" dirty="0" smtClean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FR" sz="2000" dirty="0" err="1" smtClean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Agrupamento</a:t>
            </a:r>
            <a:r>
              <a:rPr lang="fr-FR" sz="2000" dirty="0" smtClean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fr-FR" sz="2000" dirty="0" err="1" smtClean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escolas</a:t>
            </a:r>
            <a:r>
              <a:rPr lang="fr-FR" sz="2000" dirty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smtClean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Rosa </a:t>
            </a:r>
            <a:r>
              <a:rPr lang="fr-FR" sz="2000" dirty="0" err="1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Ramalho</a:t>
            </a:r>
            <a:r>
              <a:rPr lang="fr-FR" sz="2000" dirty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smtClean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fr-FR" sz="2000" dirty="0" err="1" smtClean="0">
                <a:solidFill>
                  <a:srgbClr val="FF0000"/>
                </a:solidFill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Barcelos</a:t>
            </a:r>
            <a:endParaRPr lang="fr-FR" sz="2000" dirty="0" smtClean="0">
              <a:solidFill>
                <a:srgbClr val="FF0000"/>
              </a:solidFill>
              <a:latin typeface="Kristen ITC" panose="03050502040202030202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2800" dirty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fr-FR" sz="2800" dirty="0" smtClean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 </a:t>
            </a:r>
            <a:r>
              <a:rPr lang="fr-FR" sz="2800" dirty="0" err="1" smtClean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October</a:t>
            </a:r>
            <a:r>
              <a:rPr lang="fr-FR" sz="2800" dirty="0" smtClean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2020</a:t>
            </a:r>
            <a:endParaRPr lang="fr-FR" sz="2800" dirty="0">
              <a:latin typeface="Kristen ITC" panose="03050502040202030202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87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DD705800-A6CB-4E20-BD33-A259AF25B3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2" r="5895" b="1793"/>
          <a:stretch/>
        </p:blipFill>
        <p:spPr>
          <a:xfrm>
            <a:off x="323528" y="940332"/>
            <a:ext cx="6128971" cy="57735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90F4ABE-040A-4EE9-8FAF-CA3A092D01E3}"/>
              </a:ext>
            </a:extLst>
          </p:cNvPr>
          <p:cNvSpPr/>
          <p:nvPr/>
        </p:nvSpPr>
        <p:spPr>
          <a:xfrm>
            <a:off x="6084168" y="1340768"/>
            <a:ext cx="3059832" cy="2331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2000" dirty="0" err="1" smtClean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Then</a:t>
            </a:r>
            <a:r>
              <a:rPr lang="fr-FR" sz="2000" dirty="0" smtClean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fr-FR" sz="2000" dirty="0" smtClean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will</a:t>
            </a:r>
            <a:r>
              <a:rPr lang="fr-FR" sz="2000" dirty="0" smtClean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go to the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2000" dirty="0" err="1" smtClean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Skola</a:t>
            </a:r>
            <a:r>
              <a:rPr lang="fr-FR" sz="2000" dirty="0" smtClean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Podstawowa</a:t>
            </a:r>
            <a:endParaRPr lang="fr-FR" sz="2000" dirty="0" smtClean="0">
              <a:latin typeface="Kristen ITC" panose="03050502040202030202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2000" dirty="0" smtClean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fr-FR" sz="2000" dirty="0" err="1" smtClean="0">
                <a:solidFill>
                  <a:srgbClr val="FF0000"/>
                </a:solidFill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Swidnik</a:t>
            </a:r>
            <a:endParaRPr lang="fr-FR" sz="2000" dirty="0" smtClean="0">
              <a:solidFill>
                <a:srgbClr val="FF0000"/>
              </a:solidFill>
              <a:latin typeface="Kristen ITC" panose="03050502040202030202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2800" dirty="0">
                <a:latin typeface="Kristen ITC" panose="03050502040202030202" pitchFamily="66" charset="0"/>
                <a:cs typeface="Times New Roman" panose="02020603050405020304" pitchFamily="18" charset="0"/>
              </a:rPr>
              <a:t>i</a:t>
            </a:r>
            <a:r>
              <a:rPr lang="fr-FR" sz="2800" dirty="0" smtClean="0">
                <a:latin typeface="Kristen ITC" panose="03050502040202030202" pitchFamily="66" charset="0"/>
                <a:cs typeface="Times New Roman" panose="02020603050405020304" pitchFamily="18" charset="0"/>
              </a:rPr>
              <a:t>n </a:t>
            </a:r>
            <a:r>
              <a:rPr lang="fr-FR" sz="2800" dirty="0" err="1" smtClean="0">
                <a:latin typeface="Kristen ITC" panose="03050502040202030202" pitchFamily="66" charset="0"/>
                <a:cs typeface="Times New Roman" panose="02020603050405020304" pitchFamily="18" charset="0"/>
              </a:rPr>
              <a:t>December</a:t>
            </a:r>
            <a:endParaRPr lang="fr-FR" sz="2800" dirty="0" smtClean="0">
              <a:latin typeface="Kristen ITC" panose="03050502040202030202" pitchFamily="66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2800" dirty="0" smtClean="0">
                <a:latin typeface="Kristen ITC" panose="03050502040202030202" pitchFamily="66" charset="0"/>
                <a:cs typeface="Times New Roman" panose="02020603050405020304" pitchFamily="18" charset="0"/>
              </a:rPr>
              <a:t>2020</a:t>
            </a:r>
            <a:endParaRPr lang="fr-FR" sz="2800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80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20028188-E927-481C-9EE8-03C84E328F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961" t="33429" r="18107" b="9723"/>
          <a:stretch/>
        </p:blipFill>
        <p:spPr>
          <a:xfrm>
            <a:off x="179512" y="-2"/>
            <a:ext cx="5564267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20E2122-529C-4A3A-B244-EB4D136E2203}"/>
              </a:ext>
            </a:extLst>
          </p:cNvPr>
          <p:cNvSpPr/>
          <p:nvPr/>
        </p:nvSpPr>
        <p:spPr>
          <a:xfrm>
            <a:off x="5868144" y="620688"/>
            <a:ext cx="282291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 err="1" smtClean="0">
                <a:latin typeface="Kristen ITC" panose="03050502040202030202" pitchFamily="66" charset="0"/>
              </a:rPr>
              <a:t>Finally</a:t>
            </a:r>
            <a:r>
              <a:rPr lang="de-DE" sz="2000" dirty="0" smtClean="0">
                <a:latin typeface="Kristen ITC" panose="03050502040202030202" pitchFamily="66" charset="0"/>
              </a:rPr>
              <a:t>, </a:t>
            </a:r>
            <a:r>
              <a:rPr lang="de-DE" sz="2000" dirty="0" err="1" smtClean="0">
                <a:latin typeface="Kristen ITC" panose="03050502040202030202" pitchFamily="66" charset="0"/>
              </a:rPr>
              <a:t>the</a:t>
            </a:r>
            <a:r>
              <a:rPr lang="de-DE" sz="2000" dirty="0" smtClean="0">
                <a:latin typeface="Kristen ITC" panose="03050502040202030202" pitchFamily="66" charset="0"/>
              </a:rPr>
              <a:t> last </a:t>
            </a:r>
            <a:r>
              <a:rPr lang="de-DE" sz="2000" dirty="0" err="1" smtClean="0">
                <a:latin typeface="Kristen ITC" panose="03050502040202030202" pitchFamily="66" charset="0"/>
              </a:rPr>
              <a:t>ambassadors</a:t>
            </a:r>
            <a:r>
              <a:rPr lang="de-DE" sz="2000" dirty="0" smtClean="0">
                <a:latin typeface="Kristen ITC" panose="03050502040202030202" pitchFamily="66" charset="0"/>
              </a:rPr>
              <a:t> will </a:t>
            </a:r>
            <a:r>
              <a:rPr lang="de-DE" sz="2000" dirty="0" err="1" smtClean="0">
                <a:latin typeface="Kristen ITC" panose="03050502040202030202" pitchFamily="66" charset="0"/>
              </a:rPr>
              <a:t>go</a:t>
            </a:r>
            <a:r>
              <a:rPr lang="de-DE" sz="2000" dirty="0" smtClean="0">
                <a:latin typeface="Kristen ITC" panose="03050502040202030202" pitchFamily="66" charset="0"/>
              </a:rPr>
              <a:t> </a:t>
            </a:r>
            <a:r>
              <a:rPr lang="de-DE" sz="2000" dirty="0" err="1" smtClean="0">
                <a:latin typeface="Kristen ITC" panose="03050502040202030202" pitchFamily="66" charset="0"/>
              </a:rPr>
              <a:t>to</a:t>
            </a:r>
            <a:r>
              <a:rPr lang="de-DE" sz="2000" dirty="0" smtClean="0">
                <a:latin typeface="Kristen ITC" panose="03050502040202030202" pitchFamily="66" charset="0"/>
              </a:rPr>
              <a:t> </a:t>
            </a:r>
            <a:r>
              <a:rPr lang="de-DE" sz="2000" dirty="0" err="1" smtClean="0">
                <a:latin typeface="Kristen ITC" panose="03050502040202030202" pitchFamily="66" charset="0"/>
              </a:rPr>
              <a:t>the</a:t>
            </a:r>
            <a:r>
              <a:rPr lang="de-DE" sz="2000" dirty="0" smtClean="0">
                <a:latin typeface="Kristen ITC" panose="03050502040202030202" pitchFamily="66" charset="0"/>
              </a:rPr>
              <a:t> Oberschule </a:t>
            </a:r>
            <a:r>
              <a:rPr lang="de-DE" sz="2000" dirty="0" err="1">
                <a:latin typeface="Kristen ITC" panose="03050502040202030202" pitchFamily="66" charset="0"/>
              </a:rPr>
              <a:t>Papenteich</a:t>
            </a:r>
            <a:r>
              <a:rPr lang="de-DE" sz="2000" dirty="0">
                <a:latin typeface="Kristen ITC" panose="03050502040202030202" pitchFamily="66" charset="0"/>
              </a:rPr>
              <a:t> </a:t>
            </a:r>
          </a:p>
          <a:p>
            <a:r>
              <a:rPr lang="de-DE" sz="2000" dirty="0" err="1">
                <a:latin typeface="Kristen ITC" panose="03050502040202030202" pitchFamily="66" charset="0"/>
              </a:rPr>
              <a:t>Gross</a:t>
            </a:r>
            <a:r>
              <a:rPr lang="de-DE" sz="2000" dirty="0">
                <a:latin typeface="Kristen ITC" panose="03050502040202030202" pitchFamily="66" charset="0"/>
              </a:rPr>
              <a:t> </a:t>
            </a:r>
            <a:r>
              <a:rPr lang="de-DE" sz="2000" dirty="0" smtClean="0">
                <a:latin typeface="Kristen ITC" panose="03050502040202030202" pitchFamily="66" charset="0"/>
              </a:rPr>
              <a:t>in </a:t>
            </a:r>
            <a:r>
              <a:rPr lang="de-DE" sz="2000" dirty="0" err="1" smtClean="0">
                <a:solidFill>
                  <a:srgbClr val="FF0000"/>
                </a:solidFill>
                <a:latin typeface="Kristen ITC" panose="03050502040202030202" pitchFamily="66" charset="0"/>
              </a:rPr>
              <a:t>Schwülper</a:t>
            </a:r>
            <a:endParaRPr lang="de-DE" sz="2000" dirty="0" smtClean="0">
              <a:solidFill>
                <a:srgbClr val="FF0000"/>
              </a:solidFill>
              <a:latin typeface="Kristen ITC" panose="03050502040202030202" pitchFamily="66" charset="0"/>
            </a:endParaRPr>
          </a:p>
          <a:p>
            <a:r>
              <a:rPr lang="de-DE" sz="2800" dirty="0">
                <a:latin typeface="Kristen ITC" panose="03050502040202030202" pitchFamily="66" charset="0"/>
              </a:rPr>
              <a:t>i</a:t>
            </a:r>
            <a:r>
              <a:rPr lang="de-DE" sz="2800" dirty="0" smtClean="0">
                <a:latin typeface="Kristen ITC" panose="03050502040202030202" pitchFamily="66" charset="0"/>
              </a:rPr>
              <a:t>n March 2021</a:t>
            </a:r>
            <a:endParaRPr lang="de-DE" sz="2800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91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285</Words>
  <Application>Microsoft Office PowerPoint</Application>
  <PresentationFormat>Affichage à l'écran (4:3)</PresentationFormat>
  <Paragraphs>50</Paragraphs>
  <Slides>12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3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laurence fuster</dc:creator>
  <cp:lastModifiedBy>laurence fuster</cp:lastModifiedBy>
  <cp:revision>19</cp:revision>
  <dcterms:created xsi:type="dcterms:W3CDTF">2019-09-22T16:42:29Z</dcterms:created>
  <dcterms:modified xsi:type="dcterms:W3CDTF">2019-09-26T13:06:30Z</dcterms:modified>
</cp:coreProperties>
</file>