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3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>
        <p:scale>
          <a:sx n="81" d="100"/>
          <a:sy n="81" d="100"/>
        </p:scale>
        <p:origin x="1122" y="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190F316-CA2E-4050-B0B2-C6A3F4E69B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DDD2FF95-943D-4749-9EE8-2CDA3C2DD9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5E71F0EC-844D-414E-99E1-AD3F67A93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BCFB-84E9-43BF-AFA1-A018D006782B}" type="datetimeFigureOut">
              <a:rPr lang="fr-FR" smtClean="0"/>
              <a:t>06/11/2019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77DC9AB9-7843-40CD-9DD9-7A4511918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09F62A2D-61D1-43CD-91BC-AA899549F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6F9DC-11FE-4463-A646-1822EEE153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2588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4DE7566-4C46-4044-B69C-75BA64B97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806835F8-8CF7-4F4D-A383-EC9AF9CFF3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EA112065-69EE-4D49-BA5D-A70CE1F21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BCFB-84E9-43BF-AFA1-A018D006782B}" type="datetimeFigureOut">
              <a:rPr lang="fr-FR" smtClean="0"/>
              <a:t>06/11/2019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60F470A8-8021-4AF9-A151-1BF4CD4DB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BEA4BD2E-454D-467A-BA00-B8B74133E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6F9DC-11FE-4463-A646-1822EEE153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3091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DDE4DF09-7E54-46C6-822D-6C9FCF93D8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E0D8C2A9-EF61-4036-95E9-E9638536C5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EB084DCF-FD87-4412-AB3F-085EDF567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BCFB-84E9-43BF-AFA1-A018D006782B}" type="datetimeFigureOut">
              <a:rPr lang="fr-FR" smtClean="0"/>
              <a:t>06/11/2019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31FFDA2C-2CC3-4AA9-97F3-AAC7537CB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993F198E-606A-4A04-8D8D-8DDD3C0E0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6F9DC-11FE-4463-A646-1822EEE153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1089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6C29C81-F95F-4258-9222-1A1587137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AD6F5D38-BC09-4315-B896-66022850E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05EE5E86-452B-4034-9568-36A707630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BCFB-84E9-43BF-AFA1-A018D006782B}" type="datetimeFigureOut">
              <a:rPr lang="fr-FR" smtClean="0"/>
              <a:t>06/11/2019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5F8A60F0-EAF8-4073-B1EA-AE33F8CD2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47F2E631-FB8F-4F9A-B093-A90CC5A34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6F9DC-11FE-4463-A646-1822EEE153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0568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F552279-F0B5-49B6-9983-706D8F0E5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7C03D9CA-E152-4F20-AFC9-0C8EEF225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31ED4200-9262-47CF-B1D3-F6227A299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BCFB-84E9-43BF-AFA1-A018D006782B}" type="datetimeFigureOut">
              <a:rPr lang="fr-FR" smtClean="0"/>
              <a:t>06/11/2019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C2BE3515-FFE6-426F-AD25-1E17819CC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B4F779E4-4BB9-43DF-B336-663D61603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6F9DC-11FE-4463-A646-1822EEE153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9002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007ED7A-3F25-44A3-B390-92BF2263D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3CD0581A-C5D7-450E-8F3B-D374F69590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C7941EB9-F13A-4194-B832-588D4E5ECE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55F7AA98-B939-4A9B-A060-D0E85E33A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BCFB-84E9-43BF-AFA1-A018D006782B}" type="datetimeFigureOut">
              <a:rPr lang="fr-FR" smtClean="0"/>
              <a:t>06/11/2019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1B53DED6-C90E-4DF5-94C8-862377677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07E7ADB5-3FD5-4C4E-85ED-EF37AB39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6F9DC-11FE-4463-A646-1822EEE153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3203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61D73E7-81B1-4660-89E4-0FDE0DFAF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5A76EDC7-1AF5-411A-8206-596CF3D3FF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652DE014-C659-4975-B66C-AF182E85CE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F7EF4788-EBFA-424C-8FA7-3ADDF118FF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8A83658B-F769-44E9-AF74-E2AB29BC94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C3D77F23-558E-45F8-A8DD-41B7EA959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BCFB-84E9-43BF-AFA1-A018D006782B}" type="datetimeFigureOut">
              <a:rPr lang="fr-FR" smtClean="0"/>
              <a:t>06/11/2019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692E3E23-7548-47BA-8BD7-84C53BB6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96661C48-6EB0-4FEF-9E6E-C93B523B7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6F9DC-11FE-4463-A646-1822EEE153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6375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1F41D9A-45CC-4A04-97D7-D4607F776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0050A363-7D32-4442-B557-5E6F2C14C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BCFB-84E9-43BF-AFA1-A018D006782B}" type="datetimeFigureOut">
              <a:rPr lang="fr-FR" smtClean="0"/>
              <a:t>06/11/2019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54C9AB3F-8378-4DF2-940D-7AD685CC7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5C9AEDAC-C2B4-41B3-B7DC-408CFABC2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6F9DC-11FE-4463-A646-1822EEE153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7851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D78CEBEC-1348-4C6E-A8F4-08753495C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BCFB-84E9-43BF-AFA1-A018D006782B}" type="datetimeFigureOut">
              <a:rPr lang="fr-FR" smtClean="0"/>
              <a:t>06/11/2019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010F49B2-0F83-49C1-BD79-3ED8AD4D5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4816189E-3D0C-460A-BDC1-487862F02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6F9DC-11FE-4463-A646-1822EEE153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8998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E85900C-6EB9-41AD-875B-FEBABBA26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358EF1EE-7F51-4A18-93D7-84F52BF19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519BA77D-E622-4274-A642-CC814DA06B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A05F91BE-295C-4ABD-BC05-558B244D6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BCFB-84E9-43BF-AFA1-A018D006782B}" type="datetimeFigureOut">
              <a:rPr lang="fr-FR" smtClean="0"/>
              <a:t>06/11/2019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340FC75F-5BED-4588-8966-0CDD77825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E6C2CDA6-CCD5-4695-87D5-7E2236157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6F9DC-11FE-4463-A646-1822EEE153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4741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CC98E0A-8F36-4EBD-9D9B-935886973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84D0D687-F40F-4081-93FF-EC97D5282F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354DE1BA-EBA8-4CF3-8DCB-75F0243220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12C8867C-B266-48B5-945C-68A865C3D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BCFB-84E9-43BF-AFA1-A018D006782B}" type="datetimeFigureOut">
              <a:rPr lang="fr-FR" smtClean="0"/>
              <a:t>06/11/2019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DC4912C3-6EAA-4025-9464-A855E81B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68A43127-3C63-4388-885E-8D3F86228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6F9DC-11FE-4463-A646-1822EEE153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0237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0376C913-EF28-4E57-9CF3-1F3806156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6E805C06-1F6C-4EFB-B0E7-85E58B637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5C5F6391-00F5-48B5-ADAA-22FCF5031F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EBCFB-84E9-43BF-AFA1-A018D006782B}" type="datetimeFigureOut">
              <a:rPr lang="fr-FR" smtClean="0"/>
              <a:t>06/11/2019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9CCA150E-E47C-4948-B362-4C42D921DD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9B3264D4-EE55-48A1-99C3-FB8970CB9E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6F9DC-11FE-4463-A646-1822EEE153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4091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Fichier:Drapeau_fran%C3%A7ais.PN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maestramariateresa.blogspot.com/p/etwinning-projects.html" TargetMode="Externa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10982500@N03/2631144777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lag_of_Europe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m.wikimedia.org/wiki/File:European_Union_member_states_by_form_of_government.sv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hyperlink" Target="https://emanthi-news.blogspot.com/2015_12_23_archive.html" TargetMode="Externa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 t="-53000" b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EB4DBAA-A116-41F2-B5C2-EE6330ABB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3886" y="2499957"/>
            <a:ext cx="9144000" cy="1418900"/>
          </a:xfrm>
        </p:spPr>
        <p:txBody>
          <a:bodyPr/>
          <a:lstStyle/>
          <a:p>
            <a:r>
              <a:rPr lang="fr-FR" dirty="0">
                <a:latin typeface="Albertus Extra Bold" panose="020E0802040304020204" pitchFamily="34" charset="0"/>
              </a:rPr>
              <a:t>FRANCE</a:t>
            </a:r>
          </a:p>
        </p:txBody>
      </p:sp>
    </p:spTree>
    <p:extLst>
      <p:ext uri="{BB962C8B-B14F-4D97-AF65-F5344CB8AC3E}">
        <p14:creationId xmlns:p14="http://schemas.microsoft.com/office/powerpoint/2010/main" val="1815896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 t="-6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5413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lipse 2"/>
          <p:cNvSpPr/>
          <p:nvPr/>
        </p:nvSpPr>
        <p:spPr>
          <a:xfrm>
            <a:off x="11435861" y="1266091"/>
            <a:ext cx="1512277" cy="504093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cxnSp>
        <p:nvCxnSpPr>
          <p:cNvPr id="4" name="Connecteur droit avec flèche 3"/>
          <p:cNvCxnSpPr>
            <a:endCxn id="3" idx="3"/>
          </p:cNvCxnSpPr>
          <p:nvPr/>
        </p:nvCxnSpPr>
        <p:spPr>
          <a:xfrm flipV="1">
            <a:off x="9894277" y="1696361"/>
            <a:ext cx="1763052" cy="164471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9319846" y="3446585"/>
            <a:ext cx="2872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To </a:t>
            </a:r>
            <a:r>
              <a:rPr lang="fr-FR" dirty="0" err="1" smtClean="0"/>
              <a:t>create</a:t>
            </a:r>
            <a:r>
              <a:rPr lang="fr-FR" dirty="0" smtClean="0"/>
              <a:t> an </a:t>
            </a:r>
            <a:r>
              <a:rPr lang="fr-FR" dirty="0" err="1" smtClean="0"/>
              <a:t>account</a:t>
            </a:r>
            <a:r>
              <a:rPr lang="fr-FR" dirty="0" smtClean="0"/>
              <a:t> or to log in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6474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lipse 1"/>
          <p:cNvSpPr/>
          <p:nvPr/>
        </p:nvSpPr>
        <p:spPr>
          <a:xfrm>
            <a:off x="2836985" y="1113692"/>
            <a:ext cx="1512277" cy="504093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/>
          <p:cNvCxnSpPr/>
          <p:nvPr/>
        </p:nvCxnSpPr>
        <p:spPr>
          <a:xfrm flipH="1">
            <a:off x="6611815" y="3341077"/>
            <a:ext cx="3282462" cy="762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9894277" y="2930769"/>
            <a:ext cx="2297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Proud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European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7142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lipse 2"/>
          <p:cNvSpPr/>
          <p:nvPr/>
        </p:nvSpPr>
        <p:spPr>
          <a:xfrm>
            <a:off x="2831122" y="2192214"/>
            <a:ext cx="1512277" cy="504093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6590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avec flèche 2"/>
          <p:cNvCxnSpPr/>
          <p:nvPr/>
        </p:nvCxnSpPr>
        <p:spPr>
          <a:xfrm flipH="1">
            <a:off x="6893168" y="3657600"/>
            <a:ext cx="3282462" cy="762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10175630" y="3118338"/>
            <a:ext cx="1688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To </a:t>
            </a:r>
            <a:r>
              <a:rPr lang="fr-FR" dirty="0" err="1" smtClean="0"/>
              <a:t>ask</a:t>
            </a:r>
            <a:r>
              <a:rPr lang="fr-FR" dirty="0" smtClean="0"/>
              <a:t> for contact, enter the </a:t>
            </a:r>
            <a:r>
              <a:rPr lang="fr-FR" dirty="0" err="1" smtClean="0"/>
              <a:t>names</a:t>
            </a:r>
            <a:r>
              <a:rPr lang="fr-FR" dirty="0" smtClean="0"/>
              <a:t> of the participants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7926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lipse 2"/>
          <p:cNvSpPr/>
          <p:nvPr/>
        </p:nvSpPr>
        <p:spPr>
          <a:xfrm>
            <a:off x="5268790" y="1137137"/>
            <a:ext cx="1512277" cy="504093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8879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lipse 2"/>
          <p:cNvSpPr/>
          <p:nvPr/>
        </p:nvSpPr>
        <p:spPr>
          <a:xfrm>
            <a:off x="9759461" y="2215660"/>
            <a:ext cx="1512277" cy="504093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019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lipse 2"/>
          <p:cNvSpPr/>
          <p:nvPr/>
        </p:nvSpPr>
        <p:spPr>
          <a:xfrm>
            <a:off x="1834661" y="4103077"/>
            <a:ext cx="1512277" cy="949569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3346938" y="4067907"/>
            <a:ext cx="1512277" cy="1019908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6635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lipse 2"/>
          <p:cNvSpPr/>
          <p:nvPr/>
        </p:nvSpPr>
        <p:spPr>
          <a:xfrm>
            <a:off x="2760784" y="3428999"/>
            <a:ext cx="1512277" cy="504093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cxnSp>
        <p:nvCxnSpPr>
          <p:cNvPr id="4" name="Connecteur droit avec flèche 3"/>
          <p:cNvCxnSpPr/>
          <p:nvPr/>
        </p:nvCxnSpPr>
        <p:spPr>
          <a:xfrm flipH="1" flipV="1">
            <a:off x="4273061" y="3681045"/>
            <a:ext cx="2092570" cy="79717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6365631" y="4079630"/>
            <a:ext cx="3880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create</a:t>
            </a:r>
            <a:r>
              <a:rPr lang="fr-FR" dirty="0" smtClean="0"/>
              <a:t> </a:t>
            </a:r>
            <a:r>
              <a:rPr lang="fr-FR" dirty="0" err="1" smtClean="0"/>
              <a:t>different</a:t>
            </a:r>
            <a:r>
              <a:rPr lang="fr-FR" dirty="0" smtClean="0"/>
              <a:t> pages </a:t>
            </a:r>
            <a:r>
              <a:rPr lang="fr-FR" dirty="0" err="1" smtClean="0"/>
              <a:t>according</a:t>
            </a:r>
            <a:r>
              <a:rPr lang="fr-FR" dirty="0" smtClean="0"/>
              <a:t> to the </a:t>
            </a:r>
            <a:r>
              <a:rPr lang="fr-FR" dirty="0" err="1" smtClean="0"/>
              <a:t>different</a:t>
            </a:r>
            <a:r>
              <a:rPr lang="fr-FR" dirty="0" smtClean="0"/>
              <a:t> </a:t>
            </a:r>
            <a:r>
              <a:rPr lang="fr-FR" dirty="0" err="1" smtClean="0"/>
              <a:t>themes</a:t>
            </a:r>
            <a:r>
              <a:rPr lang="fr-FR" dirty="0" smtClean="0"/>
              <a:t> of </a:t>
            </a:r>
            <a:r>
              <a:rPr lang="fr-FR" dirty="0" err="1" smtClean="0"/>
              <a:t>our</a:t>
            </a:r>
            <a:r>
              <a:rPr lang="fr-FR" dirty="0" smtClean="0"/>
              <a:t> </a:t>
            </a:r>
            <a:r>
              <a:rPr lang="fr-FR" dirty="0" err="1" smtClean="0"/>
              <a:t>work</a:t>
            </a:r>
            <a:r>
              <a:rPr lang="fr-FR" dirty="0" smtClean="0"/>
              <a:t>. It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enable</a:t>
            </a:r>
            <a:r>
              <a:rPr lang="fr-FR" dirty="0" smtClean="0"/>
              <a:t> </a:t>
            </a:r>
            <a:r>
              <a:rPr lang="fr-FR" dirty="0" err="1" smtClean="0"/>
              <a:t>everybody</a:t>
            </a:r>
            <a:r>
              <a:rPr lang="fr-FR" dirty="0" smtClean="0"/>
              <a:t> to </a:t>
            </a:r>
            <a:r>
              <a:rPr lang="fr-FR" dirty="0" err="1" smtClean="0"/>
              <a:t>publish</a:t>
            </a:r>
            <a:r>
              <a:rPr lang="fr-FR" dirty="0" smtClean="0"/>
              <a:t> </a:t>
            </a:r>
            <a:r>
              <a:rPr lang="fr-FR" dirty="0" err="1" smtClean="0"/>
              <a:t>work</a:t>
            </a:r>
            <a:r>
              <a:rPr lang="fr-FR" dirty="0" smtClean="0"/>
              <a:t> or to </a:t>
            </a:r>
            <a:r>
              <a:rPr lang="fr-FR" dirty="0" err="1" smtClean="0"/>
              <a:t>communicate</a:t>
            </a:r>
            <a:r>
              <a:rPr lang="fr-FR" dirty="0" smtClean="0"/>
              <a:t> </a:t>
            </a:r>
            <a:r>
              <a:rPr lang="fr-FR" dirty="0" err="1" smtClean="0"/>
              <a:t>easily</a:t>
            </a:r>
            <a:r>
              <a:rPr lang="fr-FR" dirty="0" smtClean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6058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9584E58-1477-480E-A1FA-271AA6B1B336}"/>
              </a:ext>
            </a:extLst>
          </p:cNvPr>
          <p:cNvSpPr/>
          <p:nvPr/>
        </p:nvSpPr>
        <p:spPr>
          <a:xfrm>
            <a:off x="4978399" y="2470167"/>
            <a:ext cx="391885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FRANCE</a:t>
            </a:r>
          </a:p>
          <a:p>
            <a:pPr lvl="0" algn="ctr"/>
            <a:r>
              <a:rPr lang="en-US" sz="3200" b="1" dirty="0">
                <a:solidFill>
                  <a:srgbClr val="FFFF00"/>
                </a:solidFill>
              </a:rPr>
              <a:t>coordinator of the project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en-US" sz="2400" b="1" dirty="0">
                <a:solidFill>
                  <a:srgbClr val="FFFF00"/>
                </a:solidFill>
              </a:rPr>
              <a:t>responsible for</a:t>
            </a:r>
          </a:p>
          <a:p>
            <a:pPr lvl="0" algn="ctr"/>
            <a:r>
              <a:rPr lang="en-US" sz="2400" b="1" dirty="0">
                <a:solidFill>
                  <a:srgbClr val="FFFF00"/>
                </a:solidFill>
              </a:rPr>
              <a:t>the good working atmosphere and respect between all the participants.</a:t>
            </a:r>
          </a:p>
        </p:txBody>
      </p:sp>
    </p:spTree>
    <p:extLst>
      <p:ext uri="{BB962C8B-B14F-4D97-AF65-F5344CB8AC3E}">
        <p14:creationId xmlns:p14="http://schemas.microsoft.com/office/powerpoint/2010/main" val="3956251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D73D150C-73EC-4327-8B28-FA4D8D531781}"/>
              </a:ext>
            </a:extLst>
          </p:cNvPr>
          <p:cNvSpPr txBox="1"/>
          <p:nvPr/>
        </p:nvSpPr>
        <p:spPr>
          <a:xfrm>
            <a:off x="4525295" y="1597952"/>
            <a:ext cx="29758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FFFF00"/>
                </a:solidFill>
                <a:latin typeface="Albertus Extra Bold" panose="020E0802040304020204" pitchFamily="34" charset="0"/>
              </a:rPr>
              <a:t>Up to </a:t>
            </a:r>
            <a:r>
              <a:rPr lang="fr-FR" sz="2400" dirty="0" err="1">
                <a:solidFill>
                  <a:srgbClr val="FFFF00"/>
                </a:solidFill>
                <a:latin typeface="Albertus Extra Bold" panose="020E0802040304020204" pitchFamily="34" charset="0"/>
              </a:rPr>
              <a:t>now</a:t>
            </a:r>
            <a:r>
              <a:rPr lang="fr-FR" sz="2400" dirty="0">
                <a:solidFill>
                  <a:srgbClr val="FFFF00"/>
                </a:solidFill>
                <a:latin typeface="Albertus Extra Bold" panose="020E0802040304020204" pitchFamily="34" charset="0"/>
              </a:rPr>
              <a:t>, </a:t>
            </a:r>
            <a:r>
              <a:rPr lang="fr-FR" sz="2400" dirty="0" err="1">
                <a:solidFill>
                  <a:srgbClr val="FFFF00"/>
                </a:solidFill>
                <a:latin typeface="Albertus Extra Bold" panose="020E0802040304020204" pitchFamily="34" charset="0"/>
              </a:rPr>
              <a:t>we</a:t>
            </a:r>
            <a:r>
              <a:rPr lang="fr-FR" sz="2400" dirty="0">
                <a:solidFill>
                  <a:srgbClr val="FFFF00"/>
                </a:solidFill>
                <a:latin typeface="Albertus Extra Bold" panose="020E0802040304020204" pitchFamily="34" charset="0"/>
              </a:rPr>
              <a:t> have all </a:t>
            </a:r>
            <a:r>
              <a:rPr lang="fr-FR" sz="2400" dirty="0" err="1">
                <a:solidFill>
                  <a:srgbClr val="FFFF00"/>
                </a:solidFill>
                <a:latin typeface="Albertus Extra Bold" panose="020E0802040304020204" pitchFamily="34" charset="0"/>
              </a:rPr>
              <a:t>done</a:t>
            </a:r>
            <a:r>
              <a:rPr lang="fr-FR" sz="2400" dirty="0">
                <a:solidFill>
                  <a:srgbClr val="FFFF00"/>
                </a:solidFill>
                <a:latin typeface="Albertus Extra Bold" panose="020E0802040304020204" pitchFamily="34" charset="0"/>
              </a:rPr>
              <a:t> a </a:t>
            </a:r>
            <a:r>
              <a:rPr lang="fr-FR" sz="2400" dirty="0" err="1">
                <a:solidFill>
                  <a:srgbClr val="FFFF00"/>
                </a:solidFill>
                <a:latin typeface="Albertus Extra Bold" panose="020E0802040304020204" pitchFamily="34" charset="0"/>
              </a:rPr>
              <a:t>great</a:t>
            </a:r>
            <a:r>
              <a:rPr lang="fr-FR" sz="2400" dirty="0">
                <a:solidFill>
                  <a:srgbClr val="FFFF00"/>
                </a:solidFill>
                <a:latin typeface="Albertus Extra Bold" panose="020E0802040304020204" pitchFamily="34" charset="0"/>
              </a:rPr>
              <a:t> job.</a:t>
            </a:r>
          </a:p>
          <a:p>
            <a:pPr algn="ctr"/>
            <a:endParaRPr lang="fr-FR" sz="2400" dirty="0">
              <a:solidFill>
                <a:srgbClr val="FFFF00"/>
              </a:solidFill>
              <a:latin typeface="Albertus Extra Bold" panose="020E0802040304020204" pitchFamily="34" charset="0"/>
            </a:endParaRPr>
          </a:p>
          <a:p>
            <a:pPr algn="ctr"/>
            <a:r>
              <a:rPr lang="fr-FR" sz="2400" dirty="0" err="1">
                <a:solidFill>
                  <a:srgbClr val="FFFF00"/>
                </a:solidFill>
                <a:latin typeface="Albertus Extra Bold" panose="020E0802040304020204" pitchFamily="34" charset="0"/>
              </a:rPr>
              <a:t>We</a:t>
            </a:r>
            <a:r>
              <a:rPr lang="fr-FR" sz="2400" dirty="0">
                <a:solidFill>
                  <a:srgbClr val="FFFF00"/>
                </a:solidFill>
                <a:latin typeface="Albertus Extra Bold" panose="020E0802040304020204" pitchFamily="34" charset="0"/>
              </a:rPr>
              <a:t> have been </a:t>
            </a:r>
            <a:r>
              <a:rPr lang="fr-FR" sz="2400" dirty="0" err="1">
                <a:solidFill>
                  <a:srgbClr val="FFFF00"/>
                </a:solidFill>
                <a:latin typeface="Albertus Extra Bold" panose="020E0802040304020204" pitchFamily="34" charset="0"/>
              </a:rPr>
              <a:t>working</a:t>
            </a:r>
            <a:r>
              <a:rPr lang="fr-FR" sz="2400" dirty="0">
                <a:solidFill>
                  <a:srgbClr val="FFFF00"/>
                </a:solidFill>
                <a:latin typeface="Albertus Extra Bold" panose="020E0802040304020204" pitchFamily="34" charset="0"/>
              </a:rPr>
              <a:t> </a:t>
            </a:r>
            <a:r>
              <a:rPr lang="fr-FR" sz="2400" dirty="0" err="1">
                <a:solidFill>
                  <a:srgbClr val="FFFF00"/>
                </a:solidFill>
                <a:latin typeface="Albertus Extra Bold" panose="020E0802040304020204" pitchFamily="34" charset="0"/>
              </a:rPr>
              <a:t>very</a:t>
            </a:r>
            <a:r>
              <a:rPr lang="fr-FR" sz="2400" dirty="0">
                <a:solidFill>
                  <a:srgbClr val="FFFF00"/>
                </a:solidFill>
                <a:latin typeface="Albertus Extra Bold" panose="020E0802040304020204" pitchFamily="34" charset="0"/>
              </a:rPr>
              <a:t> </a:t>
            </a:r>
            <a:r>
              <a:rPr lang="fr-FR" sz="2400" dirty="0" err="1">
                <a:solidFill>
                  <a:srgbClr val="FFFF00"/>
                </a:solidFill>
                <a:latin typeface="Albertus Extra Bold" panose="020E0802040304020204" pitchFamily="34" charset="0"/>
              </a:rPr>
              <a:t>well</a:t>
            </a:r>
            <a:r>
              <a:rPr lang="fr-FR" sz="2400" dirty="0">
                <a:solidFill>
                  <a:srgbClr val="FFFF00"/>
                </a:solidFill>
                <a:latin typeface="Albertus Extra Bold" panose="020E0802040304020204" pitchFamily="34" charset="0"/>
              </a:rPr>
              <a:t> </a:t>
            </a:r>
            <a:r>
              <a:rPr lang="fr-FR" sz="2400" dirty="0" err="1">
                <a:solidFill>
                  <a:srgbClr val="FFFF00"/>
                </a:solidFill>
                <a:latin typeface="Albertus Extra Bold" panose="020E0802040304020204" pitchFamily="34" charset="0"/>
              </a:rPr>
              <a:t>together</a:t>
            </a:r>
            <a:r>
              <a:rPr lang="fr-FR" sz="2400" dirty="0">
                <a:solidFill>
                  <a:srgbClr val="FFFF00"/>
                </a:solidFill>
                <a:latin typeface="Albertus Extra Bold" panose="020E0802040304020204" pitchFamily="34" charset="0"/>
              </a:rPr>
              <a:t>.</a:t>
            </a:r>
          </a:p>
          <a:p>
            <a:pPr algn="ctr"/>
            <a:endParaRPr lang="fr-FR" sz="2400" dirty="0">
              <a:solidFill>
                <a:srgbClr val="FFFF00"/>
              </a:solidFill>
              <a:latin typeface="Albertus Extra Bold" panose="020E0802040304020204" pitchFamily="34" charset="0"/>
            </a:endParaRPr>
          </a:p>
          <a:p>
            <a:pPr algn="ctr"/>
            <a:r>
              <a:rPr lang="fr-FR" sz="2400" dirty="0">
                <a:solidFill>
                  <a:srgbClr val="FFFF00"/>
                </a:solidFill>
                <a:latin typeface="Albertus Extra Bold" panose="020E0802040304020204" pitchFamily="34" charset="0"/>
              </a:rPr>
              <a:t>Our </a:t>
            </a:r>
            <a:r>
              <a:rPr lang="fr-FR" sz="2400" dirty="0" err="1">
                <a:solidFill>
                  <a:srgbClr val="FFFF00"/>
                </a:solidFill>
                <a:latin typeface="Albertus Extra Bold" panose="020E0802040304020204" pitchFamily="34" charset="0"/>
              </a:rPr>
              <a:t>project</a:t>
            </a:r>
            <a:r>
              <a:rPr lang="fr-FR" sz="2400" dirty="0">
                <a:solidFill>
                  <a:srgbClr val="FFFF00"/>
                </a:solidFill>
                <a:latin typeface="Albertus Extra Bold" panose="020E0802040304020204" pitchFamily="34" charset="0"/>
              </a:rPr>
              <a:t> </a:t>
            </a:r>
            <a:r>
              <a:rPr lang="fr-FR" sz="2400" dirty="0" err="1">
                <a:solidFill>
                  <a:srgbClr val="FFFF00"/>
                </a:solidFill>
                <a:latin typeface="Albertus Extra Bold" panose="020E0802040304020204" pitchFamily="34" charset="0"/>
              </a:rPr>
              <a:t>got</a:t>
            </a:r>
            <a:r>
              <a:rPr lang="fr-FR" sz="2400" dirty="0">
                <a:solidFill>
                  <a:srgbClr val="FFFF00"/>
                </a:solidFill>
                <a:latin typeface="Albertus Extra Bold" panose="020E0802040304020204" pitchFamily="34" charset="0"/>
              </a:rPr>
              <a:t> 87,5/100.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ADBAA0BC-A0EF-44A7-A2BC-B6BA1A6B0D6E}"/>
              </a:ext>
            </a:extLst>
          </p:cNvPr>
          <p:cNvSpPr txBox="1"/>
          <p:nvPr/>
        </p:nvSpPr>
        <p:spPr>
          <a:xfrm>
            <a:off x="754743" y="493485"/>
            <a:ext cx="10791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bertus Extra Bold" panose="020E0802040304020204" pitchFamily="34" charset="0"/>
              </a:rPr>
              <a:t>WE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4B76862-3F8B-483F-A027-07A8B5F0B37D}"/>
              </a:ext>
            </a:extLst>
          </p:cNvPr>
          <p:cNvSpPr/>
          <p:nvPr/>
        </p:nvSpPr>
        <p:spPr>
          <a:xfrm>
            <a:off x="10041343" y="493485"/>
            <a:ext cx="13612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bertus Extra Bold" panose="020E0802040304020204" pitchFamily="34" charset="0"/>
              </a:rPr>
              <a:t>ARE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07491EC-7722-4300-AED2-2B7729B6CD35}"/>
              </a:ext>
            </a:extLst>
          </p:cNvPr>
          <p:cNvSpPr/>
          <p:nvPr/>
        </p:nvSpPr>
        <p:spPr>
          <a:xfrm>
            <a:off x="348343" y="3044279"/>
            <a:ext cx="23503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bertus Extra Bold" panose="020E0802040304020204" pitchFamily="34" charset="0"/>
              </a:rPr>
              <a:t>PROUD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B8DDD5-1C74-4D0C-B143-4017D22C28CD}"/>
              </a:ext>
            </a:extLst>
          </p:cNvPr>
          <p:cNvSpPr/>
          <p:nvPr/>
        </p:nvSpPr>
        <p:spPr>
          <a:xfrm>
            <a:off x="9156485" y="3106058"/>
            <a:ext cx="31309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bertus Extra Bold" panose="020E0802040304020204" pitchFamily="34" charset="0"/>
              </a:rPr>
              <a:t>TO WORK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18B57DD-400C-4001-BD65-1DC58AF29E22}"/>
              </a:ext>
            </a:extLst>
          </p:cNvPr>
          <p:cNvSpPr/>
          <p:nvPr/>
        </p:nvSpPr>
        <p:spPr>
          <a:xfrm>
            <a:off x="868315" y="5595073"/>
            <a:ext cx="17668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bertus Extra Bold" panose="020E0802040304020204" pitchFamily="34" charset="0"/>
              </a:rPr>
              <a:t>WITH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C20AB19-7493-40F7-A724-F53F3D6C66F4}"/>
              </a:ext>
            </a:extLst>
          </p:cNvPr>
          <p:cNvSpPr/>
          <p:nvPr/>
        </p:nvSpPr>
        <p:spPr>
          <a:xfrm>
            <a:off x="9327793" y="5171258"/>
            <a:ext cx="238078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bertus Extra Bold" panose="020E0802040304020204" pitchFamily="34" charset="0"/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371361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8EEC2C6F-34B0-4A93-849E-530BC29607A6}"/>
              </a:ext>
            </a:extLst>
          </p:cNvPr>
          <p:cNvSpPr txBox="1"/>
          <p:nvPr/>
        </p:nvSpPr>
        <p:spPr>
          <a:xfrm>
            <a:off x="-130629" y="2360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  <a:latin typeface="Albertus Extra Bold" panose="020E0802040304020204" pitchFamily="34" charset="0"/>
              </a:rPr>
              <a:t>WHAT IS IMPORTANT FOR US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0B4CD39A-7A35-4254-A9CC-A063B59324B5}"/>
              </a:ext>
            </a:extLst>
          </p:cNvPr>
          <p:cNvSpPr txBox="1"/>
          <p:nvPr/>
        </p:nvSpPr>
        <p:spPr>
          <a:xfrm>
            <a:off x="0" y="746535"/>
            <a:ext cx="12192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  <a:latin typeface="Albertus Extra Bold" panose="020E0802040304020204" pitchFamily="34" charset="0"/>
              </a:rPr>
              <a:t>We</a:t>
            </a:r>
            <a:r>
              <a:rPr lang="fr-FR" dirty="0">
                <a:solidFill>
                  <a:srgbClr val="FF0000"/>
                </a:solidFill>
                <a:latin typeface="Albertus Extra Bold" panose="020E0802040304020204" pitchFamily="34" charset="0"/>
              </a:rPr>
              <a:t> trust </a:t>
            </a:r>
            <a:r>
              <a:rPr lang="fr-FR" dirty="0" err="1">
                <a:solidFill>
                  <a:srgbClr val="FF0000"/>
                </a:solidFill>
                <a:latin typeface="Albertus Extra Bold" panose="020E0802040304020204" pitchFamily="34" charset="0"/>
              </a:rPr>
              <a:t>each</a:t>
            </a:r>
            <a:r>
              <a:rPr lang="fr-FR" dirty="0">
                <a:solidFill>
                  <a:srgbClr val="FF0000"/>
                </a:solidFill>
                <a:latin typeface="Albertus Extra Bold" panose="020E0802040304020204" pitchFamily="34" charset="0"/>
              </a:rPr>
              <a:t> </a:t>
            </a:r>
            <a:r>
              <a:rPr lang="fr-FR" dirty="0" err="1">
                <a:solidFill>
                  <a:srgbClr val="FF0000"/>
                </a:solidFill>
                <a:latin typeface="Albertus Extra Bold" panose="020E0802040304020204" pitchFamily="34" charset="0"/>
              </a:rPr>
              <a:t>other</a:t>
            </a:r>
            <a:r>
              <a:rPr lang="fr-FR" dirty="0">
                <a:solidFill>
                  <a:srgbClr val="FF0000"/>
                </a:solidFill>
                <a:latin typeface="Albertus Extra Bold" panose="020E0802040304020204" pitchFamily="34" charset="0"/>
              </a:rPr>
              <a:t> :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Albertus Extra Bold" panose="020E0802040304020204" pitchFamily="34" charset="0"/>
              </a:rPr>
              <a:t>If one of us </a:t>
            </a:r>
            <a:r>
              <a:rPr lang="fr-FR" dirty="0" err="1">
                <a:latin typeface="Albertus Extra Bold" panose="020E0802040304020204" pitchFamily="34" charset="0"/>
              </a:rPr>
              <a:t>does</a:t>
            </a:r>
            <a:r>
              <a:rPr lang="fr-FR" dirty="0">
                <a:latin typeface="Albertus Extra Bold" panose="020E0802040304020204" pitchFamily="34" charset="0"/>
              </a:rPr>
              <a:t> </a:t>
            </a:r>
            <a:r>
              <a:rPr lang="fr-FR" dirty="0" err="1">
                <a:latin typeface="Albertus Extra Bold" panose="020E0802040304020204" pitchFamily="34" charset="0"/>
              </a:rPr>
              <a:t>something</a:t>
            </a:r>
            <a:r>
              <a:rPr lang="fr-FR" dirty="0">
                <a:latin typeface="Albertus Extra Bold" panose="020E0802040304020204" pitchFamily="34" charset="0"/>
              </a:rPr>
              <a:t> </a:t>
            </a:r>
            <a:r>
              <a:rPr lang="fr-FR" dirty="0" err="1">
                <a:latin typeface="Albertus Extra Bold" panose="020E0802040304020204" pitchFamily="34" charset="0"/>
              </a:rPr>
              <a:t>wrong</a:t>
            </a:r>
            <a:r>
              <a:rPr lang="fr-FR" dirty="0">
                <a:latin typeface="Albertus Extra Bold" panose="020E0802040304020204" pitchFamily="34" charset="0"/>
              </a:rPr>
              <a:t>, </a:t>
            </a:r>
            <a:r>
              <a:rPr lang="fr-FR" dirty="0" err="1">
                <a:latin typeface="Albertus Extra Bold" panose="020E0802040304020204" pitchFamily="34" charset="0"/>
              </a:rPr>
              <a:t>we</a:t>
            </a:r>
            <a:r>
              <a:rPr lang="fr-FR" dirty="0">
                <a:latin typeface="Albertus Extra Bold" panose="020E0802040304020204" pitchFamily="34" charset="0"/>
              </a:rPr>
              <a:t> </a:t>
            </a:r>
            <a:r>
              <a:rPr lang="fr-FR" dirty="0" err="1">
                <a:latin typeface="Albertus Extra Bold" panose="020E0802040304020204" pitchFamily="34" charset="0"/>
              </a:rPr>
              <a:t>should</a:t>
            </a:r>
            <a:r>
              <a:rPr lang="fr-FR" dirty="0">
                <a:latin typeface="Albertus Extra Bold" panose="020E0802040304020204" pitchFamily="34" charset="0"/>
              </a:rPr>
              <a:t> tell the </a:t>
            </a:r>
            <a:r>
              <a:rPr lang="fr-FR" dirty="0" err="1">
                <a:latin typeface="Albertus Extra Bold" panose="020E0802040304020204" pitchFamily="34" charset="0"/>
              </a:rPr>
              <a:t>partner</a:t>
            </a:r>
            <a:r>
              <a:rPr lang="fr-FR" dirty="0">
                <a:latin typeface="Albertus Extra Bold" panose="020E0802040304020204" pitchFamily="34" charset="0"/>
              </a:rPr>
              <a:t> </a:t>
            </a:r>
            <a:r>
              <a:rPr lang="fr-FR" dirty="0" err="1">
                <a:latin typeface="Albertus Extra Bold" panose="020E0802040304020204" pitchFamily="34" charset="0"/>
              </a:rPr>
              <a:t>before</a:t>
            </a:r>
            <a:r>
              <a:rPr lang="fr-FR" dirty="0">
                <a:latin typeface="Albertus Extra Bold" panose="020E0802040304020204" pitchFamily="34" charset="0"/>
              </a:rPr>
              <a:t> </a:t>
            </a:r>
            <a:r>
              <a:rPr lang="fr-FR" dirty="0" err="1">
                <a:latin typeface="Albertus Extra Bold" panose="020E0802040304020204" pitchFamily="34" charset="0"/>
              </a:rPr>
              <a:t>it</a:t>
            </a:r>
            <a:r>
              <a:rPr lang="fr-FR" dirty="0">
                <a:latin typeface="Albertus Extra Bold" panose="020E0802040304020204" pitchFamily="34" charset="0"/>
              </a:rPr>
              <a:t> </a:t>
            </a:r>
            <a:r>
              <a:rPr lang="fr-FR" dirty="0" err="1">
                <a:latin typeface="Albertus Extra Bold" panose="020E0802040304020204" pitchFamily="34" charset="0"/>
              </a:rPr>
              <a:t>is</a:t>
            </a:r>
            <a:r>
              <a:rPr lang="fr-FR" dirty="0">
                <a:latin typeface="Albertus Extra Bold" panose="020E0802040304020204" pitchFamily="34" charset="0"/>
              </a:rPr>
              <a:t> </a:t>
            </a:r>
            <a:r>
              <a:rPr lang="fr-FR" dirty="0" err="1">
                <a:latin typeface="Albertus Extra Bold" panose="020E0802040304020204" pitchFamily="34" charset="0"/>
              </a:rPr>
              <a:t>too</a:t>
            </a:r>
            <a:r>
              <a:rPr lang="fr-FR" dirty="0">
                <a:latin typeface="Albertus Extra Bold" panose="020E0802040304020204" pitchFamily="34" charset="0"/>
              </a:rPr>
              <a:t> </a:t>
            </a:r>
            <a:r>
              <a:rPr lang="fr-FR" dirty="0" err="1">
                <a:latin typeface="Albertus Extra Bold" panose="020E0802040304020204" pitchFamily="34" charset="0"/>
              </a:rPr>
              <a:t>late</a:t>
            </a:r>
            <a:r>
              <a:rPr lang="fr-FR" dirty="0">
                <a:latin typeface="Albertus Extra Bold" panose="020E080204030402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fr-FR" dirty="0" err="1">
                <a:latin typeface="Albertus Extra Bold" panose="020E0802040304020204" pitchFamily="34" charset="0"/>
              </a:rPr>
              <a:t>We</a:t>
            </a:r>
            <a:r>
              <a:rPr lang="fr-FR" dirty="0">
                <a:latin typeface="Albertus Extra Bold" panose="020E0802040304020204" pitchFamily="34" charset="0"/>
              </a:rPr>
              <a:t> can help </a:t>
            </a:r>
            <a:r>
              <a:rPr lang="fr-FR" dirty="0" err="1">
                <a:latin typeface="Albertus Extra Bold" panose="020E0802040304020204" pitchFamily="34" charset="0"/>
              </a:rPr>
              <a:t>each</a:t>
            </a:r>
            <a:r>
              <a:rPr lang="fr-FR" dirty="0">
                <a:latin typeface="Albertus Extra Bold" panose="020E0802040304020204" pitchFamily="34" charset="0"/>
              </a:rPr>
              <a:t> </a:t>
            </a:r>
            <a:r>
              <a:rPr lang="fr-FR" dirty="0" err="1">
                <a:latin typeface="Albertus Extra Bold" panose="020E0802040304020204" pitchFamily="34" charset="0"/>
              </a:rPr>
              <a:t>other</a:t>
            </a:r>
            <a:r>
              <a:rPr lang="fr-FR" dirty="0">
                <a:latin typeface="Albertus Extra Bold" panose="020E0802040304020204" pitchFamily="34" charset="0"/>
              </a:rPr>
              <a:t> in the </a:t>
            </a:r>
            <a:r>
              <a:rPr lang="fr-FR" dirty="0" err="1">
                <a:latin typeface="Albertus Extra Bold" panose="020E0802040304020204" pitchFamily="34" charset="0"/>
              </a:rPr>
              <a:t>different</a:t>
            </a:r>
            <a:r>
              <a:rPr lang="fr-FR" dirty="0">
                <a:latin typeface="Albertus Extra Bold" panose="020E0802040304020204" pitchFamily="34" charset="0"/>
              </a:rPr>
              <a:t> </a:t>
            </a:r>
            <a:r>
              <a:rPr lang="fr-FR" dirty="0" err="1">
                <a:latin typeface="Albertus Extra Bold" panose="020E0802040304020204" pitchFamily="34" charset="0"/>
              </a:rPr>
              <a:t>steps</a:t>
            </a:r>
            <a:r>
              <a:rPr lang="fr-FR" dirty="0">
                <a:latin typeface="Albertus Extra Bold" panose="020E0802040304020204" pitchFamily="34" charset="0"/>
              </a:rPr>
              <a:t> of the </a:t>
            </a:r>
            <a:r>
              <a:rPr lang="fr-FR" dirty="0" err="1">
                <a:latin typeface="Albertus Extra Bold" panose="020E0802040304020204" pitchFamily="34" charset="0"/>
              </a:rPr>
              <a:t>project</a:t>
            </a:r>
            <a:r>
              <a:rPr lang="fr-FR" dirty="0">
                <a:latin typeface="Albertus Extra Bold" panose="020E0802040304020204" pitchFamily="34" charset="0"/>
              </a:rPr>
              <a:t> : </a:t>
            </a:r>
            <a:r>
              <a:rPr lang="fr-FR" dirty="0" err="1">
                <a:latin typeface="Albertus Extra Bold" panose="020E0802040304020204" pitchFamily="34" charset="0"/>
              </a:rPr>
              <a:t>feel</a:t>
            </a:r>
            <a:r>
              <a:rPr lang="fr-FR" dirty="0">
                <a:latin typeface="Albertus Extra Bold" panose="020E0802040304020204" pitchFamily="34" charset="0"/>
              </a:rPr>
              <a:t> free to </a:t>
            </a:r>
            <a:r>
              <a:rPr lang="fr-FR" dirty="0" err="1">
                <a:latin typeface="Albertus Extra Bold" panose="020E0802040304020204" pitchFamily="34" charset="0"/>
              </a:rPr>
              <a:t>ask</a:t>
            </a:r>
            <a:r>
              <a:rPr lang="fr-FR" dirty="0">
                <a:latin typeface="Albertus Extra Bold" panose="020E0802040304020204" pitchFamily="34" charset="0"/>
              </a:rPr>
              <a:t> the </a:t>
            </a:r>
            <a:r>
              <a:rPr lang="fr-FR" dirty="0" err="1">
                <a:latin typeface="Albertus Extra Bold" panose="020E0802040304020204" pitchFamily="34" charset="0"/>
              </a:rPr>
              <a:t>rest</a:t>
            </a:r>
            <a:r>
              <a:rPr lang="fr-FR" dirty="0">
                <a:latin typeface="Albertus Extra Bold" panose="020E0802040304020204" pitchFamily="34" charset="0"/>
              </a:rPr>
              <a:t> of the group for help</a:t>
            </a:r>
            <a:r>
              <a:rPr lang="fr-FR" dirty="0"/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E14CF54-FDBF-4788-9545-59C81C2283F1}"/>
              </a:ext>
            </a:extLst>
          </p:cNvPr>
          <p:cNvSpPr/>
          <p:nvPr/>
        </p:nvSpPr>
        <p:spPr>
          <a:xfrm>
            <a:off x="0" y="2306154"/>
            <a:ext cx="121920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fr-FR" dirty="0" err="1">
                <a:solidFill>
                  <a:srgbClr val="FF0000"/>
                </a:solidFill>
                <a:latin typeface="Albertus Extra Bold" panose="020E0802040304020204" pitchFamily="34" charset="0"/>
              </a:rPr>
              <a:t>We</a:t>
            </a:r>
            <a:r>
              <a:rPr lang="fr-FR" dirty="0">
                <a:solidFill>
                  <a:srgbClr val="FF0000"/>
                </a:solidFill>
                <a:latin typeface="Albertus Extra Bold" panose="020E0802040304020204" pitchFamily="34" charset="0"/>
              </a:rPr>
              <a:t> </a:t>
            </a:r>
            <a:r>
              <a:rPr lang="fr-FR" dirty="0" err="1">
                <a:solidFill>
                  <a:srgbClr val="FF0000"/>
                </a:solidFill>
                <a:latin typeface="Albertus Extra Bold" panose="020E0802040304020204" pitchFamily="34" charset="0"/>
              </a:rPr>
              <a:t>communicate</a:t>
            </a:r>
            <a:r>
              <a:rPr lang="fr-FR" dirty="0">
                <a:solidFill>
                  <a:srgbClr val="FF0000"/>
                </a:solidFill>
                <a:latin typeface="Albertus Extra Bold" panose="020E0802040304020204" pitchFamily="34" charset="0"/>
              </a:rPr>
              <a:t> </a:t>
            </a:r>
            <a:r>
              <a:rPr lang="fr-FR" dirty="0" err="1">
                <a:solidFill>
                  <a:srgbClr val="FF0000"/>
                </a:solidFill>
                <a:latin typeface="Albertus Extra Bold" panose="020E0802040304020204" pitchFamily="34" charset="0"/>
              </a:rPr>
              <a:t>with</a:t>
            </a:r>
            <a:r>
              <a:rPr lang="fr-FR" dirty="0">
                <a:solidFill>
                  <a:srgbClr val="FF0000"/>
                </a:solidFill>
                <a:latin typeface="Albertus Extra Bold" panose="020E0802040304020204" pitchFamily="34" charset="0"/>
              </a:rPr>
              <a:t> </a:t>
            </a:r>
            <a:r>
              <a:rPr lang="fr-FR" dirty="0" err="1">
                <a:solidFill>
                  <a:srgbClr val="FF0000"/>
                </a:solidFill>
                <a:latin typeface="Albertus Extra Bold" panose="020E0802040304020204" pitchFamily="34" charset="0"/>
              </a:rPr>
              <a:t>each</a:t>
            </a:r>
            <a:r>
              <a:rPr lang="fr-FR" dirty="0">
                <a:solidFill>
                  <a:srgbClr val="FF0000"/>
                </a:solidFill>
                <a:latin typeface="Albertus Extra Bold" panose="020E0802040304020204" pitchFamily="34" charset="0"/>
              </a:rPr>
              <a:t> </a:t>
            </a:r>
            <a:r>
              <a:rPr lang="fr-FR" dirty="0" err="1">
                <a:solidFill>
                  <a:srgbClr val="FF0000"/>
                </a:solidFill>
                <a:latin typeface="Albertus Extra Bold" panose="020E0802040304020204" pitchFamily="34" charset="0"/>
              </a:rPr>
              <a:t>other</a:t>
            </a:r>
            <a:r>
              <a:rPr lang="fr-FR" dirty="0">
                <a:solidFill>
                  <a:srgbClr val="FF0000"/>
                </a:solidFill>
                <a:latin typeface="Albertus Extra Bold" panose="020E0802040304020204" pitchFamily="34" charset="0"/>
              </a:rPr>
              <a:t> :</a:t>
            </a:r>
          </a:p>
          <a:p>
            <a:pPr marL="285750" lvl="0" indent="-285750">
              <a:buFontTx/>
              <a:buChar char="-"/>
            </a:pPr>
            <a:r>
              <a:rPr lang="fr-FR" dirty="0" err="1">
                <a:solidFill>
                  <a:prstClr val="black"/>
                </a:solidFill>
                <a:latin typeface="Albertus Extra Bold" panose="020E0802040304020204" pitchFamily="34" charset="0"/>
              </a:rPr>
              <a:t>We</a:t>
            </a:r>
            <a:r>
              <a:rPr lang="fr-FR" dirty="0">
                <a:solidFill>
                  <a:prstClr val="black"/>
                </a:solidFill>
                <a:latin typeface="Albertus Extra Bold" panose="020E0802040304020204" pitchFamily="34" charset="0"/>
              </a:rPr>
              <a:t> have been </a:t>
            </a:r>
            <a:r>
              <a:rPr lang="fr-FR" dirty="0" err="1">
                <a:solidFill>
                  <a:prstClr val="black"/>
                </a:solidFill>
                <a:latin typeface="Albertus Extra Bold" panose="020E0802040304020204" pitchFamily="34" charset="0"/>
              </a:rPr>
              <a:t>using</a:t>
            </a:r>
            <a:r>
              <a:rPr lang="fr-FR" dirty="0">
                <a:solidFill>
                  <a:prstClr val="black"/>
                </a:solidFill>
                <a:latin typeface="Albertus Extra Bold" panose="020E0802040304020204" pitchFamily="34" charset="0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Albertus Extra Bold" panose="020E0802040304020204" pitchFamily="34" charset="0"/>
              </a:rPr>
              <a:t>whatsapp</a:t>
            </a:r>
            <a:r>
              <a:rPr lang="fr-FR" dirty="0">
                <a:solidFill>
                  <a:prstClr val="black"/>
                </a:solidFill>
                <a:latin typeface="Albertus Extra Bold" panose="020E0802040304020204" pitchFamily="34" charset="0"/>
              </a:rPr>
              <a:t> for </a:t>
            </a:r>
            <a:r>
              <a:rPr lang="fr-FR" dirty="0" err="1">
                <a:solidFill>
                  <a:prstClr val="black"/>
                </a:solidFill>
                <a:latin typeface="Albertus Extra Bold" panose="020E0802040304020204" pitchFamily="34" charset="0"/>
              </a:rPr>
              <a:t>ten</a:t>
            </a:r>
            <a:r>
              <a:rPr lang="fr-FR" dirty="0">
                <a:solidFill>
                  <a:prstClr val="black"/>
                </a:solidFill>
                <a:latin typeface="Albertus Extra Bold" panose="020E0802040304020204" pitchFamily="34" charset="0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Albertus Extra Bold" panose="020E0802040304020204" pitchFamily="34" charset="0"/>
              </a:rPr>
              <a:t>months</a:t>
            </a:r>
            <a:r>
              <a:rPr lang="fr-FR" dirty="0">
                <a:solidFill>
                  <a:prstClr val="black"/>
                </a:solidFill>
                <a:latin typeface="Albertus Extra Bold" panose="020E0802040304020204" pitchFamily="34" charset="0"/>
              </a:rPr>
              <a:t> ! </a:t>
            </a:r>
            <a:r>
              <a:rPr lang="fr-FR" dirty="0" err="1">
                <a:solidFill>
                  <a:prstClr val="black"/>
                </a:solidFill>
                <a:latin typeface="Albertus Extra Bold" panose="020E0802040304020204" pitchFamily="34" charset="0"/>
              </a:rPr>
              <a:t>It’s</a:t>
            </a:r>
            <a:r>
              <a:rPr lang="fr-FR" dirty="0">
                <a:solidFill>
                  <a:prstClr val="black"/>
                </a:solidFill>
                <a:latin typeface="Albertus Extra Bold" panose="020E0802040304020204" pitchFamily="34" charset="0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Albertus Extra Bold" panose="020E0802040304020204" pitchFamily="34" charset="0"/>
              </a:rPr>
              <a:t>easy</a:t>
            </a:r>
            <a:r>
              <a:rPr lang="fr-FR" dirty="0">
                <a:solidFill>
                  <a:prstClr val="black"/>
                </a:solidFill>
                <a:latin typeface="Albertus Extra Bold" panose="020E0802040304020204" pitchFamily="34" charset="0"/>
              </a:rPr>
              <a:t>, quick and efficient. </a:t>
            </a:r>
            <a:r>
              <a:rPr lang="fr-FR" dirty="0" err="1">
                <a:solidFill>
                  <a:prstClr val="black"/>
                </a:solidFill>
                <a:latin typeface="Albertus Extra Bold" panose="020E0802040304020204" pitchFamily="34" charset="0"/>
              </a:rPr>
              <a:t>Let’s</a:t>
            </a:r>
            <a:r>
              <a:rPr lang="fr-FR" dirty="0">
                <a:solidFill>
                  <a:prstClr val="black"/>
                </a:solidFill>
                <a:latin typeface="Albertus Extra Bold" panose="020E0802040304020204" pitchFamily="34" charset="0"/>
              </a:rPr>
              <a:t> go on </a:t>
            </a:r>
            <a:r>
              <a:rPr lang="fr-FR" dirty="0" err="1">
                <a:solidFill>
                  <a:prstClr val="black"/>
                </a:solidFill>
                <a:latin typeface="Albertus Extra Bold" panose="020E0802040304020204" pitchFamily="34" charset="0"/>
              </a:rPr>
              <a:t>using</a:t>
            </a:r>
            <a:r>
              <a:rPr lang="fr-FR" dirty="0">
                <a:solidFill>
                  <a:prstClr val="black"/>
                </a:solidFill>
                <a:latin typeface="Albertus Extra Bold" panose="020E0802040304020204" pitchFamily="34" charset="0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Albertus Extra Bold" panose="020E0802040304020204" pitchFamily="34" charset="0"/>
              </a:rPr>
              <a:t>it</a:t>
            </a:r>
            <a:r>
              <a:rPr lang="fr-FR" dirty="0">
                <a:solidFill>
                  <a:prstClr val="black"/>
                </a:solidFill>
                <a:latin typeface="Albertus Extra Bold" panose="020E0802040304020204" pitchFamily="34" charset="0"/>
              </a:rPr>
              <a:t> !</a:t>
            </a:r>
          </a:p>
          <a:p>
            <a:pPr marL="285750" lvl="0" indent="-285750">
              <a:buFontTx/>
              <a:buChar char="-"/>
            </a:pPr>
            <a:r>
              <a:rPr lang="fr-FR" dirty="0" err="1">
                <a:solidFill>
                  <a:prstClr val="black"/>
                </a:solidFill>
                <a:latin typeface="Albertus Extra Bold" panose="020E0802040304020204" pitchFamily="34" charset="0"/>
              </a:rPr>
              <a:t>We</a:t>
            </a:r>
            <a:r>
              <a:rPr lang="fr-FR" dirty="0">
                <a:solidFill>
                  <a:prstClr val="black"/>
                </a:solidFill>
                <a:latin typeface="Albertus Extra Bold" panose="020E0802040304020204" pitchFamily="34" charset="0"/>
              </a:rPr>
              <a:t> must </a:t>
            </a:r>
            <a:r>
              <a:rPr lang="fr-FR" dirty="0" err="1">
                <a:solidFill>
                  <a:prstClr val="black"/>
                </a:solidFill>
                <a:latin typeface="Albertus Extra Bold" panose="020E0802040304020204" pitchFamily="34" charset="0"/>
              </a:rPr>
              <a:t>feel</a:t>
            </a:r>
            <a:r>
              <a:rPr lang="fr-FR" dirty="0">
                <a:solidFill>
                  <a:prstClr val="black"/>
                </a:solidFill>
                <a:latin typeface="Albertus Extra Bold" panose="020E0802040304020204" pitchFamily="34" charset="0"/>
              </a:rPr>
              <a:t> free to let the </a:t>
            </a:r>
            <a:r>
              <a:rPr lang="fr-FR" dirty="0" err="1">
                <a:solidFill>
                  <a:prstClr val="black"/>
                </a:solidFill>
                <a:latin typeface="Albertus Extra Bold" panose="020E0802040304020204" pitchFamily="34" charset="0"/>
              </a:rPr>
              <a:t>others</a:t>
            </a:r>
            <a:r>
              <a:rPr lang="fr-FR" dirty="0">
                <a:solidFill>
                  <a:prstClr val="black"/>
                </a:solidFill>
                <a:latin typeface="Albertus Extra Bold" panose="020E0802040304020204" pitchFamily="34" charset="0"/>
              </a:rPr>
              <a:t> know </a:t>
            </a:r>
            <a:r>
              <a:rPr lang="fr-FR" dirty="0" err="1">
                <a:solidFill>
                  <a:prstClr val="black"/>
                </a:solidFill>
                <a:latin typeface="Albertus Extra Bold" panose="020E0802040304020204" pitchFamily="34" charset="0"/>
              </a:rPr>
              <a:t>our</a:t>
            </a:r>
            <a:r>
              <a:rPr lang="fr-FR" dirty="0">
                <a:solidFill>
                  <a:prstClr val="black"/>
                </a:solidFill>
                <a:latin typeface="Albertus Extra Bold" panose="020E0802040304020204" pitchFamily="34" charset="0"/>
              </a:rPr>
              <a:t> opinion and feelings.</a:t>
            </a:r>
          </a:p>
          <a:p>
            <a:pPr marL="285750" lvl="0" indent="-285750">
              <a:buFontTx/>
              <a:buChar char="-"/>
            </a:pPr>
            <a:r>
              <a:rPr lang="fr-FR" dirty="0" err="1">
                <a:solidFill>
                  <a:prstClr val="black"/>
                </a:solidFill>
                <a:latin typeface="Albertus Extra Bold" panose="020E0802040304020204" pitchFamily="34" charset="0"/>
              </a:rPr>
              <a:t>We</a:t>
            </a:r>
            <a:r>
              <a:rPr lang="fr-FR" dirty="0">
                <a:solidFill>
                  <a:prstClr val="black"/>
                </a:solidFill>
                <a:latin typeface="Albertus Extra Bold" panose="020E0802040304020204" pitchFamily="34" charset="0"/>
              </a:rPr>
              <a:t> can </a:t>
            </a:r>
            <a:r>
              <a:rPr lang="fr-FR" dirty="0" err="1">
                <a:solidFill>
                  <a:prstClr val="black"/>
                </a:solidFill>
                <a:latin typeface="Albertus Extra Bold" panose="020E0802040304020204" pitchFamily="34" charset="0"/>
              </a:rPr>
              <a:t>debate</a:t>
            </a:r>
            <a:r>
              <a:rPr lang="fr-FR" dirty="0">
                <a:solidFill>
                  <a:prstClr val="black"/>
                </a:solidFill>
                <a:latin typeface="Albertus Extra Bold" panose="020E0802040304020204" pitchFamily="34" charset="0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Albertus Extra Bold" panose="020E0802040304020204" pitchFamily="34" charset="0"/>
              </a:rPr>
              <a:t>together</a:t>
            </a:r>
            <a:r>
              <a:rPr lang="fr-FR" dirty="0">
                <a:solidFill>
                  <a:prstClr val="black"/>
                </a:solidFill>
                <a:latin typeface="Albertus Extra Bold" panose="020E0802040304020204" pitchFamily="34" charset="0"/>
              </a:rPr>
              <a:t> and come to an agreement.</a:t>
            </a:r>
            <a:endParaRPr lang="fr-FR" dirty="0">
              <a:latin typeface="Albertus Extra Bold" panose="020E08020403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A46E866-5334-4C5F-A96F-4AA0CDE9BB67}"/>
              </a:ext>
            </a:extLst>
          </p:cNvPr>
          <p:cNvSpPr/>
          <p:nvPr/>
        </p:nvSpPr>
        <p:spPr>
          <a:xfrm>
            <a:off x="0" y="4347537"/>
            <a:ext cx="1219200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fr-FR" dirty="0">
                <a:solidFill>
                  <a:srgbClr val="FF0000"/>
                </a:solidFill>
                <a:latin typeface="Albertus Extra Bold" panose="020E0802040304020204" pitchFamily="34" charset="0"/>
              </a:rPr>
              <a:t>Our partnership </a:t>
            </a:r>
            <a:r>
              <a:rPr lang="fr-FR" dirty="0" err="1">
                <a:solidFill>
                  <a:srgbClr val="FF0000"/>
                </a:solidFill>
                <a:latin typeface="Albertus Extra Bold" panose="020E0802040304020204" pitchFamily="34" charset="0"/>
              </a:rPr>
              <a:t>is</a:t>
            </a:r>
            <a:r>
              <a:rPr lang="fr-FR" dirty="0">
                <a:solidFill>
                  <a:srgbClr val="FF0000"/>
                </a:solidFill>
                <a:latin typeface="Albertus Extra Bold" panose="020E0802040304020204" pitchFamily="34" charset="0"/>
              </a:rPr>
              <a:t> a </a:t>
            </a:r>
            <a:r>
              <a:rPr lang="fr-FR" dirty="0" err="1">
                <a:solidFill>
                  <a:srgbClr val="FF0000"/>
                </a:solidFill>
                <a:latin typeface="Albertus Extra Bold" panose="020E0802040304020204" pitchFamily="34" charset="0"/>
              </a:rPr>
              <a:t>democracy</a:t>
            </a:r>
            <a:r>
              <a:rPr lang="fr-FR" dirty="0">
                <a:solidFill>
                  <a:srgbClr val="FF0000"/>
                </a:solidFill>
                <a:latin typeface="Albertus Extra Bold" panose="020E0802040304020204" pitchFamily="34" charset="0"/>
              </a:rPr>
              <a:t>:</a:t>
            </a:r>
          </a:p>
          <a:p>
            <a:pPr marL="285750" lvl="0" indent="-285750">
              <a:buFontTx/>
              <a:buChar char="-"/>
            </a:pPr>
            <a:r>
              <a:rPr lang="fr-FR" dirty="0">
                <a:solidFill>
                  <a:prstClr val="black"/>
                </a:solidFill>
                <a:latin typeface="Albertus Extra Bold" panose="020E0802040304020204" pitchFamily="34" charset="0"/>
              </a:rPr>
              <a:t>Once the group has made a </a:t>
            </a:r>
            <a:r>
              <a:rPr lang="fr-FR" dirty="0" err="1">
                <a:solidFill>
                  <a:prstClr val="black"/>
                </a:solidFill>
                <a:latin typeface="Albertus Extra Bold" panose="020E0802040304020204" pitchFamily="34" charset="0"/>
              </a:rPr>
              <a:t>decision</a:t>
            </a:r>
            <a:r>
              <a:rPr lang="fr-FR" dirty="0">
                <a:solidFill>
                  <a:prstClr val="black"/>
                </a:solidFill>
                <a:latin typeface="Albertus Extra Bold" panose="020E0802040304020204" pitchFamily="34" charset="0"/>
              </a:rPr>
              <a:t>, all the </a:t>
            </a:r>
            <a:r>
              <a:rPr lang="fr-FR" dirty="0" err="1">
                <a:solidFill>
                  <a:prstClr val="black"/>
                </a:solidFill>
                <a:latin typeface="Albertus Extra Bold" panose="020E0802040304020204" pitchFamily="34" charset="0"/>
              </a:rPr>
              <a:t>partners</a:t>
            </a:r>
            <a:r>
              <a:rPr lang="fr-FR" dirty="0">
                <a:solidFill>
                  <a:prstClr val="black"/>
                </a:solidFill>
                <a:latin typeface="Albertus Extra Bold" panose="020E0802040304020204" pitchFamily="34" charset="0"/>
              </a:rPr>
              <a:t> must respect </a:t>
            </a:r>
            <a:r>
              <a:rPr lang="fr-FR" dirty="0" err="1">
                <a:solidFill>
                  <a:prstClr val="black"/>
                </a:solidFill>
                <a:latin typeface="Albertus Extra Bold" panose="020E0802040304020204" pitchFamily="34" charset="0"/>
              </a:rPr>
              <a:t>it</a:t>
            </a:r>
            <a:r>
              <a:rPr lang="fr-FR" dirty="0">
                <a:solidFill>
                  <a:prstClr val="black"/>
                </a:solidFill>
                <a:latin typeface="Albertus Extra Bold" panose="020E0802040304020204" pitchFamily="34" charset="0"/>
              </a:rPr>
              <a:t>.</a:t>
            </a:r>
          </a:p>
          <a:p>
            <a:pPr marL="285750" lvl="0" indent="-285750">
              <a:buFontTx/>
              <a:buChar char="-"/>
            </a:pPr>
            <a:r>
              <a:rPr lang="fr-FR" dirty="0" err="1">
                <a:solidFill>
                  <a:prstClr val="black"/>
                </a:solidFill>
                <a:latin typeface="Albertus Extra Bold" panose="020E0802040304020204" pitchFamily="34" charset="0"/>
              </a:rPr>
              <a:t>Every</a:t>
            </a:r>
            <a:r>
              <a:rPr lang="fr-FR" dirty="0">
                <a:solidFill>
                  <a:prstClr val="black"/>
                </a:solidFill>
                <a:latin typeface="Albertus Extra Bold" panose="020E0802040304020204" pitchFamily="34" charset="0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Albertus Extra Bold" panose="020E0802040304020204" pitchFamily="34" charset="0"/>
              </a:rPr>
              <a:t>member</a:t>
            </a:r>
            <a:r>
              <a:rPr lang="fr-FR" dirty="0">
                <a:solidFill>
                  <a:prstClr val="black"/>
                </a:solidFill>
                <a:latin typeface="Albertus Extra Bold" panose="020E0802040304020204" pitchFamily="34" charset="0"/>
              </a:rPr>
              <a:t> can </a:t>
            </a:r>
            <a:r>
              <a:rPr lang="fr-FR" dirty="0" err="1">
                <a:solidFill>
                  <a:prstClr val="black"/>
                </a:solidFill>
                <a:latin typeface="Albertus Extra Bold" panose="020E0802040304020204" pitchFamily="34" charset="0"/>
              </a:rPr>
              <a:t>ask</a:t>
            </a:r>
            <a:r>
              <a:rPr lang="fr-FR" dirty="0">
                <a:solidFill>
                  <a:prstClr val="black"/>
                </a:solidFill>
                <a:latin typeface="Albertus Extra Bold" panose="020E0802040304020204" pitchFamily="34" charset="0"/>
              </a:rPr>
              <a:t> for help, </a:t>
            </a:r>
            <a:r>
              <a:rPr lang="fr-FR" dirty="0" err="1">
                <a:solidFill>
                  <a:prstClr val="black"/>
                </a:solidFill>
                <a:latin typeface="Albertus Extra Bold" panose="020E0802040304020204" pitchFamily="34" charset="0"/>
              </a:rPr>
              <a:t>we</a:t>
            </a:r>
            <a:r>
              <a:rPr lang="fr-FR" dirty="0">
                <a:solidFill>
                  <a:prstClr val="black"/>
                </a:solidFill>
                <a:latin typeface="Albertus Extra Bold" panose="020E0802040304020204" pitchFamily="34" charset="0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Albertus Extra Bold" panose="020E0802040304020204" pitchFamily="34" charset="0"/>
              </a:rPr>
              <a:t>will</a:t>
            </a:r>
            <a:r>
              <a:rPr lang="fr-FR" dirty="0">
                <a:solidFill>
                  <a:prstClr val="black"/>
                </a:solidFill>
                <a:latin typeface="Albertus Extra Bold" panose="020E0802040304020204" pitchFamily="34" charset="0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Albertus Extra Bold" panose="020E0802040304020204" pitchFamily="34" charset="0"/>
              </a:rPr>
              <a:t>find</a:t>
            </a:r>
            <a:r>
              <a:rPr lang="fr-FR" dirty="0">
                <a:solidFill>
                  <a:prstClr val="black"/>
                </a:solidFill>
                <a:latin typeface="Albertus Extra Bold" panose="020E0802040304020204" pitchFamily="34" charset="0"/>
              </a:rPr>
              <a:t> a solution </a:t>
            </a:r>
            <a:r>
              <a:rPr lang="fr-FR" dirty="0" err="1">
                <a:solidFill>
                  <a:prstClr val="black"/>
                </a:solidFill>
                <a:latin typeface="Albertus Extra Bold" panose="020E0802040304020204" pitchFamily="34" charset="0"/>
              </a:rPr>
              <a:t>together</a:t>
            </a:r>
            <a:r>
              <a:rPr lang="fr-FR" dirty="0">
                <a:solidFill>
                  <a:prstClr val="black"/>
                </a:solidFill>
                <a:latin typeface="Albertus Extra Bold" panose="020E0802040304020204" pitchFamily="34" charset="0"/>
              </a:rPr>
              <a:t>.</a:t>
            </a:r>
            <a:endParaRPr lang="fr-FR" dirty="0">
              <a:latin typeface="Albertus Extra Bold" panose="020E08020403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82D15A8-098C-4DFC-B020-3088565A53E3}"/>
              </a:ext>
            </a:extLst>
          </p:cNvPr>
          <p:cNvSpPr/>
          <p:nvPr/>
        </p:nvSpPr>
        <p:spPr>
          <a:xfrm>
            <a:off x="0" y="5901745"/>
            <a:ext cx="121920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fr-FR" dirty="0" err="1">
                <a:solidFill>
                  <a:srgbClr val="FF0000"/>
                </a:solidFill>
                <a:latin typeface="Albertus Extra Bold" panose="020E0802040304020204" pitchFamily="34" charset="0"/>
              </a:rPr>
              <a:t>Anything</a:t>
            </a:r>
            <a:r>
              <a:rPr lang="fr-FR" dirty="0">
                <a:solidFill>
                  <a:srgbClr val="FF0000"/>
                </a:solidFill>
                <a:latin typeface="Albertus Extra Bold" panose="020E0802040304020204" pitchFamily="34" charset="0"/>
              </a:rPr>
              <a:t> </a:t>
            </a:r>
            <a:r>
              <a:rPr lang="fr-FR" dirty="0" err="1">
                <a:solidFill>
                  <a:srgbClr val="FF0000"/>
                </a:solidFill>
                <a:latin typeface="Albertus Extra Bold" panose="020E0802040304020204" pitchFamily="34" charset="0"/>
              </a:rPr>
              <a:t>else</a:t>
            </a:r>
            <a:r>
              <a:rPr lang="fr-FR" dirty="0">
                <a:solidFill>
                  <a:srgbClr val="FF0000"/>
                </a:solidFill>
                <a:latin typeface="Albertus Extra Bold" panose="020E0802040304020204" pitchFamily="34" charset="0"/>
              </a:rPr>
              <a:t> ?</a:t>
            </a:r>
          </a:p>
          <a:p>
            <a:pPr marL="285750" lvl="0" indent="-285750">
              <a:buFontTx/>
              <a:buChar char="-"/>
            </a:pPr>
            <a:r>
              <a:rPr lang="fr-FR" dirty="0" err="1">
                <a:solidFill>
                  <a:prstClr val="black"/>
                </a:solidFill>
                <a:latin typeface="Albertus Extra Bold" panose="020E0802040304020204" pitchFamily="34" charset="0"/>
              </a:rPr>
              <a:t>Please</a:t>
            </a:r>
            <a:r>
              <a:rPr lang="fr-FR" dirty="0">
                <a:solidFill>
                  <a:prstClr val="black"/>
                </a:solidFill>
                <a:latin typeface="Albertus Extra Bold" panose="020E0802040304020204" pitchFamily="34" charset="0"/>
              </a:rPr>
              <a:t>, </a:t>
            </a:r>
            <a:r>
              <a:rPr lang="fr-FR" dirty="0" err="1" smtClean="0">
                <a:solidFill>
                  <a:prstClr val="black"/>
                </a:solidFill>
                <a:latin typeface="Albertus Extra Bold" panose="020E0802040304020204" pitchFamily="34" charset="0"/>
              </a:rPr>
              <a:t>feel</a:t>
            </a:r>
            <a:r>
              <a:rPr lang="fr-FR" dirty="0" smtClean="0">
                <a:solidFill>
                  <a:prstClr val="black"/>
                </a:solidFill>
                <a:latin typeface="Albertus Extra Bold" panose="020E0802040304020204" pitchFamily="34" charset="0"/>
              </a:rPr>
              <a:t> </a:t>
            </a:r>
            <a:r>
              <a:rPr lang="fr-FR" dirty="0">
                <a:solidFill>
                  <a:prstClr val="black"/>
                </a:solidFill>
                <a:latin typeface="Albertus Extra Bold" panose="020E0802040304020204" pitchFamily="34" charset="0"/>
              </a:rPr>
              <a:t>free to let us know if </a:t>
            </a:r>
            <a:r>
              <a:rPr lang="fr-FR" dirty="0" err="1">
                <a:solidFill>
                  <a:prstClr val="black"/>
                </a:solidFill>
                <a:latin typeface="Albertus Extra Bold" panose="020E0802040304020204" pitchFamily="34" charset="0"/>
              </a:rPr>
              <a:t>we</a:t>
            </a:r>
            <a:r>
              <a:rPr lang="fr-FR" dirty="0">
                <a:solidFill>
                  <a:prstClr val="black"/>
                </a:solidFill>
                <a:latin typeface="Albertus Extra Bold" panose="020E0802040304020204" pitchFamily="34" charset="0"/>
              </a:rPr>
              <a:t> have </a:t>
            </a:r>
            <a:r>
              <a:rPr lang="fr-FR" dirty="0" err="1">
                <a:solidFill>
                  <a:prstClr val="black"/>
                </a:solidFill>
                <a:latin typeface="Albertus Extra Bold" panose="020E0802040304020204" pitchFamily="34" charset="0"/>
              </a:rPr>
              <a:t>forgotten</a:t>
            </a:r>
            <a:r>
              <a:rPr lang="fr-FR" dirty="0">
                <a:solidFill>
                  <a:prstClr val="black"/>
                </a:solidFill>
                <a:latin typeface="Albertus Extra Bold" panose="020E0802040304020204" pitchFamily="34" charset="0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Albertus Extra Bold" panose="020E0802040304020204" pitchFamily="34" charset="0"/>
              </a:rPr>
              <a:t>anything</a:t>
            </a:r>
            <a:r>
              <a:rPr lang="fr-FR" dirty="0">
                <a:solidFill>
                  <a:prstClr val="black"/>
                </a:solidFill>
                <a:latin typeface="Albertus Extra Bold" panose="020E0802040304020204" pitchFamily="34" charset="0"/>
              </a:rPr>
              <a:t>… This </a:t>
            </a:r>
            <a:r>
              <a:rPr lang="fr-FR" dirty="0" err="1">
                <a:solidFill>
                  <a:prstClr val="black"/>
                </a:solidFill>
                <a:latin typeface="Albertus Extra Bold" panose="020E0802040304020204" pitchFamily="34" charset="0"/>
              </a:rPr>
              <a:t>is</a:t>
            </a:r>
            <a:r>
              <a:rPr lang="fr-FR" dirty="0">
                <a:solidFill>
                  <a:prstClr val="black"/>
                </a:solidFill>
                <a:latin typeface="Albertus Extra Bold" panose="020E0802040304020204" pitchFamily="34" charset="0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Albertus Extra Bold" panose="020E0802040304020204" pitchFamily="34" charset="0"/>
              </a:rPr>
              <a:t>our</a:t>
            </a:r>
            <a:r>
              <a:rPr lang="fr-FR" dirty="0">
                <a:solidFill>
                  <a:prstClr val="black"/>
                </a:solidFill>
                <a:latin typeface="Albertus Extra Bold" panose="020E0802040304020204" pitchFamily="34" charset="0"/>
              </a:rPr>
              <a:t> first </a:t>
            </a:r>
            <a:r>
              <a:rPr lang="fr-FR" dirty="0" err="1">
                <a:solidFill>
                  <a:prstClr val="black"/>
                </a:solidFill>
                <a:latin typeface="Albertus Extra Bold" panose="020E0802040304020204" pitchFamily="34" charset="0"/>
              </a:rPr>
              <a:t>experience</a:t>
            </a:r>
            <a:r>
              <a:rPr lang="fr-FR" dirty="0">
                <a:solidFill>
                  <a:prstClr val="black"/>
                </a:solidFill>
                <a:latin typeface="Albertus Extra Bold" panose="020E0802040304020204" pitchFamily="34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70958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13F147FF-283B-4983-9F54-C0BCDD458149}"/>
              </a:ext>
            </a:extLst>
          </p:cNvPr>
          <p:cNvSpPr txBox="1"/>
          <p:nvPr/>
        </p:nvSpPr>
        <p:spPr>
          <a:xfrm>
            <a:off x="4325257" y="3059668"/>
            <a:ext cx="3934090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  <a:latin typeface="Albertus Extra Bold" panose="020E0802040304020204" pitchFamily="34" charset="0"/>
              </a:rPr>
              <a:t>CONCERNING THE MOBILITIES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xmlns="" id="{EE82628A-44E3-4264-91D6-5DB3326E90E3}"/>
              </a:ext>
            </a:extLst>
          </p:cNvPr>
          <p:cNvCxnSpPr>
            <a:cxnSpLocks/>
          </p:cNvCxnSpPr>
          <p:nvPr/>
        </p:nvCxnSpPr>
        <p:spPr>
          <a:xfrm flipH="1" flipV="1">
            <a:off x="3033486" y="1349829"/>
            <a:ext cx="1480457" cy="17098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F844F0B-CD1D-4666-AE88-F2E8D1B70C65}"/>
              </a:ext>
            </a:extLst>
          </p:cNvPr>
          <p:cNvSpPr/>
          <p:nvPr/>
        </p:nvSpPr>
        <p:spPr>
          <a:xfrm>
            <a:off x="0" y="980497"/>
            <a:ext cx="4281941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fr-FR" dirty="0">
                <a:latin typeface="Albertus Extra Bold" panose="020E0802040304020204" pitchFamily="34" charset="0"/>
              </a:rPr>
              <a:t>THE HOST COUNTRY ORGANISES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3EF0453D-BB78-4DAD-AEC3-FA4521D77941}"/>
              </a:ext>
            </a:extLst>
          </p:cNvPr>
          <p:cNvSpPr txBox="1"/>
          <p:nvPr/>
        </p:nvSpPr>
        <p:spPr>
          <a:xfrm>
            <a:off x="-99387" y="1859339"/>
            <a:ext cx="44807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lbertus Extra Bold" panose="020E0802040304020204" pitchFamily="34" charset="0"/>
              </a:rPr>
              <a:t>Food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Albertus Extra Bold" panose="020E0802040304020204" pitchFamily="34" charset="0"/>
              </a:rPr>
              <a:t>Accomodation</a:t>
            </a:r>
            <a:endParaRPr lang="fr-FR" dirty="0">
              <a:latin typeface="Albertus Extra Bold" panose="020E08020403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Albertus Extra Bold" panose="020E0802040304020204" pitchFamily="34" charset="0"/>
              </a:rPr>
              <a:t>Activities</a:t>
            </a:r>
            <a:endParaRPr lang="fr-FR" dirty="0">
              <a:latin typeface="Albertus Extra Bold" panose="020E08020403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lbertus Extra Bold" panose="020E0802040304020204" pitchFamily="34" charset="0"/>
              </a:rPr>
              <a:t>Transport </a:t>
            </a:r>
            <a:r>
              <a:rPr lang="fr-FR" dirty="0" err="1">
                <a:latin typeface="Albertus Extra Bold" panose="020E0802040304020204" pitchFamily="34" charset="0"/>
              </a:rPr>
              <a:t>from</a:t>
            </a:r>
            <a:r>
              <a:rPr lang="fr-FR" dirty="0">
                <a:latin typeface="Albertus Extra Bold" panose="020E0802040304020204" pitchFamily="34" charset="0"/>
              </a:rPr>
              <a:t> the </a:t>
            </a:r>
            <a:r>
              <a:rPr lang="fr-FR" dirty="0" err="1">
                <a:latin typeface="Albertus Extra Bold" panose="020E0802040304020204" pitchFamily="34" charset="0"/>
              </a:rPr>
              <a:t>airport</a:t>
            </a:r>
            <a:r>
              <a:rPr lang="fr-FR" dirty="0">
                <a:latin typeface="Albertus Extra Bold" panose="020E0802040304020204" pitchFamily="34" charset="0"/>
              </a:rPr>
              <a:t> and back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AC625B2-C07B-4459-9C97-F242BE815E63}"/>
              </a:ext>
            </a:extLst>
          </p:cNvPr>
          <p:cNvSpPr/>
          <p:nvPr/>
        </p:nvSpPr>
        <p:spPr>
          <a:xfrm>
            <a:off x="508000" y="4115192"/>
            <a:ext cx="2860078" cy="369332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fr-FR" dirty="0">
                <a:solidFill>
                  <a:srgbClr val="C00000"/>
                </a:solidFill>
                <a:latin typeface="Albertus Extra Bold" panose="020E0802040304020204" pitchFamily="34" charset="0"/>
              </a:rPr>
              <a:t>THE GUEST PARTNERS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92C240F-3618-4299-BD8B-FFE29A957225}"/>
              </a:ext>
            </a:extLst>
          </p:cNvPr>
          <p:cNvSpPr/>
          <p:nvPr/>
        </p:nvSpPr>
        <p:spPr>
          <a:xfrm>
            <a:off x="0" y="4696544"/>
            <a:ext cx="43252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C00000"/>
                </a:solidFill>
                <a:latin typeface="Albertus Extra Bold" panose="020E0802040304020204" pitchFamily="34" charset="0"/>
              </a:rPr>
              <a:t>Check if the budget </a:t>
            </a:r>
            <a:r>
              <a:rPr lang="fr-FR" dirty="0" err="1">
                <a:solidFill>
                  <a:srgbClr val="C00000"/>
                </a:solidFill>
                <a:latin typeface="Albertus Extra Bold" panose="020E0802040304020204" pitchFamily="34" charset="0"/>
              </a:rPr>
              <a:t>is</a:t>
            </a:r>
            <a:r>
              <a:rPr lang="fr-FR" dirty="0">
                <a:solidFill>
                  <a:srgbClr val="C00000"/>
                </a:solidFill>
                <a:latin typeface="Albertus Extra Bold" panose="020E0802040304020204" pitchFamily="34" charset="0"/>
              </a:rPr>
              <a:t> OK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C00000"/>
                </a:solidFill>
                <a:latin typeface="Albertus Extra Bold" panose="020E0802040304020204" pitchFamily="34" charset="0"/>
              </a:rPr>
              <a:t>Book the plane tickets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C00000"/>
                </a:solidFill>
                <a:latin typeface="Albertus Extra Bold" panose="020E0802040304020204" pitchFamily="34" charset="0"/>
              </a:rPr>
              <a:t>Prepare</a:t>
            </a:r>
            <a:r>
              <a:rPr lang="fr-FR" dirty="0">
                <a:solidFill>
                  <a:srgbClr val="C00000"/>
                </a:solidFill>
                <a:latin typeface="Albertus Extra Bold" panose="020E0802040304020204" pitchFamily="34" charset="0"/>
              </a:rPr>
              <a:t> the </a:t>
            </a:r>
            <a:r>
              <a:rPr lang="fr-FR" dirty="0" err="1">
                <a:solidFill>
                  <a:srgbClr val="C00000"/>
                </a:solidFill>
                <a:latin typeface="Albertus Extra Bold" panose="020E0802040304020204" pitchFamily="34" charset="0"/>
              </a:rPr>
              <a:t>mobility</a:t>
            </a:r>
            <a:r>
              <a:rPr lang="fr-FR" dirty="0">
                <a:solidFill>
                  <a:srgbClr val="C00000"/>
                </a:solidFill>
                <a:latin typeface="Albertus Extra Bold" panose="020E0802040304020204" pitchFamily="34" charset="0"/>
              </a:rPr>
              <a:t> </a:t>
            </a:r>
            <a:r>
              <a:rPr lang="fr-FR" dirty="0" err="1">
                <a:solidFill>
                  <a:srgbClr val="C00000"/>
                </a:solidFill>
                <a:latin typeface="Albertus Extra Bold" panose="020E0802040304020204" pitchFamily="34" charset="0"/>
              </a:rPr>
              <a:t>with</a:t>
            </a:r>
            <a:r>
              <a:rPr lang="fr-FR" dirty="0">
                <a:solidFill>
                  <a:srgbClr val="C00000"/>
                </a:solidFill>
                <a:latin typeface="Albertus Extra Bold" panose="020E0802040304020204" pitchFamily="34" charset="0"/>
              </a:rPr>
              <a:t> </a:t>
            </a:r>
            <a:r>
              <a:rPr lang="fr-FR" dirty="0" err="1">
                <a:solidFill>
                  <a:srgbClr val="C00000"/>
                </a:solidFill>
                <a:latin typeface="Albertus Extra Bold" panose="020E0802040304020204" pitchFamily="34" charset="0"/>
              </a:rPr>
              <a:t>their</a:t>
            </a:r>
            <a:r>
              <a:rPr lang="fr-FR" dirty="0">
                <a:solidFill>
                  <a:srgbClr val="C00000"/>
                </a:solidFill>
                <a:latin typeface="Albertus Extra Bold" panose="020E0802040304020204" pitchFamily="34" charset="0"/>
              </a:rPr>
              <a:t> </a:t>
            </a:r>
            <a:r>
              <a:rPr lang="fr-FR" dirty="0" err="1">
                <a:solidFill>
                  <a:srgbClr val="C00000"/>
                </a:solidFill>
                <a:latin typeface="Albertus Extra Bold" panose="020E0802040304020204" pitchFamily="34" charset="0"/>
              </a:rPr>
              <a:t>students</a:t>
            </a:r>
            <a:endParaRPr lang="fr-FR" dirty="0">
              <a:solidFill>
                <a:srgbClr val="C00000"/>
              </a:solidFill>
              <a:latin typeface="Albertus Extra Bold" panose="020E0802040304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C00000"/>
                </a:solidFill>
                <a:latin typeface="Albertus Extra Bold" panose="020E0802040304020204" pitchFamily="34" charset="0"/>
              </a:rPr>
              <a:t>Trust the host </a:t>
            </a:r>
            <a:r>
              <a:rPr lang="fr-FR" dirty="0" err="1">
                <a:solidFill>
                  <a:srgbClr val="C00000"/>
                </a:solidFill>
                <a:latin typeface="Albertus Extra Bold" panose="020E0802040304020204" pitchFamily="34" charset="0"/>
              </a:rPr>
              <a:t>partner</a:t>
            </a:r>
            <a:r>
              <a:rPr lang="fr-FR" dirty="0">
                <a:solidFill>
                  <a:srgbClr val="C00000"/>
                </a:solidFill>
                <a:latin typeface="Albertus Extra Bold" panose="020E0802040304020204" pitchFamily="34" charset="0"/>
              </a:rPr>
              <a:t> for the planning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xmlns="" id="{3100E6A2-4DD8-4E48-891B-B60E092D7AF1}"/>
              </a:ext>
            </a:extLst>
          </p:cNvPr>
          <p:cNvCxnSpPr/>
          <p:nvPr/>
        </p:nvCxnSpPr>
        <p:spPr>
          <a:xfrm flipH="1">
            <a:off x="3368078" y="3429000"/>
            <a:ext cx="1276493" cy="68619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53010B8-287C-4421-BDAD-E21E702DFD27}"/>
              </a:ext>
            </a:extLst>
          </p:cNvPr>
          <p:cNvSpPr/>
          <p:nvPr/>
        </p:nvSpPr>
        <p:spPr>
          <a:xfrm>
            <a:off x="8467807" y="58846"/>
            <a:ext cx="350543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00B050"/>
                </a:solidFill>
                <a:latin typeface="Albertus Extra Bold" panose="020E0802040304020204" pitchFamily="34" charset="0"/>
              </a:rPr>
              <a:t>Each</a:t>
            </a:r>
            <a:r>
              <a:rPr lang="fr-FR" dirty="0">
                <a:solidFill>
                  <a:srgbClr val="00B050"/>
                </a:solidFill>
                <a:latin typeface="Albertus Extra Bold" panose="020E0802040304020204" pitchFamily="34" charset="0"/>
              </a:rPr>
              <a:t> </a:t>
            </a:r>
            <a:r>
              <a:rPr lang="fr-FR" dirty="0" err="1">
                <a:solidFill>
                  <a:srgbClr val="00B050"/>
                </a:solidFill>
                <a:latin typeface="Albertus Extra Bold" panose="020E0802040304020204" pitchFamily="34" charset="0"/>
              </a:rPr>
              <a:t>partner</a:t>
            </a:r>
            <a:r>
              <a:rPr lang="fr-FR" dirty="0">
                <a:solidFill>
                  <a:srgbClr val="00B050"/>
                </a:solidFill>
                <a:latin typeface="Albertus Extra Bold" panose="020E0802040304020204" pitchFamily="34" charset="0"/>
              </a:rPr>
              <a:t> has been </a:t>
            </a:r>
            <a:r>
              <a:rPr lang="fr-FR" dirty="0" err="1">
                <a:solidFill>
                  <a:srgbClr val="00B050"/>
                </a:solidFill>
                <a:latin typeface="Albertus Extra Bold" panose="020E0802040304020204" pitchFamily="34" charset="0"/>
              </a:rPr>
              <a:t>given</a:t>
            </a:r>
            <a:r>
              <a:rPr lang="fr-FR" dirty="0">
                <a:solidFill>
                  <a:srgbClr val="00B050"/>
                </a:solidFill>
                <a:latin typeface="Albertus Extra Bold" panose="020E0802040304020204" pitchFamily="34" charset="0"/>
              </a:rPr>
              <a:t> 80 per </a:t>
            </a:r>
            <a:r>
              <a:rPr lang="fr-FR" dirty="0" smtClean="0">
                <a:solidFill>
                  <a:srgbClr val="00B050"/>
                </a:solidFill>
                <a:latin typeface="Albertus Extra Bold" panose="020E0802040304020204" pitchFamily="34" charset="0"/>
              </a:rPr>
              <a:t>cent of </a:t>
            </a:r>
            <a:r>
              <a:rPr lang="fr-FR" dirty="0">
                <a:solidFill>
                  <a:srgbClr val="00B050"/>
                </a:solidFill>
                <a:latin typeface="Albertus Extra Bold" panose="020E0802040304020204" pitchFamily="34" charset="0"/>
              </a:rPr>
              <a:t>the total budget </a:t>
            </a:r>
            <a:r>
              <a:rPr lang="fr-FR" dirty="0" err="1">
                <a:solidFill>
                  <a:srgbClr val="00B050"/>
                </a:solidFill>
                <a:latin typeface="Albertus Extra Bold" panose="020E0802040304020204" pitchFamily="34" charset="0"/>
              </a:rPr>
              <a:t>granted</a:t>
            </a:r>
            <a:r>
              <a:rPr lang="fr-FR" dirty="0">
                <a:solidFill>
                  <a:srgbClr val="00B050"/>
                </a:solidFill>
                <a:latin typeface="Albertus Extra Bold" panose="020E0802040304020204" pitchFamily="34" charset="0"/>
              </a:rPr>
              <a:t> by Europe.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B050"/>
                </a:solidFill>
                <a:latin typeface="Albertus Extra Bold" panose="020E0802040304020204" pitchFamily="34" charset="0"/>
              </a:rPr>
              <a:t>70 per </a:t>
            </a:r>
            <a:r>
              <a:rPr lang="fr-FR" dirty="0" smtClean="0">
                <a:solidFill>
                  <a:srgbClr val="00B050"/>
                </a:solidFill>
                <a:latin typeface="Albertus Extra Bold" panose="020E0802040304020204" pitchFamily="34" charset="0"/>
              </a:rPr>
              <a:t>cent </a:t>
            </a:r>
            <a:r>
              <a:rPr lang="fr-FR" dirty="0">
                <a:solidFill>
                  <a:srgbClr val="00B050"/>
                </a:solidFill>
                <a:latin typeface="Albertus Extra Bold" panose="020E0802040304020204" pitchFamily="34" charset="0"/>
              </a:rPr>
              <a:t>of </a:t>
            </a:r>
            <a:r>
              <a:rPr lang="fr-FR" dirty="0" err="1">
                <a:solidFill>
                  <a:srgbClr val="00B050"/>
                </a:solidFill>
                <a:latin typeface="Albertus Extra Bold" panose="020E0802040304020204" pitchFamily="34" charset="0"/>
              </a:rPr>
              <a:t>this</a:t>
            </a:r>
            <a:r>
              <a:rPr lang="fr-FR" dirty="0">
                <a:solidFill>
                  <a:srgbClr val="00B050"/>
                </a:solidFill>
                <a:latin typeface="Albertus Extra Bold" panose="020E0802040304020204" pitchFamily="34" charset="0"/>
              </a:rPr>
              <a:t> </a:t>
            </a:r>
            <a:r>
              <a:rPr lang="fr-FR" dirty="0" err="1">
                <a:solidFill>
                  <a:srgbClr val="00B050"/>
                </a:solidFill>
                <a:latin typeface="Albertus Extra Bold" panose="020E0802040304020204" pitchFamily="34" charset="0"/>
              </a:rPr>
              <a:t>amount</a:t>
            </a:r>
            <a:r>
              <a:rPr lang="fr-FR" dirty="0">
                <a:solidFill>
                  <a:srgbClr val="00B050"/>
                </a:solidFill>
                <a:latin typeface="Albertus Extra Bold" panose="020E0802040304020204" pitchFamily="34" charset="0"/>
              </a:rPr>
              <a:t> </a:t>
            </a:r>
            <a:r>
              <a:rPr lang="fr-FR" dirty="0" err="1">
                <a:solidFill>
                  <a:srgbClr val="00B050"/>
                </a:solidFill>
                <a:latin typeface="Albertus Extra Bold" panose="020E0802040304020204" pitchFamily="34" charset="0"/>
              </a:rPr>
              <a:t>should</a:t>
            </a:r>
            <a:r>
              <a:rPr lang="fr-FR" dirty="0">
                <a:solidFill>
                  <a:srgbClr val="00B050"/>
                </a:solidFill>
                <a:latin typeface="Albertus Extra Bold" panose="020E0802040304020204" pitchFamily="34" charset="0"/>
              </a:rPr>
              <a:t> </a:t>
            </a:r>
            <a:r>
              <a:rPr lang="fr-FR" dirty="0" err="1">
                <a:solidFill>
                  <a:srgbClr val="00B050"/>
                </a:solidFill>
                <a:latin typeface="Albertus Extra Bold" panose="020E0802040304020204" pitchFamily="34" charset="0"/>
              </a:rPr>
              <a:t>be</a:t>
            </a:r>
            <a:r>
              <a:rPr lang="fr-FR" dirty="0">
                <a:solidFill>
                  <a:srgbClr val="00B050"/>
                </a:solidFill>
                <a:latin typeface="Albertus Extra Bold" panose="020E0802040304020204" pitchFamily="34" charset="0"/>
              </a:rPr>
              <a:t> </a:t>
            </a:r>
            <a:r>
              <a:rPr lang="fr-FR" dirty="0" err="1">
                <a:solidFill>
                  <a:srgbClr val="00B050"/>
                </a:solidFill>
                <a:latin typeface="Albertus Extra Bold" panose="020E0802040304020204" pitchFamily="34" charset="0"/>
              </a:rPr>
              <a:t>spent</a:t>
            </a:r>
            <a:r>
              <a:rPr lang="fr-FR" dirty="0">
                <a:solidFill>
                  <a:srgbClr val="00B050"/>
                </a:solidFill>
                <a:latin typeface="Albertus Extra Bold" panose="020E0802040304020204" pitchFamily="34" charset="0"/>
              </a:rPr>
              <a:t> </a:t>
            </a:r>
            <a:r>
              <a:rPr lang="fr-FR" dirty="0" err="1">
                <a:solidFill>
                  <a:srgbClr val="00B050"/>
                </a:solidFill>
                <a:latin typeface="Albertus Extra Bold" panose="020E0802040304020204" pitchFamily="34" charset="0"/>
              </a:rPr>
              <a:t>before</a:t>
            </a:r>
            <a:r>
              <a:rPr lang="fr-FR" dirty="0">
                <a:solidFill>
                  <a:srgbClr val="00B050"/>
                </a:solidFill>
                <a:latin typeface="Albertus Extra Bold" panose="020E0802040304020204" pitchFamily="34" charset="0"/>
              </a:rPr>
              <a:t> October,1st 2020.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00B050"/>
                </a:solidFill>
                <a:latin typeface="Albertus Extra Bold" panose="020E0802040304020204" pitchFamily="34" charset="0"/>
              </a:rPr>
              <a:t>We</a:t>
            </a:r>
            <a:r>
              <a:rPr lang="fr-FR" dirty="0">
                <a:solidFill>
                  <a:srgbClr val="00B050"/>
                </a:solidFill>
                <a:latin typeface="Albertus Extra Bold" panose="020E0802040304020204" pitchFamily="34" charset="0"/>
              </a:rPr>
              <a:t> </a:t>
            </a:r>
            <a:r>
              <a:rPr lang="fr-FR" dirty="0" err="1">
                <a:solidFill>
                  <a:srgbClr val="00B050"/>
                </a:solidFill>
                <a:latin typeface="Albertus Extra Bold" panose="020E0802040304020204" pitchFamily="34" charset="0"/>
              </a:rPr>
              <a:t>were</a:t>
            </a:r>
            <a:r>
              <a:rPr lang="fr-FR" dirty="0">
                <a:solidFill>
                  <a:srgbClr val="00B050"/>
                </a:solidFill>
                <a:latin typeface="Albertus Extra Bold" panose="020E0802040304020204" pitchFamily="34" charset="0"/>
              </a:rPr>
              <a:t> </a:t>
            </a:r>
            <a:r>
              <a:rPr lang="fr-FR" dirty="0" err="1">
                <a:solidFill>
                  <a:srgbClr val="00B050"/>
                </a:solidFill>
                <a:latin typeface="Albertus Extra Bold" panose="020E0802040304020204" pitchFamily="34" charset="0"/>
              </a:rPr>
              <a:t>asked</a:t>
            </a:r>
            <a:r>
              <a:rPr lang="fr-FR" dirty="0">
                <a:solidFill>
                  <a:srgbClr val="00B050"/>
                </a:solidFill>
                <a:latin typeface="Albertus Extra Bold" panose="020E0802040304020204" pitchFamily="34" charset="0"/>
              </a:rPr>
              <a:t> to </a:t>
            </a:r>
            <a:r>
              <a:rPr lang="fr-FR" dirty="0" err="1">
                <a:solidFill>
                  <a:srgbClr val="00B050"/>
                </a:solidFill>
                <a:latin typeface="Albertus Extra Bold" panose="020E0802040304020204" pitchFamily="34" charset="0"/>
              </a:rPr>
              <a:t>send</a:t>
            </a:r>
            <a:r>
              <a:rPr lang="fr-FR" dirty="0">
                <a:solidFill>
                  <a:srgbClr val="00B050"/>
                </a:solidFill>
                <a:latin typeface="Albertus Extra Bold" panose="020E0802040304020204" pitchFamily="34" charset="0"/>
              </a:rPr>
              <a:t> a </a:t>
            </a:r>
            <a:r>
              <a:rPr lang="fr-FR" dirty="0" err="1">
                <a:solidFill>
                  <a:srgbClr val="00B050"/>
                </a:solidFill>
                <a:latin typeface="Albertus Extra Bold" panose="020E0802040304020204" pitchFamily="34" charset="0"/>
              </a:rPr>
              <a:t>mid-term</a:t>
            </a:r>
            <a:r>
              <a:rPr lang="fr-FR" dirty="0">
                <a:solidFill>
                  <a:srgbClr val="00B050"/>
                </a:solidFill>
                <a:latin typeface="Albertus Extra Bold" panose="020E0802040304020204" pitchFamily="34" charset="0"/>
              </a:rPr>
              <a:t> report in </a:t>
            </a:r>
            <a:r>
              <a:rPr lang="fr-FR" dirty="0" err="1">
                <a:solidFill>
                  <a:srgbClr val="00B050"/>
                </a:solidFill>
                <a:latin typeface="Albertus Extra Bold" panose="020E0802040304020204" pitchFamily="34" charset="0"/>
              </a:rPr>
              <a:t>October</a:t>
            </a:r>
            <a:r>
              <a:rPr lang="fr-FR" dirty="0">
                <a:solidFill>
                  <a:srgbClr val="00B050"/>
                </a:solidFill>
                <a:latin typeface="Albertus Extra Bold" panose="020E0802040304020204" pitchFamily="34" charset="0"/>
              </a:rPr>
              <a:t> 2020 to check the money has been </a:t>
            </a:r>
            <a:r>
              <a:rPr lang="fr-FR" dirty="0" err="1">
                <a:solidFill>
                  <a:srgbClr val="00B050"/>
                </a:solidFill>
                <a:latin typeface="Albertus Extra Bold" panose="020E0802040304020204" pitchFamily="34" charset="0"/>
              </a:rPr>
              <a:t>spent</a:t>
            </a:r>
            <a:r>
              <a:rPr lang="fr-FR" dirty="0">
                <a:solidFill>
                  <a:srgbClr val="00B050"/>
                </a:solidFill>
                <a:latin typeface="Albertus Extra Bold" panose="020E0802040304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B050"/>
                </a:solidFill>
                <a:latin typeface="Albertus Extra Bold" panose="020E0802040304020204" pitchFamily="34" charset="0"/>
              </a:rPr>
              <a:t>The French </a:t>
            </a:r>
            <a:r>
              <a:rPr lang="fr-FR" dirty="0" err="1">
                <a:solidFill>
                  <a:srgbClr val="00B050"/>
                </a:solidFill>
                <a:latin typeface="Albertus Extra Bold" panose="020E0802040304020204" pitchFamily="34" charset="0"/>
              </a:rPr>
              <a:t>agency</a:t>
            </a:r>
            <a:r>
              <a:rPr lang="fr-FR" dirty="0">
                <a:solidFill>
                  <a:srgbClr val="00B050"/>
                </a:solidFill>
                <a:latin typeface="Albertus Extra Bold" panose="020E0802040304020204" pitchFamily="34" charset="0"/>
              </a:rPr>
              <a:t> </a:t>
            </a:r>
            <a:r>
              <a:rPr lang="fr-FR" dirty="0" err="1">
                <a:solidFill>
                  <a:srgbClr val="00B050"/>
                </a:solidFill>
                <a:latin typeface="Albertus Extra Bold" panose="020E0802040304020204" pitchFamily="34" charset="0"/>
              </a:rPr>
              <a:t>was</a:t>
            </a:r>
            <a:r>
              <a:rPr lang="fr-FR" dirty="0">
                <a:solidFill>
                  <a:srgbClr val="00B050"/>
                </a:solidFill>
                <a:latin typeface="Albertus Extra Bold" panose="020E0802040304020204" pitchFamily="34" charset="0"/>
              </a:rPr>
              <a:t> </a:t>
            </a:r>
            <a:r>
              <a:rPr lang="fr-FR" dirty="0" err="1">
                <a:solidFill>
                  <a:srgbClr val="00B050"/>
                </a:solidFill>
                <a:latin typeface="Albertus Extra Bold" panose="020E0802040304020204" pitchFamily="34" charset="0"/>
              </a:rPr>
              <a:t>clear</a:t>
            </a:r>
            <a:r>
              <a:rPr lang="fr-FR" dirty="0">
                <a:solidFill>
                  <a:srgbClr val="00B050"/>
                </a:solidFill>
                <a:latin typeface="Albertus Extra Bold" panose="020E0802040304020204" pitchFamily="34" charset="0"/>
              </a:rPr>
              <a:t> : </a:t>
            </a:r>
            <a:r>
              <a:rPr lang="fr-FR" dirty="0" err="1">
                <a:solidFill>
                  <a:srgbClr val="00B050"/>
                </a:solidFill>
                <a:latin typeface="Albertus Extra Bold" panose="020E0802040304020204" pitchFamily="34" charset="0"/>
              </a:rPr>
              <a:t>there</a:t>
            </a:r>
            <a:r>
              <a:rPr lang="fr-FR" dirty="0">
                <a:solidFill>
                  <a:srgbClr val="00B050"/>
                </a:solidFill>
                <a:latin typeface="Albertus Extra Bold" panose="020E0802040304020204" pitchFamily="34" charset="0"/>
              </a:rPr>
              <a:t> </a:t>
            </a:r>
            <a:r>
              <a:rPr lang="fr-FR" dirty="0" err="1">
                <a:solidFill>
                  <a:srgbClr val="00B050"/>
                </a:solidFill>
                <a:latin typeface="Albertus Extra Bold" panose="020E0802040304020204" pitchFamily="34" charset="0"/>
              </a:rPr>
              <a:t>should</a:t>
            </a:r>
            <a:r>
              <a:rPr lang="fr-FR" dirty="0">
                <a:solidFill>
                  <a:srgbClr val="00B050"/>
                </a:solidFill>
                <a:latin typeface="Albertus Extra Bold" panose="020E0802040304020204" pitchFamily="34" charset="0"/>
              </a:rPr>
              <a:t> </a:t>
            </a:r>
            <a:r>
              <a:rPr lang="fr-FR" dirty="0" err="1">
                <a:solidFill>
                  <a:srgbClr val="00B050"/>
                </a:solidFill>
                <a:latin typeface="Albertus Extra Bold" panose="020E0802040304020204" pitchFamily="34" charset="0"/>
              </a:rPr>
              <a:t>be</a:t>
            </a:r>
            <a:r>
              <a:rPr lang="fr-FR" dirty="0">
                <a:solidFill>
                  <a:srgbClr val="00B050"/>
                </a:solidFill>
                <a:latin typeface="Albertus Extra Bold" panose="020E0802040304020204" pitchFamily="34" charset="0"/>
              </a:rPr>
              <a:t> no money </a:t>
            </a:r>
            <a:r>
              <a:rPr lang="fr-FR" dirty="0" err="1">
                <a:solidFill>
                  <a:srgbClr val="00B050"/>
                </a:solidFill>
                <a:latin typeface="Albertus Extra Bold" panose="020E0802040304020204" pitchFamily="34" charset="0"/>
              </a:rPr>
              <a:t>left</a:t>
            </a:r>
            <a:r>
              <a:rPr lang="fr-FR" dirty="0">
                <a:solidFill>
                  <a:srgbClr val="00B050"/>
                </a:solidFill>
                <a:latin typeface="Albertus Extra Bold" panose="020E0802040304020204" pitchFamily="34" charset="0"/>
              </a:rPr>
              <a:t>, </a:t>
            </a:r>
            <a:r>
              <a:rPr lang="fr-FR" dirty="0" err="1">
                <a:solidFill>
                  <a:srgbClr val="00B050"/>
                </a:solidFill>
                <a:latin typeface="Albertus Extra Bold" panose="020E0802040304020204" pitchFamily="34" charset="0"/>
              </a:rPr>
              <a:t>otherwise</a:t>
            </a:r>
            <a:r>
              <a:rPr lang="fr-FR" dirty="0">
                <a:solidFill>
                  <a:srgbClr val="00B050"/>
                </a:solidFill>
                <a:latin typeface="Albertus Extra Bold" panose="020E0802040304020204" pitchFamily="34" charset="0"/>
              </a:rPr>
              <a:t> </a:t>
            </a:r>
            <a:r>
              <a:rPr lang="fr-FR" dirty="0" err="1">
                <a:solidFill>
                  <a:srgbClr val="00B050"/>
                </a:solidFill>
                <a:latin typeface="Albertus Extra Bold" panose="020E0802040304020204" pitchFamily="34" charset="0"/>
              </a:rPr>
              <a:t>we</a:t>
            </a:r>
            <a:r>
              <a:rPr lang="fr-FR" dirty="0">
                <a:solidFill>
                  <a:srgbClr val="00B050"/>
                </a:solidFill>
                <a:latin typeface="Albertus Extra Bold" panose="020E0802040304020204" pitchFamily="34" charset="0"/>
              </a:rPr>
              <a:t> </a:t>
            </a:r>
            <a:r>
              <a:rPr lang="fr-FR" dirty="0" err="1">
                <a:solidFill>
                  <a:srgbClr val="00B050"/>
                </a:solidFill>
                <a:latin typeface="Albertus Extra Bold" panose="020E0802040304020204" pitchFamily="34" charset="0"/>
              </a:rPr>
              <a:t>will</a:t>
            </a:r>
            <a:r>
              <a:rPr lang="fr-FR" dirty="0">
                <a:solidFill>
                  <a:srgbClr val="00B050"/>
                </a:solidFill>
                <a:latin typeface="Albertus Extra Bold" panose="020E0802040304020204" pitchFamily="34" charset="0"/>
              </a:rPr>
              <a:t> </a:t>
            </a:r>
            <a:r>
              <a:rPr lang="fr-FR" dirty="0" err="1">
                <a:solidFill>
                  <a:srgbClr val="00B050"/>
                </a:solidFill>
                <a:latin typeface="Albertus Extra Bold" panose="020E0802040304020204" pitchFamily="34" charset="0"/>
              </a:rPr>
              <a:t>be</a:t>
            </a:r>
            <a:r>
              <a:rPr lang="fr-FR" dirty="0">
                <a:solidFill>
                  <a:srgbClr val="00B050"/>
                </a:solidFill>
                <a:latin typeface="Albertus Extra Bold" panose="020E0802040304020204" pitchFamily="34" charset="0"/>
              </a:rPr>
              <a:t> </a:t>
            </a:r>
            <a:r>
              <a:rPr lang="fr-FR" dirty="0" err="1">
                <a:solidFill>
                  <a:srgbClr val="00B050"/>
                </a:solidFill>
                <a:latin typeface="Albertus Extra Bold" panose="020E0802040304020204" pitchFamily="34" charset="0"/>
              </a:rPr>
              <a:t>asked</a:t>
            </a:r>
            <a:r>
              <a:rPr lang="fr-FR" dirty="0">
                <a:solidFill>
                  <a:srgbClr val="00B050"/>
                </a:solidFill>
                <a:latin typeface="Albertus Extra Bold" panose="020E0802040304020204" pitchFamily="34" charset="0"/>
              </a:rPr>
              <a:t> to return </a:t>
            </a:r>
            <a:r>
              <a:rPr lang="fr-FR" dirty="0" err="1">
                <a:solidFill>
                  <a:srgbClr val="00B050"/>
                </a:solidFill>
                <a:latin typeface="Albertus Extra Bold" panose="020E0802040304020204" pitchFamily="34" charset="0"/>
              </a:rPr>
              <a:t>it</a:t>
            </a:r>
            <a:r>
              <a:rPr lang="fr-FR" dirty="0">
                <a:solidFill>
                  <a:srgbClr val="00B050"/>
                </a:solidFill>
                <a:latin typeface="Albertus Extra Bold" panose="020E0802040304020204" pitchFamily="34" charset="0"/>
              </a:rPr>
              <a:t> to the </a:t>
            </a:r>
            <a:r>
              <a:rPr lang="fr-FR" dirty="0" err="1">
                <a:solidFill>
                  <a:srgbClr val="00B050"/>
                </a:solidFill>
                <a:latin typeface="Albertus Extra Bold" panose="020E0802040304020204" pitchFamily="34" charset="0"/>
              </a:rPr>
              <a:t>agency</a:t>
            </a:r>
            <a:r>
              <a:rPr lang="fr-FR" dirty="0">
                <a:solidFill>
                  <a:srgbClr val="00B050"/>
                </a:solidFill>
                <a:latin typeface="Albertus Extra Bold" panose="020E0802040304020204" pitchFamily="34" charset="0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r-FR" dirty="0">
              <a:solidFill>
                <a:prstClr val="black"/>
              </a:solidFill>
              <a:latin typeface="Albertus Extra Bold" panose="020E0802040304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11FF2AC-9C61-460F-B558-8D9E18FF526B}"/>
              </a:ext>
            </a:extLst>
          </p:cNvPr>
          <p:cNvSpPr/>
          <p:nvPr/>
        </p:nvSpPr>
        <p:spPr>
          <a:xfrm>
            <a:off x="6910971" y="1792124"/>
            <a:ext cx="1550424" cy="369332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fr-FR" dirty="0">
                <a:solidFill>
                  <a:srgbClr val="00B050"/>
                </a:solidFill>
                <a:latin typeface="Albertus Extra Bold" panose="020E0802040304020204" pitchFamily="34" charset="0"/>
              </a:rPr>
              <a:t>THE </a:t>
            </a:r>
            <a:r>
              <a:rPr lang="fr-FR" dirty="0" smtClean="0">
                <a:solidFill>
                  <a:srgbClr val="00B050"/>
                </a:solidFill>
                <a:latin typeface="Albertus Extra Bold" panose="020E0802040304020204" pitchFamily="34" charset="0"/>
              </a:rPr>
              <a:t>BUDGET</a:t>
            </a:r>
            <a:endParaRPr lang="fr-FR" dirty="0">
              <a:solidFill>
                <a:srgbClr val="00B050"/>
              </a:solidFill>
              <a:latin typeface="Albertus Extra Bold" panose="020E0802040304020204" pitchFamily="34" charset="0"/>
            </a:endParaRP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xmlns="" id="{010835D8-41FF-4D95-8B1B-1F98F18A7692}"/>
              </a:ext>
            </a:extLst>
          </p:cNvPr>
          <p:cNvCxnSpPr/>
          <p:nvPr/>
        </p:nvCxnSpPr>
        <p:spPr>
          <a:xfrm flipV="1">
            <a:off x="6647543" y="2161456"/>
            <a:ext cx="682171" cy="89821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F0BE59F-1DD5-4C81-A7F1-22E001733267}"/>
              </a:ext>
            </a:extLst>
          </p:cNvPr>
          <p:cNvSpPr/>
          <p:nvPr/>
        </p:nvSpPr>
        <p:spPr>
          <a:xfrm>
            <a:off x="5574992" y="4333187"/>
            <a:ext cx="2589170" cy="369332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fr-FR" dirty="0">
                <a:solidFill>
                  <a:srgbClr val="7030A0"/>
                </a:solidFill>
                <a:latin typeface="Albertus Extra Bold" panose="020E0802040304020204" pitchFamily="34" charset="0"/>
              </a:rPr>
              <a:t>THE AMBASSADORS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D549658-8CA7-4A27-9F02-D4318F726050}"/>
              </a:ext>
            </a:extLst>
          </p:cNvPr>
          <p:cNvSpPr/>
          <p:nvPr/>
        </p:nvSpPr>
        <p:spPr>
          <a:xfrm>
            <a:off x="5152571" y="4838391"/>
            <a:ext cx="368662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7030A0"/>
                </a:solidFill>
                <a:latin typeface="Albertus Extra Bold" panose="020E0802040304020204" pitchFamily="34" charset="0"/>
              </a:rPr>
              <a:t>Will host </a:t>
            </a:r>
            <a:r>
              <a:rPr lang="fr-FR" dirty="0" err="1">
                <a:solidFill>
                  <a:srgbClr val="7030A0"/>
                </a:solidFill>
                <a:latin typeface="Albertus Extra Bold" panose="020E0802040304020204" pitchFamily="34" charset="0"/>
              </a:rPr>
              <a:t>other</a:t>
            </a:r>
            <a:r>
              <a:rPr lang="fr-FR" dirty="0">
                <a:solidFill>
                  <a:srgbClr val="7030A0"/>
                </a:solidFill>
                <a:latin typeface="Albertus Extra Bold" panose="020E0802040304020204" pitchFamily="34" charset="0"/>
              </a:rPr>
              <a:t> </a:t>
            </a:r>
            <a:r>
              <a:rPr lang="fr-FR" dirty="0" err="1">
                <a:solidFill>
                  <a:srgbClr val="7030A0"/>
                </a:solidFill>
                <a:latin typeface="Albertus Extra Bold" panose="020E0802040304020204" pitchFamily="34" charset="0"/>
              </a:rPr>
              <a:t>ambassadors</a:t>
            </a:r>
            <a:r>
              <a:rPr lang="fr-FR" dirty="0">
                <a:solidFill>
                  <a:srgbClr val="7030A0"/>
                </a:solidFill>
                <a:latin typeface="Albertus Extra Bold" panose="020E0802040304020204" pitchFamily="34" charset="0"/>
              </a:rPr>
              <a:t> </a:t>
            </a:r>
            <a:r>
              <a:rPr lang="fr-FR" dirty="0" err="1">
                <a:solidFill>
                  <a:srgbClr val="7030A0"/>
                </a:solidFill>
                <a:latin typeface="Albertus Extra Bold" panose="020E0802040304020204" pitchFamily="34" charset="0"/>
              </a:rPr>
              <a:t>when</a:t>
            </a:r>
            <a:r>
              <a:rPr lang="fr-FR" dirty="0">
                <a:solidFill>
                  <a:srgbClr val="7030A0"/>
                </a:solidFill>
                <a:latin typeface="Albertus Extra Bold" panose="020E0802040304020204" pitchFamily="34" charset="0"/>
              </a:rPr>
              <a:t> </a:t>
            </a:r>
            <a:r>
              <a:rPr lang="fr-FR" dirty="0" err="1">
                <a:solidFill>
                  <a:srgbClr val="7030A0"/>
                </a:solidFill>
                <a:latin typeface="Albertus Extra Bold" panose="020E0802040304020204" pitchFamily="34" charset="0"/>
              </a:rPr>
              <a:t>their</a:t>
            </a:r>
            <a:r>
              <a:rPr lang="fr-FR" dirty="0">
                <a:solidFill>
                  <a:srgbClr val="7030A0"/>
                </a:solidFill>
                <a:latin typeface="Albertus Extra Bold" panose="020E0802040304020204" pitchFamily="34" charset="0"/>
              </a:rPr>
              <a:t> country hosts the </a:t>
            </a:r>
            <a:r>
              <a:rPr lang="fr-FR" dirty="0" err="1">
                <a:solidFill>
                  <a:srgbClr val="7030A0"/>
                </a:solidFill>
                <a:latin typeface="Albertus Extra Bold" panose="020E0802040304020204" pitchFamily="34" charset="0"/>
              </a:rPr>
              <a:t>mobility</a:t>
            </a:r>
            <a:endParaRPr lang="fr-FR" dirty="0">
              <a:solidFill>
                <a:srgbClr val="7030A0"/>
              </a:solidFill>
              <a:latin typeface="Albertus Extra Bold" panose="020E0802040304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7030A0"/>
                </a:solidFill>
                <a:latin typeface="Albertus Extra Bold" panose="020E0802040304020204" pitchFamily="34" charset="0"/>
              </a:rPr>
              <a:t>They</a:t>
            </a:r>
            <a:r>
              <a:rPr lang="fr-FR" dirty="0">
                <a:solidFill>
                  <a:srgbClr val="7030A0"/>
                </a:solidFill>
                <a:latin typeface="Albertus Extra Bold" panose="020E0802040304020204" pitchFamily="34" charset="0"/>
              </a:rPr>
              <a:t> are </a:t>
            </a:r>
            <a:r>
              <a:rPr lang="fr-FR" dirty="0" err="1">
                <a:solidFill>
                  <a:srgbClr val="7030A0"/>
                </a:solidFill>
                <a:latin typeface="Albertus Extra Bold" panose="020E0802040304020204" pitchFamily="34" charset="0"/>
              </a:rPr>
              <a:t>ready</a:t>
            </a:r>
            <a:r>
              <a:rPr lang="fr-FR" dirty="0">
                <a:solidFill>
                  <a:srgbClr val="7030A0"/>
                </a:solidFill>
                <a:latin typeface="Albertus Extra Bold" panose="020E0802040304020204" pitchFamily="34" charset="0"/>
              </a:rPr>
              <a:t> to </a:t>
            </a:r>
            <a:r>
              <a:rPr lang="fr-FR" dirty="0" err="1">
                <a:solidFill>
                  <a:srgbClr val="7030A0"/>
                </a:solidFill>
                <a:latin typeface="Albertus Extra Bold" panose="020E0802040304020204" pitchFamily="34" charset="0"/>
              </a:rPr>
              <a:t>be</a:t>
            </a:r>
            <a:r>
              <a:rPr lang="fr-FR" dirty="0">
                <a:solidFill>
                  <a:srgbClr val="7030A0"/>
                </a:solidFill>
                <a:latin typeface="Albertus Extra Bold" panose="020E0802040304020204" pitchFamily="34" charset="0"/>
              </a:rPr>
              <a:t> </a:t>
            </a:r>
            <a:r>
              <a:rPr lang="fr-FR" dirty="0" err="1">
                <a:solidFill>
                  <a:srgbClr val="7030A0"/>
                </a:solidFill>
                <a:latin typeface="Albertus Extra Bold" panose="020E0802040304020204" pitchFamily="34" charset="0"/>
              </a:rPr>
              <a:t>hosted</a:t>
            </a:r>
            <a:r>
              <a:rPr lang="fr-FR" dirty="0">
                <a:solidFill>
                  <a:srgbClr val="7030A0"/>
                </a:solidFill>
                <a:latin typeface="Albertus Extra Bold" panose="020E0802040304020204" pitchFamily="34" charset="0"/>
              </a:rPr>
              <a:t> in </a:t>
            </a:r>
            <a:r>
              <a:rPr lang="fr-FR" dirty="0" err="1">
                <a:solidFill>
                  <a:srgbClr val="7030A0"/>
                </a:solidFill>
                <a:latin typeface="Albertus Extra Bold" panose="020E0802040304020204" pitchFamily="34" charset="0"/>
              </a:rPr>
              <a:t>families</a:t>
            </a:r>
            <a:endParaRPr lang="fr-FR" dirty="0">
              <a:solidFill>
                <a:srgbClr val="7030A0"/>
              </a:solidFill>
              <a:latin typeface="Albertus Extra Bold" panose="020E0802040304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7030A0"/>
                </a:solidFill>
                <a:latin typeface="Albertus Extra Bold" panose="020E0802040304020204" pitchFamily="34" charset="0"/>
              </a:rPr>
              <a:t>They</a:t>
            </a:r>
            <a:r>
              <a:rPr lang="fr-FR" dirty="0">
                <a:solidFill>
                  <a:srgbClr val="7030A0"/>
                </a:solidFill>
                <a:latin typeface="Albertus Extra Bold" panose="020E0802040304020204" pitchFamily="34" charset="0"/>
              </a:rPr>
              <a:t> </a:t>
            </a:r>
            <a:r>
              <a:rPr lang="fr-FR" dirty="0" err="1">
                <a:solidFill>
                  <a:srgbClr val="7030A0"/>
                </a:solidFill>
                <a:latin typeface="Albertus Extra Bold" panose="020E0802040304020204" pitchFamily="34" charset="0"/>
              </a:rPr>
              <a:t>will</a:t>
            </a:r>
            <a:r>
              <a:rPr lang="fr-FR" dirty="0">
                <a:solidFill>
                  <a:srgbClr val="7030A0"/>
                </a:solidFill>
                <a:latin typeface="Albertus Extra Bold" panose="020E0802040304020204" pitchFamily="34" charset="0"/>
              </a:rPr>
              <a:t> </a:t>
            </a:r>
            <a:r>
              <a:rPr lang="fr-FR" dirty="0" err="1">
                <a:solidFill>
                  <a:srgbClr val="7030A0"/>
                </a:solidFill>
                <a:latin typeface="Albertus Extra Bold" panose="020E0802040304020204" pitchFamily="34" charset="0"/>
              </a:rPr>
              <a:t>meet</a:t>
            </a:r>
            <a:r>
              <a:rPr lang="fr-FR" dirty="0">
                <a:solidFill>
                  <a:srgbClr val="7030A0"/>
                </a:solidFill>
                <a:latin typeface="Albertus Extra Bold" panose="020E0802040304020204" pitchFamily="34" charset="0"/>
              </a:rPr>
              <a:t> </a:t>
            </a:r>
            <a:r>
              <a:rPr lang="fr-FR" dirty="0" err="1">
                <a:solidFill>
                  <a:srgbClr val="7030A0"/>
                </a:solidFill>
                <a:latin typeface="Albertus Extra Bold" panose="020E0802040304020204" pitchFamily="34" charset="0"/>
              </a:rPr>
              <a:t>their</a:t>
            </a:r>
            <a:r>
              <a:rPr lang="fr-FR" dirty="0">
                <a:solidFill>
                  <a:srgbClr val="7030A0"/>
                </a:solidFill>
                <a:latin typeface="Albertus Extra Bold" panose="020E0802040304020204" pitchFamily="34" charset="0"/>
              </a:rPr>
              <a:t> host on the web </a:t>
            </a:r>
            <a:r>
              <a:rPr lang="fr-FR" dirty="0" err="1">
                <a:solidFill>
                  <a:srgbClr val="7030A0"/>
                </a:solidFill>
                <a:latin typeface="Albertus Extra Bold" panose="020E0802040304020204" pitchFamily="34" charset="0"/>
              </a:rPr>
              <a:t>before</a:t>
            </a:r>
            <a:r>
              <a:rPr lang="fr-FR" dirty="0">
                <a:solidFill>
                  <a:srgbClr val="7030A0"/>
                </a:solidFill>
                <a:latin typeface="Albertus Extra Bold" panose="020E0802040304020204" pitchFamily="34" charset="0"/>
              </a:rPr>
              <a:t> the </a:t>
            </a:r>
            <a:r>
              <a:rPr lang="fr-FR" dirty="0" err="1">
                <a:solidFill>
                  <a:srgbClr val="7030A0"/>
                </a:solidFill>
                <a:latin typeface="Albertus Extra Bold" panose="020E0802040304020204" pitchFamily="34" charset="0"/>
              </a:rPr>
              <a:t>mobility</a:t>
            </a:r>
            <a:r>
              <a:rPr lang="fr-FR" dirty="0">
                <a:solidFill>
                  <a:srgbClr val="7030A0"/>
                </a:solidFill>
                <a:latin typeface="Albertus Extra Bold" panose="020E0802040304020204" pitchFamily="34" charset="0"/>
              </a:rPr>
              <a:t> 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xmlns="" id="{AE48F82F-1EA2-4906-845B-C0508ACB89C2}"/>
              </a:ext>
            </a:extLst>
          </p:cNvPr>
          <p:cNvCxnSpPr>
            <a:cxnSpLocks/>
          </p:cNvCxnSpPr>
          <p:nvPr/>
        </p:nvCxnSpPr>
        <p:spPr>
          <a:xfrm>
            <a:off x="6579651" y="3429000"/>
            <a:ext cx="0" cy="90418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2162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2" grpId="0"/>
      <p:bldP spid="13" grpId="0" animBg="1"/>
      <p:bldP spid="16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44DAC17-CE08-460F-BE09-A0791B4A66AC}"/>
              </a:ext>
            </a:extLst>
          </p:cNvPr>
          <p:cNvSpPr/>
          <p:nvPr/>
        </p:nvSpPr>
        <p:spPr>
          <a:xfrm>
            <a:off x="101600" y="554282"/>
            <a:ext cx="4833257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bertus Extra Bold" panose="020E0802040304020204" pitchFamily="34" charset="0"/>
              </a:rPr>
              <a:t>FRANCE</a:t>
            </a:r>
          </a:p>
          <a:p>
            <a:pPr lvl="0"/>
            <a:r>
              <a:rPr lang="en-US" sz="2400" b="1" dirty="0">
                <a:solidFill>
                  <a:srgbClr val="FFFF00"/>
                </a:solidFill>
                <a:latin typeface="Albertus Extra Bold" panose="020E0802040304020204" pitchFamily="34" charset="0"/>
              </a:rPr>
              <a:t>will be responsible for an online diary,</a:t>
            </a:r>
          </a:p>
          <a:p>
            <a:pPr lvl="0" algn="ctr"/>
            <a:r>
              <a:rPr lang="en-US" sz="4000" b="1" dirty="0">
                <a:solidFill>
                  <a:srgbClr val="FFFF00"/>
                </a:solidFill>
                <a:latin typeface="Albertus Extra Bold" panose="020E0802040304020204" pitchFamily="34" charset="0"/>
              </a:rPr>
              <a:t>Daytripper</a:t>
            </a:r>
          </a:p>
          <a:p>
            <a:pPr lvl="0"/>
            <a:r>
              <a:rPr lang="en-US" sz="2400" b="1" dirty="0">
                <a:solidFill>
                  <a:srgbClr val="FFFF00"/>
                </a:solidFill>
                <a:latin typeface="Albertus Extra Bold" panose="020E0802040304020204" pitchFamily="34" charset="0"/>
              </a:rPr>
              <a:t>, with the ambassadors from all countries</a:t>
            </a:r>
          </a:p>
          <a:p>
            <a:pPr lvl="0"/>
            <a:endParaRPr lang="en-US" sz="2400" b="1" dirty="0">
              <a:solidFill>
                <a:srgbClr val="FFFF00"/>
              </a:solidFill>
              <a:latin typeface="Albertus Extra Bold" panose="020E0802040304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FFFF00"/>
                </a:solidFill>
                <a:latin typeface="Albertus Extra Bold" panose="020E0802040304020204" pitchFamily="34" charset="0"/>
              </a:rPr>
              <a:t>to </a:t>
            </a:r>
            <a:r>
              <a:rPr lang="fr-FR" sz="2400" dirty="0" err="1">
                <a:solidFill>
                  <a:srgbClr val="FFFF00"/>
                </a:solidFill>
                <a:latin typeface="Albertus Extra Bold" panose="020E0802040304020204" pitchFamily="34" charset="0"/>
              </a:rPr>
              <a:t>keep</a:t>
            </a:r>
            <a:r>
              <a:rPr lang="fr-FR" sz="2400" dirty="0">
                <a:solidFill>
                  <a:srgbClr val="FFFF00"/>
                </a:solidFill>
                <a:latin typeface="Albertus Extra Bold" panose="020E0802040304020204" pitchFamily="34" charset="0"/>
              </a:rPr>
              <a:t> a memory of </a:t>
            </a:r>
            <a:r>
              <a:rPr lang="fr-FR" sz="2400" dirty="0" err="1">
                <a:solidFill>
                  <a:srgbClr val="FFFF00"/>
                </a:solidFill>
                <a:latin typeface="Albertus Extra Bold" panose="020E0802040304020204" pitchFamily="34" charset="0"/>
              </a:rPr>
              <a:t>this</a:t>
            </a:r>
            <a:r>
              <a:rPr lang="fr-FR" sz="2400" dirty="0">
                <a:solidFill>
                  <a:srgbClr val="FFFF00"/>
                </a:solidFill>
                <a:latin typeface="Albertus Extra Bold" panose="020E0802040304020204" pitchFamily="34" charset="0"/>
              </a:rPr>
              <a:t> </a:t>
            </a:r>
            <a:r>
              <a:rPr lang="fr-FR" sz="2400" dirty="0" err="1">
                <a:solidFill>
                  <a:srgbClr val="FFFF00"/>
                </a:solidFill>
                <a:latin typeface="Albertus Extra Bold" panose="020E0802040304020204" pitchFamily="34" charset="0"/>
              </a:rPr>
              <a:t>extraordinary</a:t>
            </a:r>
            <a:r>
              <a:rPr lang="fr-FR" sz="2400" dirty="0">
                <a:solidFill>
                  <a:srgbClr val="FFFF00"/>
                </a:solidFill>
                <a:latin typeface="Albertus Extra Bold" panose="020E0802040304020204" pitchFamily="34" charset="0"/>
              </a:rPr>
              <a:t> </a:t>
            </a:r>
            <a:r>
              <a:rPr lang="fr-FR" sz="2400" dirty="0" err="1">
                <a:solidFill>
                  <a:srgbClr val="FFFF00"/>
                </a:solidFill>
                <a:latin typeface="Albertus Extra Bold" panose="020E0802040304020204" pitchFamily="34" charset="0"/>
              </a:rPr>
              <a:t>experience</a:t>
            </a:r>
            <a:endParaRPr lang="fr-FR" sz="2400" dirty="0">
              <a:solidFill>
                <a:srgbClr val="FFFF00"/>
              </a:solidFill>
              <a:latin typeface="Albertus Extra Bold" panose="020E0802040304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rgbClr val="FFFF00"/>
              </a:solidFill>
              <a:latin typeface="Albertus Extra Bold" panose="020E0802040304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2400" dirty="0" err="1">
                <a:solidFill>
                  <a:srgbClr val="FFFF00"/>
                </a:solidFill>
                <a:latin typeface="Albertus Extra Bold" panose="020E0802040304020204" pitchFamily="34" charset="0"/>
              </a:rPr>
              <a:t>different</a:t>
            </a:r>
            <a:r>
              <a:rPr lang="fr-FR" sz="2400" dirty="0">
                <a:solidFill>
                  <a:srgbClr val="FFFF00"/>
                </a:solidFill>
                <a:latin typeface="Albertus Extra Bold" panose="020E0802040304020204" pitchFamily="34" charset="0"/>
              </a:rPr>
              <a:t> </a:t>
            </a:r>
            <a:r>
              <a:rPr lang="fr-FR" sz="2400" dirty="0" err="1">
                <a:solidFill>
                  <a:srgbClr val="FFFF00"/>
                </a:solidFill>
                <a:latin typeface="Albertus Extra Bold" panose="020E0802040304020204" pitchFamily="34" charset="0"/>
              </a:rPr>
              <a:t>themes</a:t>
            </a:r>
            <a:r>
              <a:rPr lang="fr-FR" sz="2400" dirty="0">
                <a:solidFill>
                  <a:srgbClr val="FFFF00"/>
                </a:solidFill>
                <a:latin typeface="Albertus Extra Bold" panose="020E0802040304020204" pitchFamily="34" charset="0"/>
              </a:rPr>
              <a:t> : </a:t>
            </a:r>
            <a:r>
              <a:rPr lang="fr-FR" sz="2400" dirty="0" err="1">
                <a:solidFill>
                  <a:srgbClr val="FFFF00"/>
                </a:solidFill>
                <a:latin typeface="Albertus Extra Bold" panose="020E0802040304020204" pitchFamily="34" charset="0"/>
              </a:rPr>
              <a:t>History</a:t>
            </a:r>
            <a:r>
              <a:rPr lang="fr-FR" sz="2400" dirty="0">
                <a:solidFill>
                  <a:srgbClr val="FFFF00"/>
                </a:solidFill>
                <a:latin typeface="Albertus Extra Bold" panose="020E0802040304020204" pitchFamily="34" charset="0"/>
              </a:rPr>
              <a:t>, Music, dancing, and </a:t>
            </a:r>
            <a:r>
              <a:rPr lang="fr-FR" sz="2400" dirty="0" err="1">
                <a:solidFill>
                  <a:srgbClr val="FFFF00"/>
                </a:solidFill>
                <a:latin typeface="Albertus Extra Bold" panose="020E0802040304020204" pitchFamily="34" charset="0"/>
              </a:rPr>
              <a:t>differences</a:t>
            </a:r>
            <a:r>
              <a:rPr lang="fr-FR" sz="2400" dirty="0">
                <a:solidFill>
                  <a:srgbClr val="FFFF00"/>
                </a:solidFill>
                <a:latin typeface="Albertus Extra Bold" panose="020E0802040304020204" pitchFamily="34" charset="0"/>
              </a:rPr>
              <a:t> in </a:t>
            </a:r>
            <a:r>
              <a:rPr lang="fr-FR" sz="2400" dirty="0" err="1">
                <a:solidFill>
                  <a:srgbClr val="FFFF00"/>
                </a:solidFill>
                <a:latin typeface="Albertus Extra Bold" panose="020E0802040304020204" pitchFamily="34" charset="0"/>
              </a:rPr>
              <a:t>our</a:t>
            </a:r>
            <a:r>
              <a:rPr lang="fr-FR" sz="2400" dirty="0">
                <a:solidFill>
                  <a:srgbClr val="FFFF00"/>
                </a:solidFill>
                <a:latin typeface="Albertus Extra Bold" panose="020E0802040304020204" pitchFamily="34" charset="0"/>
              </a:rPr>
              <a:t> </a:t>
            </a:r>
            <a:r>
              <a:rPr lang="fr-FR" sz="2400" dirty="0" err="1">
                <a:solidFill>
                  <a:srgbClr val="FFFF00"/>
                </a:solidFill>
                <a:latin typeface="Albertus Extra Bold" panose="020E0802040304020204" pitchFamily="34" charset="0"/>
              </a:rPr>
              <a:t>ways</a:t>
            </a:r>
            <a:r>
              <a:rPr lang="fr-FR" sz="2400" dirty="0">
                <a:solidFill>
                  <a:srgbClr val="FFFF00"/>
                </a:solidFill>
                <a:latin typeface="Albertus Extra Bold" panose="020E0802040304020204" pitchFamily="34" charset="0"/>
              </a:rPr>
              <a:t> of life</a:t>
            </a:r>
          </a:p>
        </p:txBody>
      </p:sp>
      <p:pic>
        <p:nvPicPr>
          <p:cNvPr id="3" name="day-tripper-remastered-2015">
            <a:hlinkClick r:id="" action="ppaction://media"/>
            <a:extLst>
              <a:ext uri="{FF2B5EF4-FFF2-40B4-BE49-F238E27FC236}">
                <a16:creationId xmlns:a16="http://schemas.microsoft.com/office/drawing/2014/main" xmlns="" id="{8800D802-3674-4B06-9CAC-797D658D54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51271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06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9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82F3702-B009-4794-9C40-441CCE6C3D55}"/>
              </a:ext>
            </a:extLst>
          </p:cNvPr>
          <p:cNvSpPr/>
          <p:nvPr/>
        </p:nvSpPr>
        <p:spPr>
          <a:xfrm>
            <a:off x="4455885" y="162395"/>
            <a:ext cx="32802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latin typeface="Albertus Extra Bold" panose="020E0802040304020204" pitchFamily="34" charset="0"/>
              </a:rPr>
              <a:t>The application DAYTRIPPER </a:t>
            </a:r>
            <a:r>
              <a:rPr lang="fr-FR" sz="2000" dirty="0" err="1">
                <a:latin typeface="Albertus Extra Bold" panose="020E0802040304020204" pitchFamily="34" charset="0"/>
              </a:rPr>
              <a:t>aims</a:t>
            </a:r>
            <a:r>
              <a:rPr lang="fr-FR" sz="2000" dirty="0">
                <a:latin typeface="Albertus Extra Bold" panose="020E0802040304020204" pitchFamily="34" charset="0"/>
              </a:rPr>
              <a:t> at </a:t>
            </a:r>
            <a:r>
              <a:rPr lang="fr-FR" sz="2000" dirty="0" err="1">
                <a:latin typeface="Albertus Extra Bold" panose="020E0802040304020204" pitchFamily="34" charset="0"/>
              </a:rPr>
              <a:t>giving</a:t>
            </a:r>
            <a:r>
              <a:rPr lang="fr-FR" sz="2000" dirty="0">
                <a:latin typeface="Albertus Extra Bold" panose="020E0802040304020204" pitchFamily="34" charset="0"/>
              </a:rPr>
              <a:t> the </a:t>
            </a:r>
            <a:r>
              <a:rPr lang="fr-FR" sz="2000" dirty="0" err="1">
                <a:latin typeface="Albertus Extra Bold" panose="020E0802040304020204" pitchFamily="34" charset="0"/>
              </a:rPr>
              <a:t>students</a:t>
            </a:r>
            <a:r>
              <a:rPr lang="fr-FR" sz="2000" dirty="0">
                <a:latin typeface="Albertus Extra Bold" panose="020E0802040304020204" pitchFamily="34" charset="0"/>
              </a:rPr>
              <a:t> the </a:t>
            </a:r>
            <a:r>
              <a:rPr lang="fr-FR" sz="2000" dirty="0" err="1">
                <a:latin typeface="Albertus Extra Bold" panose="020E0802040304020204" pitchFamily="34" charset="0"/>
              </a:rPr>
              <a:t>opportunity</a:t>
            </a:r>
            <a:r>
              <a:rPr lang="fr-FR" sz="2000" dirty="0">
                <a:latin typeface="Albertus Extra Bold" panose="020E0802040304020204" pitchFamily="34" charset="0"/>
              </a:rPr>
              <a:t> to tell and </a:t>
            </a:r>
            <a:r>
              <a:rPr lang="fr-FR" sz="2000" dirty="0" err="1">
                <a:latin typeface="Albertus Extra Bold" panose="020E0802040304020204" pitchFamily="34" charset="0"/>
              </a:rPr>
              <a:t>enhance</a:t>
            </a:r>
            <a:r>
              <a:rPr lang="fr-FR" sz="2000" dirty="0">
                <a:latin typeface="Albertus Extra Bold" panose="020E0802040304020204" pitchFamily="34" charset="0"/>
              </a:rPr>
              <a:t> </a:t>
            </a:r>
            <a:r>
              <a:rPr lang="fr-FR" sz="2000" dirty="0" err="1">
                <a:latin typeface="Albertus Extra Bold" panose="020E0802040304020204" pitchFamily="34" charset="0"/>
              </a:rPr>
              <a:t>their</a:t>
            </a:r>
            <a:r>
              <a:rPr lang="fr-FR" sz="2000" dirty="0">
                <a:latin typeface="Albertus Extra Bold" panose="020E0802040304020204" pitchFamily="34" charset="0"/>
              </a:rPr>
              <a:t> </a:t>
            </a:r>
            <a:r>
              <a:rPr lang="fr-FR" sz="2000" dirty="0" err="1">
                <a:latin typeface="Albertus Extra Bold" panose="020E0802040304020204" pitchFamily="34" charset="0"/>
              </a:rPr>
              <a:t>erasmus</a:t>
            </a:r>
            <a:r>
              <a:rPr lang="fr-FR" sz="2000" dirty="0">
                <a:latin typeface="Albertus Extra Bold" panose="020E0802040304020204" pitchFamily="34" charset="0"/>
              </a:rPr>
              <a:t> </a:t>
            </a:r>
            <a:r>
              <a:rPr lang="fr-FR" sz="2000" dirty="0" err="1">
                <a:latin typeface="Albertus Extra Bold" panose="020E0802040304020204" pitchFamily="34" charset="0"/>
              </a:rPr>
              <a:t>experience</a:t>
            </a:r>
            <a:r>
              <a:rPr lang="fr-FR" sz="2000" dirty="0">
                <a:latin typeface="Albertus Extra Bold" panose="020E0802040304020204" pitchFamily="34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BE7A9C6-9BC1-43B3-A7A2-13124DD9D03E}"/>
              </a:ext>
            </a:extLst>
          </p:cNvPr>
          <p:cNvSpPr/>
          <p:nvPr/>
        </p:nvSpPr>
        <p:spPr>
          <a:xfrm>
            <a:off x="0" y="3002286"/>
            <a:ext cx="12192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Albertus Extra Bold" panose="020E0802040304020204" pitchFamily="34" charset="0"/>
              </a:rPr>
              <a:t>DAYTRIPPER </a:t>
            </a:r>
            <a:r>
              <a:rPr lang="fr-FR" dirty="0" err="1">
                <a:latin typeface="Albertus Extra Bold" panose="020E0802040304020204" pitchFamily="34" charset="0"/>
              </a:rPr>
              <a:t>is</a:t>
            </a:r>
            <a:r>
              <a:rPr lang="fr-FR" dirty="0">
                <a:latin typeface="Albertus Extra Bold" panose="020E0802040304020204" pitchFamily="34" charset="0"/>
              </a:rPr>
              <a:t> a real digital </a:t>
            </a:r>
            <a:r>
              <a:rPr lang="fr-FR" dirty="0" err="1">
                <a:latin typeface="Albertus Extra Bold" panose="020E0802040304020204" pitchFamily="34" charset="0"/>
              </a:rPr>
              <a:t>travel</a:t>
            </a:r>
            <a:r>
              <a:rPr lang="fr-FR" dirty="0">
                <a:latin typeface="Albertus Extra Bold" panose="020E0802040304020204" pitchFamily="34" charset="0"/>
              </a:rPr>
              <a:t> book.</a:t>
            </a:r>
          </a:p>
          <a:p>
            <a:pPr algn="ctr"/>
            <a:endParaRPr lang="fr-FR" dirty="0">
              <a:latin typeface="Albertus Extra Bold" panose="020E0802040304020204" pitchFamily="34" charset="0"/>
            </a:endParaRPr>
          </a:p>
          <a:p>
            <a:pPr algn="ctr"/>
            <a:endParaRPr lang="fr-FR" dirty="0">
              <a:latin typeface="Albertus Extra Bold" panose="020E0802040304020204" pitchFamily="34" charset="0"/>
            </a:endParaRPr>
          </a:p>
          <a:p>
            <a:pPr algn="ctr"/>
            <a:r>
              <a:rPr lang="fr-FR" dirty="0">
                <a:latin typeface="Albertus Extra Bold" panose="020E0802040304020204" pitchFamily="34" charset="0"/>
              </a:rPr>
              <a:t>It </a:t>
            </a:r>
            <a:r>
              <a:rPr lang="fr-FR" dirty="0" err="1">
                <a:latin typeface="Albertus Extra Bold" panose="020E0802040304020204" pitchFamily="34" charset="0"/>
              </a:rPr>
              <a:t>allows</a:t>
            </a:r>
            <a:r>
              <a:rPr lang="fr-FR" dirty="0">
                <a:latin typeface="Albertus Extra Bold" panose="020E0802040304020204" pitchFamily="34" charset="0"/>
              </a:rPr>
              <a:t> </a:t>
            </a:r>
            <a:r>
              <a:rPr lang="fr-FR" dirty="0" err="1">
                <a:latin typeface="Albertus Extra Bold" panose="020E0802040304020204" pitchFamily="34" charset="0"/>
              </a:rPr>
              <a:t>students</a:t>
            </a:r>
            <a:r>
              <a:rPr lang="fr-FR" dirty="0">
                <a:latin typeface="Albertus Extra Bold" panose="020E0802040304020204" pitchFamily="34" charset="0"/>
              </a:rPr>
              <a:t> to </a:t>
            </a:r>
            <a:r>
              <a:rPr lang="fr-FR" dirty="0" err="1">
                <a:latin typeface="Albertus Extra Bold" panose="020E0802040304020204" pitchFamily="34" charset="0"/>
              </a:rPr>
              <a:t>illustrate</a:t>
            </a:r>
            <a:r>
              <a:rPr lang="fr-FR" dirty="0">
                <a:latin typeface="Albertus Extra Bold" panose="020E0802040304020204" pitchFamily="34" charset="0"/>
              </a:rPr>
              <a:t> </a:t>
            </a:r>
            <a:r>
              <a:rPr lang="fr-FR" dirty="0" err="1">
                <a:latin typeface="Albertus Extra Bold" panose="020E0802040304020204" pitchFamily="34" charset="0"/>
              </a:rPr>
              <a:t>their</a:t>
            </a:r>
            <a:r>
              <a:rPr lang="fr-FR" dirty="0">
                <a:latin typeface="Albertus Extra Bold" panose="020E0802040304020204" pitchFamily="34" charset="0"/>
              </a:rPr>
              <a:t> ERASMUS </a:t>
            </a:r>
            <a:r>
              <a:rPr lang="fr-FR" dirty="0" err="1">
                <a:latin typeface="Albertus Extra Bold" panose="020E0802040304020204" pitchFamily="34" charset="0"/>
              </a:rPr>
              <a:t>experience</a:t>
            </a:r>
            <a:r>
              <a:rPr lang="fr-FR" dirty="0">
                <a:latin typeface="Albertus Extra Bold" panose="020E0802040304020204" pitchFamily="34" charset="0"/>
              </a:rPr>
              <a:t> (</a:t>
            </a:r>
            <a:r>
              <a:rPr lang="fr-FR" dirty="0" err="1">
                <a:latin typeface="Albertus Extra Bold" panose="020E0802040304020204" pitchFamily="34" charset="0"/>
              </a:rPr>
              <a:t>texts</a:t>
            </a:r>
            <a:r>
              <a:rPr lang="fr-FR" dirty="0">
                <a:latin typeface="Albertus Extra Bold" panose="020E0802040304020204" pitchFamily="34" charset="0"/>
              </a:rPr>
              <a:t>, photos, </a:t>
            </a:r>
            <a:r>
              <a:rPr lang="fr-FR" dirty="0" err="1">
                <a:latin typeface="Albertus Extra Bold" panose="020E0802040304020204" pitchFamily="34" charset="0"/>
              </a:rPr>
              <a:t>maps</a:t>
            </a:r>
            <a:r>
              <a:rPr lang="fr-FR" dirty="0">
                <a:latin typeface="Albertus Extra Bold" panose="020E0802040304020204" pitchFamily="34" charset="0"/>
              </a:rPr>
              <a:t>,…) and </a:t>
            </a:r>
            <a:r>
              <a:rPr lang="fr-FR" dirty="0" err="1">
                <a:latin typeface="Albertus Extra Bold" panose="020E0802040304020204" pitchFamily="34" charset="0"/>
              </a:rPr>
              <a:t>share</a:t>
            </a:r>
            <a:r>
              <a:rPr lang="fr-FR" dirty="0">
                <a:latin typeface="Albertus Extra Bold" panose="020E0802040304020204" pitchFamily="34" charset="0"/>
              </a:rPr>
              <a:t> </a:t>
            </a:r>
            <a:r>
              <a:rPr lang="fr-FR" dirty="0" err="1">
                <a:latin typeface="Albertus Extra Bold" panose="020E0802040304020204" pitchFamily="34" charset="0"/>
              </a:rPr>
              <a:t>them</a:t>
            </a:r>
            <a:r>
              <a:rPr lang="fr-FR" dirty="0">
                <a:latin typeface="Albertus Extra Bold" panose="020E0802040304020204" pitchFamily="34" charset="0"/>
              </a:rPr>
              <a:t> </a:t>
            </a:r>
            <a:r>
              <a:rPr lang="fr-FR" dirty="0" err="1">
                <a:latin typeface="Albertus Extra Bold" panose="020E0802040304020204" pitchFamily="34" charset="0"/>
              </a:rPr>
              <a:t>with</a:t>
            </a:r>
            <a:r>
              <a:rPr lang="fr-FR" dirty="0">
                <a:latin typeface="Albertus Extra Bold" panose="020E0802040304020204" pitchFamily="34" charset="0"/>
              </a:rPr>
              <a:t> </a:t>
            </a:r>
            <a:r>
              <a:rPr lang="fr-FR" dirty="0" err="1">
                <a:latin typeface="Albertus Extra Bold" panose="020E0802040304020204" pitchFamily="34" charset="0"/>
              </a:rPr>
              <a:t>their</a:t>
            </a:r>
            <a:r>
              <a:rPr lang="fr-FR" dirty="0">
                <a:latin typeface="Albertus Extra Bold" panose="020E0802040304020204" pitchFamily="34" charset="0"/>
              </a:rPr>
              <a:t> online </a:t>
            </a:r>
            <a:r>
              <a:rPr lang="fr-FR" dirty="0" err="1">
                <a:latin typeface="Albertus Extra Bold" panose="020E0802040304020204" pitchFamily="34" charset="0"/>
              </a:rPr>
              <a:t>community</a:t>
            </a:r>
            <a:r>
              <a:rPr lang="fr-FR" dirty="0">
                <a:latin typeface="Albertus Extra Bold" panose="020E0802040304020204" pitchFamily="34" charset="0"/>
              </a:rPr>
              <a:t>.</a:t>
            </a:r>
          </a:p>
          <a:p>
            <a:pPr algn="ctr"/>
            <a:endParaRPr lang="fr-FR" dirty="0">
              <a:latin typeface="Albertus Extra Bold" panose="020E0802040304020204" pitchFamily="34" charset="0"/>
            </a:endParaRPr>
          </a:p>
          <a:p>
            <a:pPr algn="ctr"/>
            <a:endParaRPr lang="fr-FR" dirty="0">
              <a:latin typeface="Albertus Extra Bold" panose="020E0802040304020204" pitchFamily="34" charset="0"/>
            </a:endParaRPr>
          </a:p>
          <a:p>
            <a:pPr algn="ctr"/>
            <a:r>
              <a:rPr lang="fr-FR" dirty="0" err="1">
                <a:latin typeface="Albertus Extra Bold" panose="020E0802040304020204" pitchFamily="34" charset="0"/>
              </a:rPr>
              <a:t>Moreover</a:t>
            </a:r>
            <a:r>
              <a:rPr lang="fr-FR" dirty="0">
                <a:latin typeface="Albertus Extra Bold" panose="020E0802040304020204" pitchFamily="34" charset="0"/>
              </a:rPr>
              <a:t>, all the </a:t>
            </a:r>
            <a:r>
              <a:rPr lang="fr-FR" dirty="0" err="1">
                <a:latin typeface="Albertus Extra Bold" panose="020E0802040304020204" pitchFamily="34" charset="0"/>
              </a:rPr>
              <a:t>necessary</a:t>
            </a:r>
            <a:r>
              <a:rPr lang="fr-FR" dirty="0">
                <a:latin typeface="Albertus Extra Bold" panose="020E0802040304020204" pitchFamily="34" charset="0"/>
              </a:rPr>
              <a:t> </a:t>
            </a:r>
            <a:r>
              <a:rPr lang="fr-FR" dirty="0" err="1">
                <a:latin typeface="Albertus Extra Bold" panose="020E0802040304020204" pitchFamily="34" charset="0"/>
              </a:rPr>
              <a:t>skills</a:t>
            </a:r>
            <a:r>
              <a:rPr lang="fr-FR" dirty="0">
                <a:latin typeface="Albertus Extra Bold" panose="020E0802040304020204" pitchFamily="34" charset="0"/>
              </a:rPr>
              <a:t> </a:t>
            </a:r>
            <a:r>
              <a:rPr lang="fr-FR" dirty="0" err="1">
                <a:latin typeface="Albertus Extra Bold" panose="020E0802040304020204" pitchFamily="34" charset="0"/>
              </a:rPr>
              <a:t>used</a:t>
            </a:r>
            <a:r>
              <a:rPr lang="fr-FR" dirty="0">
                <a:latin typeface="Albertus Extra Bold" panose="020E0802040304020204" pitchFamily="34" charset="0"/>
              </a:rPr>
              <a:t> by </a:t>
            </a:r>
            <a:r>
              <a:rPr lang="fr-FR" dirty="0" err="1">
                <a:latin typeface="Albertus Extra Bold" panose="020E0802040304020204" pitchFamily="34" charset="0"/>
              </a:rPr>
              <a:t>students</a:t>
            </a:r>
            <a:r>
              <a:rPr lang="fr-FR" dirty="0">
                <a:latin typeface="Albertus Extra Bold" panose="020E0802040304020204" pitchFamily="34" charset="0"/>
              </a:rPr>
              <a:t> </a:t>
            </a:r>
            <a:r>
              <a:rPr lang="fr-FR" dirty="0" err="1">
                <a:latin typeface="Albertus Extra Bold" panose="020E0802040304020204" pitchFamily="34" charset="0"/>
              </a:rPr>
              <a:t>during</a:t>
            </a:r>
            <a:r>
              <a:rPr lang="fr-FR" dirty="0">
                <a:latin typeface="Albertus Extra Bold" panose="020E0802040304020204" pitchFamily="34" charset="0"/>
              </a:rPr>
              <a:t> the </a:t>
            </a:r>
            <a:r>
              <a:rPr lang="fr-FR" dirty="0" err="1">
                <a:latin typeface="Albertus Extra Bold" panose="020E0802040304020204" pitchFamily="34" charset="0"/>
              </a:rPr>
              <a:t>mobility</a:t>
            </a:r>
            <a:r>
              <a:rPr lang="fr-FR" dirty="0">
                <a:latin typeface="Albertus Extra Bold" panose="020E0802040304020204" pitchFamily="34" charset="0"/>
              </a:rPr>
              <a:t> are </a:t>
            </a:r>
            <a:r>
              <a:rPr lang="fr-FR" dirty="0" err="1">
                <a:latin typeface="Albertus Extra Bold" panose="020E0802040304020204" pitchFamily="34" charset="0"/>
              </a:rPr>
              <a:t>listed</a:t>
            </a:r>
            <a:r>
              <a:rPr lang="fr-FR" dirty="0">
                <a:latin typeface="Albertus Extra Bold" panose="020E0802040304020204" pitchFamily="34" charset="0"/>
              </a:rPr>
              <a:t> up. </a:t>
            </a:r>
            <a:r>
              <a:rPr lang="fr-FR" dirty="0" err="1">
                <a:latin typeface="Albertus Extra Bold" panose="020E0802040304020204" pitchFamily="34" charset="0"/>
              </a:rPr>
              <a:t>Thanks</a:t>
            </a:r>
            <a:r>
              <a:rPr lang="fr-FR" dirty="0">
                <a:latin typeface="Albertus Extra Bold" panose="020E0802040304020204" pitchFamily="34" charset="0"/>
              </a:rPr>
              <a:t> to </a:t>
            </a:r>
            <a:r>
              <a:rPr lang="fr-FR" dirty="0" err="1">
                <a:latin typeface="Albertus Extra Bold" panose="020E0802040304020204" pitchFamily="34" charset="0"/>
              </a:rPr>
              <a:t>this</a:t>
            </a:r>
            <a:r>
              <a:rPr lang="fr-FR" dirty="0">
                <a:latin typeface="Albertus Extra Bold" panose="020E0802040304020204" pitchFamily="34" charset="0"/>
              </a:rPr>
              <a:t> application, </a:t>
            </a:r>
            <a:r>
              <a:rPr lang="fr-FR" dirty="0" err="1">
                <a:latin typeface="Albertus Extra Bold" panose="020E0802040304020204" pitchFamily="34" charset="0"/>
              </a:rPr>
              <a:t>pupils</a:t>
            </a:r>
            <a:r>
              <a:rPr lang="fr-FR" dirty="0">
                <a:latin typeface="Albertus Extra Bold" panose="020E0802040304020204" pitchFamily="34" charset="0"/>
              </a:rPr>
              <a:t> can </a:t>
            </a:r>
            <a:r>
              <a:rPr lang="fr-FR" dirty="0" err="1">
                <a:latin typeface="Albertus Extra Bold" panose="020E0802040304020204" pitchFamily="34" charset="0"/>
              </a:rPr>
              <a:t>be</a:t>
            </a:r>
            <a:r>
              <a:rPr lang="fr-FR" dirty="0">
                <a:latin typeface="Albertus Extra Bold" panose="020E0802040304020204" pitchFamily="34" charset="0"/>
              </a:rPr>
              <a:t> </a:t>
            </a:r>
            <a:r>
              <a:rPr lang="fr-FR" dirty="0" err="1">
                <a:latin typeface="Albertus Extra Bold" panose="020E0802040304020204" pitchFamily="34" charset="0"/>
              </a:rPr>
              <a:t>aware</a:t>
            </a:r>
            <a:r>
              <a:rPr lang="fr-FR" dirty="0">
                <a:latin typeface="Albertus Extra Bold" panose="020E0802040304020204" pitchFamily="34" charset="0"/>
              </a:rPr>
              <a:t> of the </a:t>
            </a:r>
            <a:r>
              <a:rPr lang="fr-FR" dirty="0" err="1">
                <a:latin typeface="Albertus Extra Bold" panose="020E0802040304020204" pitchFamily="34" charset="0"/>
              </a:rPr>
              <a:t>progress</a:t>
            </a:r>
            <a:r>
              <a:rPr lang="fr-FR" dirty="0">
                <a:latin typeface="Albertus Extra Bold" panose="020E0802040304020204" pitchFamily="34" charset="0"/>
              </a:rPr>
              <a:t> </a:t>
            </a:r>
            <a:r>
              <a:rPr lang="fr-FR" dirty="0" err="1">
                <a:latin typeface="Albertus Extra Bold" panose="020E0802040304020204" pitchFamily="34" charset="0"/>
              </a:rPr>
              <a:t>they</a:t>
            </a:r>
            <a:r>
              <a:rPr lang="fr-FR" dirty="0">
                <a:latin typeface="Albertus Extra Bold" panose="020E0802040304020204" pitchFamily="34" charset="0"/>
              </a:rPr>
              <a:t> have made in </a:t>
            </a:r>
            <a:r>
              <a:rPr lang="fr-FR" dirty="0" err="1">
                <a:latin typeface="Albertus Extra Bold" panose="020E0802040304020204" pitchFamily="34" charset="0"/>
              </a:rPr>
              <a:t>different</a:t>
            </a:r>
            <a:r>
              <a:rPr lang="fr-FR" dirty="0">
                <a:latin typeface="Albertus Extra Bold" panose="020E0802040304020204" pitchFamily="34" charset="0"/>
              </a:rPr>
              <a:t> </a:t>
            </a:r>
            <a:r>
              <a:rPr lang="fr-FR" dirty="0" err="1">
                <a:latin typeface="Albertus Extra Bold" panose="020E0802040304020204" pitchFamily="34" charset="0"/>
              </a:rPr>
              <a:t>fields</a:t>
            </a:r>
            <a:r>
              <a:rPr lang="fr-FR" dirty="0">
                <a:latin typeface="Albertus Extra Bold" panose="020E0802040304020204" pitchFamily="34" charset="0"/>
              </a:rPr>
              <a:t>.</a:t>
            </a:r>
          </a:p>
          <a:p>
            <a:pPr algn="ctr"/>
            <a:endParaRPr lang="fr-FR" dirty="0">
              <a:latin typeface="Albertus Extra Bold" panose="020E0802040304020204" pitchFamily="34" charset="0"/>
            </a:endParaRPr>
          </a:p>
          <a:p>
            <a:pPr algn="ctr"/>
            <a:endParaRPr lang="fr-FR" dirty="0">
              <a:latin typeface="Albertus Extra Bold" panose="020E0802040304020204" pitchFamily="34" charset="0"/>
            </a:endParaRPr>
          </a:p>
          <a:p>
            <a:pPr algn="ctr"/>
            <a:r>
              <a:rPr lang="fr-FR" dirty="0">
                <a:latin typeface="Albertus Extra Bold" panose="020E0802040304020204" pitchFamily="34" charset="0"/>
              </a:rPr>
              <a:t>DAYTRIPPER </a:t>
            </a:r>
            <a:r>
              <a:rPr lang="fr-FR" dirty="0" err="1">
                <a:latin typeface="Albertus Extra Bold" panose="020E0802040304020204" pitchFamily="34" charset="0"/>
              </a:rPr>
              <a:t>also</a:t>
            </a:r>
            <a:r>
              <a:rPr lang="fr-FR" dirty="0">
                <a:latin typeface="Albertus Extra Bold" panose="020E0802040304020204" pitchFamily="34" charset="0"/>
              </a:rPr>
              <a:t> </a:t>
            </a:r>
            <a:r>
              <a:rPr lang="fr-FR" dirty="0" err="1">
                <a:latin typeface="Albertus Extra Bold" panose="020E0802040304020204" pitchFamily="34" charset="0"/>
              </a:rPr>
              <a:t>allows</a:t>
            </a:r>
            <a:r>
              <a:rPr lang="fr-FR" dirty="0">
                <a:latin typeface="Albertus Extra Bold" panose="020E0802040304020204" pitchFamily="34" charset="0"/>
              </a:rPr>
              <a:t> to </a:t>
            </a:r>
            <a:r>
              <a:rPr lang="fr-FR" dirty="0" err="1">
                <a:latin typeface="Albertus Extra Bold" panose="020E0802040304020204" pitchFamily="34" charset="0"/>
              </a:rPr>
              <a:t>get</a:t>
            </a:r>
            <a:r>
              <a:rPr lang="fr-FR" dirty="0">
                <a:latin typeface="Albertus Extra Bold" panose="020E0802040304020204" pitchFamily="34" charset="0"/>
              </a:rPr>
              <a:t> all the information </a:t>
            </a:r>
            <a:r>
              <a:rPr lang="fr-FR" dirty="0" err="1">
                <a:latin typeface="Albertus Extra Bold" panose="020E0802040304020204" pitchFamily="34" charset="0"/>
              </a:rPr>
              <a:t>shared</a:t>
            </a:r>
            <a:r>
              <a:rPr lang="fr-FR" dirty="0">
                <a:latin typeface="Albertus Extra Bold" panose="020E0802040304020204" pitchFamily="34" charset="0"/>
              </a:rPr>
              <a:t> </a:t>
            </a:r>
            <a:r>
              <a:rPr lang="fr-FR" dirty="0" err="1">
                <a:latin typeface="Albertus Extra Bold" panose="020E0802040304020204" pitchFamily="34" charset="0"/>
              </a:rPr>
              <a:t>anonymously</a:t>
            </a:r>
            <a:r>
              <a:rPr lang="fr-FR" dirty="0">
                <a:latin typeface="Albertus Extra Bold" panose="020E0802040304020204" pitchFamily="34" charset="0"/>
              </a:rPr>
              <a:t> by the </a:t>
            </a:r>
            <a:r>
              <a:rPr lang="fr-FR" dirty="0" err="1">
                <a:latin typeface="Albertus Extra Bold" panose="020E0802040304020204" pitchFamily="34" charset="0"/>
              </a:rPr>
              <a:t>ambassadors</a:t>
            </a:r>
            <a:r>
              <a:rPr lang="fr-FR" dirty="0">
                <a:latin typeface="Albertus Extra Bold" panose="020E0802040304020204" pitchFamily="34" charset="0"/>
              </a:rPr>
              <a:t> and use </a:t>
            </a:r>
            <a:r>
              <a:rPr lang="fr-FR" dirty="0" err="1">
                <a:latin typeface="Albertus Extra Bold" panose="020E0802040304020204" pitchFamily="34" charset="0"/>
              </a:rPr>
              <a:t>it</a:t>
            </a:r>
            <a:r>
              <a:rPr lang="fr-FR" dirty="0">
                <a:latin typeface="Albertus Extra Bold" panose="020E0802040304020204" pitchFamily="34" charset="0"/>
              </a:rPr>
              <a:t> to </a:t>
            </a:r>
            <a:r>
              <a:rPr lang="fr-FR" dirty="0" err="1">
                <a:latin typeface="Albertus Extra Bold" panose="020E0802040304020204" pitchFamily="34" charset="0"/>
              </a:rPr>
              <a:t>assess</a:t>
            </a:r>
            <a:r>
              <a:rPr lang="fr-FR" dirty="0">
                <a:latin typeface="Albertus Extra Bold" panose="020E0802040304020204" pitchFamily="34" charset="0"/>
              </a:rPr>
              <a:t> the </a:t>
            </a:r>
            <a:r>
              <a:rPr lang="fr-FR" dirty="0" err="1">
                <a:latin typeface="Albertus Extra Bold" panose="020E0802040304020204" pitchFamily="34" charset="0"/>
              </a:rPr>
              <a:t>mobilities</a:t>
            </a:r>
            <a:r>
              <a:rPr lang="fr-FR" dirty="0">
                <a:latin typeface="Albertus Extra Bold" panose="020E0802040304020204" pitchFamily="34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77AE6B6-1D36-4691-BA1A-7DC6AD61ED92}"/>
              </a:ext>
            </a:extLst>
          </p:cNvPr>
          <p:cNvSpPr/>
          <p:nvPr/>
        </p:nvSpPr>
        <p:spPr>
          <a:xfrm>
            <a:off x="0" y="2223961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800" dirty="0">
                <a:solidFill>
                  <a:prstClr val="black"/>
                </a:solidFill>
                <a:latin typeface="Albertus Extra Bold" panose="020E0802040304020204" pitchFamily="34" charset="0"/>
              </a:rPr>
              <a:t>Shoot, tell, </a:t>
            </a:r>
            <a:r>
              <a:rPr lang="fr-FR" sz="2800" dirty="0" err="1">
                <a:solidFill>
                  <a:prstClr val="black"/>
                </a:solidFill>
                <a:latin typeface="Albertus Extra Bold" panose="020E0802040304020204" pitchFamily="34" charset="0"/>
              </a:rPr>
              <a:t>share</a:t>
            </a:r>
            <a:r>
              <a:rPr lang="fr-FR" sz="2800" dirty="0">
                <a:solidFill>
                  <a:prstClr val="black"/>
                </a:solidFill>
                <a:latin typeface="Albertus Extra Bold" panose="020E0802040304020204" pitchFamily="34" charset="0"/>
              </a:rPr>
              <a:t> and ... Promote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012E47C-08BC-44D1-B0AD-194299F6B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54" y="102153"/>
            <a:ext cx="2343150" cy="234315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E32E9249-E7FC-409D-8DF6-1814A7EA5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3491" y="0"/>
            <a:ext cx="1788509" cy="317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22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F5B26B7-1D71-4C2B-9A4B-B91A7263178D}"/>
              </a:ext>
            </a:extLst>
          </p:cNvPr>
          <p:cNvSpPr/>
          <p:nvPr/>
        </p:nvSpPr>
        <p:spPr>
          <a:xfrm>
            <a:off x="2583540" y="1764384"/>
            <a:ext cx="676365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222222"/>
                </a:solidFill>
                <a:latin typeface="Albertus Extra Bold" panose="020E0802040304020204" pitchFamily="34" charset="0"/>
              </a:rPr>
              <a:t>Finally, we don’t really keep much track of our experiences. Most of the times, things are set aside : a hard disk full of pictures, a few lines on a CV… Words don’t easily come to value what we have experienced.</a:t>
            </a:r>
          </a:p>
          <a:p>
            <a:pPr algn="just"/>
            <a:r>
              <a:rPr lang="en-US" dirty="0">
                <a:latin typeface="Albertus Extra Bold" panose="020E0802040304020204" pitchFamily="34" charset="0"/>
              </a:rPr>
              <a:t/>
            </a:r>
            <a:br>
              <a:rPr lang="en-US" dirty="0">
                <a:latin typeface="Albertus Extra Bold" panose="020E0802040304020204" pitchFamily="34" charset="0"/>
              </a:rPr>
            </a:br>
            <a:r>
              <a:rPr lang="en-US" dirty="0">
                <a:solidFill>
                  <a:srgbClr val="222222"/>
                </a:solidFill>
                <a:latin typeface="Albertus Extra Bold" panose="020E0802040304020204" pitchFamily="34" charset="0"/>
              </a:rPr>
              <a:t>In family, with friends, during a visit, a travel, in a training course, at work(…) with Daytripper!, don’t forget all these little moments that make your life unique and beautiful.</a:t>
            </a:r>
            <a:r>
              <a:rPr lang="en-US" dirty="0">
                <a:latin typeface="Albertus Extra Bold" panose="020E0802040304020204" pitchFamily="34" charset="0"/>
              </a:rPr>
              <a:t/>
            </a:r>
            <a:br>
              <a:rPr lang="en-US" dirty="0">
                <a:latin typeface="Albertus Extra Bold" panose="020E0802040304020204" pitchFamily="34" charset="0"/>
              </a:rPr>
            </a:br>
            <a:r>
              <a:rPr lang="en-US" dirty="0">
                <a:latin typeface="Albertus Extra Bold" panose="020E0802040304020204" pitchFamily="34" charset="0"/>
              </a:rPr>
              <a:t/>
            </a:r>
            <a:br>
              <a:rPr lang="en-US" dirty="0">
                <a:latin typeface="Albertus Extra Bold" panose="020E0802040304020204" pitchFamily="34" charset="0"/>
              </a:rPr>
            </a:br>
            <a:r>
              <a:rPr lang="en-US" dirty="0">
                <a:solidFill>
                  <a:srgbClr val="222222"/>
                </a:solidFill>
                <a:latin typeface="Albertus Extra Bold" panose="020E0802040304020204" pitchFamily="34" charset="0"/>
              </a:rPr>
              <a:t>Daytripper is the opportunity to easily collect, publish and share experiences through images and related stories, taken from a personal private diary (journal) and this on a web format or a PDF version (stories). </a:t>
            </a:r>
            <a:r>
              <a:rPr lang="en-US" dirty="0" smtClean="0">
                <a:solidFill>
                  <a:srgbClr val="222222"/>
                </a:solidFill>
                <a:latin typeface="Albertus Extra Bold" panose="020E0802040304020204" pitchFamily="34" charset="0"/>
              </a:rPr>
              <a:t>The stories can be published on </a:t>
            </a:r>
            <a:r>
              <a:rPr lang="en-US" dirty="0" err="1" smtClean="0">
                <a:solidFill>
                  <a:srgbClr val="222222"/>
                </a:solidFill>
                <a:latin typeface="Albertus Extra Bold" panose="020E0802040304020204" pitchFamily="34" charset="0"/>
              </a:rPr>
              <a:t>Etwinning</a:t>
            </a:r>
            <a:r>
              <a:rPr lang="en-US" dirty="0" smtClean="0">
                <a:solidFill>
                  <a:srgbClr val="222222"/>
                </a:solidFill>
                <a:latin typeface="Albertus Extra Bold" panose="020E0802040304020204" pitchFamily="34" charset="0"/>
              </a:rPr>
              <a:t> and used for the final exhibitions.</a:t>
            </a:r>
            <a:endParaRPr lang="fr-FR" dirty="0">
              <a:latin typeface="Albertus Extra Bold" panose="020E0802040304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AEAA52B-6C76-4E5D-92F2-9624B172169A}"/>
              </a:ext>
            </a:extLst>
          </p:cNvPr>
          <p:cNvSpPr txBox="1"/>
          <p:nvPr/>
        </p:nvSpPr>
        <p:spPr>
          <a:xfrm>
            <a:off x="0" y="783772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lbertus Extra Bold" panose="020E0802040304020204" pitchFamily="34" charset="0"/>
              </a:rPr>
              <a:t>DOWNLOAD DAYTRIPPER FOR FREE ON YOUR MOBILE PHONE !</a:t>
            </a:r>
          </a:p>
          <a:p>
            <a:pPr algn="ctr"/>
            <a:r>
              <a:rPr lang="fr-FR" dirty="0">
                <a:latin typeface="Albertus Extra Bold" panose="020E0802040304020204" pitchFamily="34" charset="0"/>
              </a:rPr>
              <a:t>LET’S EXPERIENCE IT TOGETHER</a:t>
            </a:r>
          </a:p>
        </p:txBody>
      </p:sp>
    </p:spTree>
    <p:extLst>
      <p:ext uri="{BB962C8B-B14F-4D97-AF65-F5344CB8AC3E}">
        <p14:creationId xmlns:p14="http://schemas.microsoft.com/office/powerpoint/2010/main" val="319082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5628E16-FA97-43E8-892F-961158336AA9}"/>
              </a:ext>
            </a:extLst>
          </p:cNvPr>
          <p:cNvSpPr/>
          <p:nvPr/>
        </p:nvSpPr>
        <p:spPr>
          <a:xfrm>
            <a:off x="0" y="0"/>
            <a:ext cx="6226629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rgbClr val="222222"/>
                </a:solidFill>
                <a:latin typeface="Albertus Extra Bold" panose="020E0802040304020204" pitchFamily="34" charset="0"/>
              </a:rPr>
              <a:t>Based upon this personal e-diary, users can easily identify competencies used and acquired during their experiences and profile themselves according to their needs and desires.</a:t>
            </a:r>
          </a:p>
          <a:p>
            <a:pPr algn="just"/>
            <a:r>
              <a:rPr lang="en-US" sz="1400" dirty="0">
                <a:latin typeface="Albertus Extra Bold" panose="020E0802040304020204" pitchFamily="34" charset="0"/>
              </a:rPr>
              <a:t/>
            </a:r>
            <a:br>
              <a:rPr lang="en-US" sz="1400" dirty="0">
                <a:latin typeface="Albertus Extra Bold" panose="020E0802040304020204" pitchFamily="34" charset="0"/>
              </a:rPr>
            </a:br>
            <a:r>
              <a:rPr lang="en-US" sz="1400" dirty="0">
                <a:solidFill>
                  <a:srgbClr val="222222"/>
                </a:solidFill>
                <a:latin typeface="Albertus Extra Bold" panose="020E0802040304020204" pitchFamily="34" charset="0"/>
              </a:rPr>
              <a:t>Different missions encourage users to publish these experiences, profile themselves and inspire others to seek and pursue full bodied experiences.</a:t>
            </a:r>
          </a:p>
          <a:p>
            <a:pPr algn="just"/>
            <a:r>
              <a:rPr lang="en-US" sz="1400" dirty="0">
                <a:latin typeface="Albertus Extra Bold" panose="020E0802040304020204" pitchFamily="34" charset="0"/>
              </a:rPr>
              <a:t/>
            </a:r>
            <a:br>
              <a:rPr lang="en-US" sz="1400" dirty="0">
                <a:latin typeface="Albertus Extra Bold" panose="020E0802040304020204" pitchFamily="34" charset="0"/>
              </a:rPr>
            </a:br>
            <a:r>
              <a:rPr lang="en-US" sz="1400" dirty="0">
                <a:solidFill>
                  <a:srgbClr val="222222"/>
                </a:solidFill>
                <a:latin typeface="Albertus Extra Bold" panose="020E0802040304020204" pitchFamily="34" charset="0"/>
              </a:rPr>
              <a:t>Within </a:t>
            </a:r>
            <a:r>
              <a:rPr lang="en-US" sz="1400" dirty="0" smtClean="0">
                <a:solidFill>
                  <a:srgbClr val="222222"/>
                </a:solidFill>
                <a:latin typeface="Albertus Extra Bold" panose="020E0802040304020204" pitchFamily="34" charset="0"/>
              </a:rPr>
              <a:t>Daytripper</a:t>
            </a:r>
            <a:r>
              <a:rPr lang="en-US" sz="1400" dirty="0">
                <a:solidFill>
                  <a:srgbClr val="222222"/>
                </a:solidFill>
                <a:latin typeface="Albertus Extra Bold" panose="020E0802040304020204" pitchFamily="34" charset="0"/>
              </a:rPr>
              <a:t>, users have the opportunity to enter communities. In these spaces, they find relevant information depending on their needs : specific information, games, competition…). Thus to accompany their life journey.</a:t>
            </a:r>
          </a:p>
          <a:p>
            <a:pPr algn="just"/>
            <a:r>
              <a:rPr lang="en-US" sz="1400" dirty="0">
                <a:latin typeface="Albertus Extra Bold" panose="020E0802040304020204" pitchFamily="34" charset="0"/>
              </a:rPr>
              <a:t/>
            </a:r>
            <a:br>
              <a:rPr lang="en-US" sz="1400" dirty="0">
                <a:latin typeface="Albertus Extra Bold" panose="020E0802040304020204" pitchFamily="34" charset="0"/>
              </a:rPr>
            </a:br>
            <a:r>
              <a:rPr lang="en-US" sz="1400" dirty="0">
                <a:solidFill>
                  <a:srgbClr val="222222"/>
                </a:solidFill>
                <a:latin typeface="Albertus Extra Bold" panose="020E0802040304020204" pitchFamily="34" charset="0"/>
              </a:rPr>
              <a:t>Daytripper creates the chance to consciously live and remember your life adventures, small and big.</a:t>
            </a:r>
          </a:p>
          <a:p>
            <a:pPr algn="just"/>
            <a:r>
              <a:rPr lang="en-US" sz="1400" dirty="0">
                <a:latin typeface="Albertus Extra Bold" panose="020E0802040304020204" pitchFamily="34" charset="0"/>
              </a:rPr>
              <a:t/>
            </a:r>
            <a:br>
              <a:rPr lang="en-US" sz="1400" dirty="0">
                <a:latin typeface="Albertus Extra Bold" panose="020E0802040304020204" pitchFamily="34" charset="0"/>
              </a:rPr>
            </a:br>
            <a:r>
              <a:rPr lang="en-US" sz="1400" dirty="0">
                <a:latin typeface="Albertus Extra Bold" panose="020E0802040304020204" pitchFamily="34" charset="0"/>
              </a:rPr>
              <a:t/>
            </a:r>
            <a:br>
              <a:rPr lang="en-US" sz="1400" dirty="0">
                <a:latin typeface="Albertus Extra Bold" panose="020E0802040304020204" pitchFamily="34" charset="0"/>
              </a:rPr>
            </a:br>
            <a:r>
              <a:rPr lang="en-US" sz="1400" dirty="0">
                <a:solidFill>
                  <a:srgbClr val="222222"/>
                </a:solidFill>
                <a:latin typeface="Albertus Extra Bold" panose="020E0802040304020204" pitchFamily="34" charset="0"/>
              </a:rPr>
              <a:t>Different steps</a:t>
            </a:r>
          </a:p>
          <a:p>
            <a:pPr algn="just"/>
            <a:r>
              <a:rPr lang="en-US" sz="1400" dirty="0">
                <a:latin typeface="Albertus Extra Bold" panose="020E0802040304020204" pitchFamily="34" charset="0"/>
              </a:rPr>
              <a:t/>
            </a:r>
            <a:br>
              <a:rPr lang="en-US" sz="1400" dirty="0">
                <a:latin typeface="Albertus Extra Bold" panose="020E0802040304020204" pitchFamily="34" charset="0"/>
              </a:rPr>
            </a:br>
            <a:r>
              <a:rPr lang="en-US" sz="1400" dirty="0">
                <a:solidFill>
                  <a:srgbClr val="222222"/>
                </a:solidFill>
                <a:latin typeface="Albertus Extra Bold" panose="020E0802040304020204" pitchFamily="34" charset="0"/>
              </a:rPr>
              <a:t>-Through pictures, short text (…), users easily record their experiences on an app’.</a:t>
            </a:r>
          </a:p>
          <a:p>
            <a:pPr algn="just"/>
            <a:r>
              <a:rPr lang="en-US" sz="1400" dirty="0">
                <a:latin typeface="Albertus Extra Bold" panose="020E0802040304020204" pitchFamily="34" charset="0"/>
              </a:rPr>
              <a:t/>
            </a:r>
            <a:br>
              <a:rPr lang="en-US" sz="1400" dirty="0">
                <a:latin typeface="Albertus Extra Bold" panose="020E0802040304020204" pitchFamily="34" charset="0"/>
              </a:rPr>
            </a:br>
            <a:r>
              <a:rPr lang="en-US" sz="1400" dirty="0">
                <a:solidFill>
                  <a:srgbClr val="222222"/>
                </a:solidFill>
                <a:latin typeface="Albertus Extra Bold" panose="020E0802040304020204" pitchFamily="34" charset="0"/>
              </a:rPr>
              <a:t>- They compile their experiences in order to create « stories » on a synthetic and attractive format (pdf and </a:t>
            </a:r>
            <a:r>
              <a:rPr lang="en-US" sz="1400" dirty="0" err="1">
                <a:solidFill>
                  <a:srgbClr val="222222"/>
                </a:solidFill>
                <a:latin typeface="Albertus Extra Bold" panose="020E0802040304020204" pitchFamily="34" charset="0"/>
              </a:rPr>
              <a:t>webdoc</a:t>
            </a:r>
            <a:r>
              <a:rPr lang="en-US" sz="1400" dirty="0">
                <a:solidFill>
                  <a:srgbClr val="222222"/>
                </a:solidFill>
                <a:latin typeface="Albertus Extra Bold" panose="020E0802040304020204" pitchFamily="34" charset="0"/>
              </a:rPr>
              <a:t>).</a:t>
            </a:r>
          </a:p>
          <a:p>
            <a:pPr algn="just"/>
            <a:r>
              <a:rPr lang="en-US" sz="1400" dirty="0">
                <a:latin typeface="Albertus Extra Bold" panose="020E0802040304020204" pitchFamily="34" charset="0"/>
              </a:rPr>
              <a:t/>
            </a:r>
            <a:br>
              <a:rPr lang="en-US" sz="1400" dirty="0">
                <a:latin typeface="Albertus Extra Bold" panose="020E0802040304020204" pitchFamily="34" charset="0"/>
              </a:rPr>
            </a:br>
            <a:r>
              <a:rPr lang="en-US" sz="1400" dirty="0">
                <a:solidFill>
                  <a:srgbClr val="222222"/>
                </a:solidFill>
                <a:latin typeface="Albertus Extra Bold" panose="020E0802040304020204" pitchFamily="34" charset="0"/>
              </a:rPr>
              <a:t>- They can easily translate their own experiences into « talents » and value them with their profile on a final book</a:t>
            </a:r>
          </a:p>
          <a:p>
            <a:pPr algn="just"/>
            <a:r>
              <a:rPr lang="en-US" sz="1400" dirty="0">
                <a:latin typeface="Albertus Extra Bold" panose="020E0802040304020204" pitchFamily="34" charset="0"/>
              </a:rPr>
              <a:t/>
            </a:r>
            <a:br>
              <a:rPr lang="en-US" sz="1400" dirty="0">
                <a:latin typeface="Albertus Extra Bold" panose="020E0802040304020204" pitchFamily="34" charset="0"/>
              </a:rPr>
            </a:br>
            <a:r>
              <a:rPr lang="en-US" sz="1400" dirty="0">
                <a:solidFill>
                  <a:srgbClr val="222222"/>
                </a:solidFill>
                <a:latin typeface="Albertus Extra Bold" panose="020E0802040304020204" pitchFamily="34" charset="0"/>
              </a:rPr>
              <a:t>- They share their experiences (« stories ») and profile with peers, tutors, friends, family…</a:t>
            </a:r>
            <a:endParaRPr lang="fr-FR" sz="1400" dirty="0">
              <a:latin typeface="Albertus Extra Bold" panose="020E0802040304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3386886-A3D0-4497-B789-AFC5EF890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1771" y="0"/>
            <a:ext cx="58202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8569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609</Words>
  <Application>Microsoft Office PowerPoint</Application>
  <PresentationFormat>Personnalisé</PresentationFormat>
  <Paragraphs>86</Paragraphs>
  <Slides>18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19" baseType="lpstr">
      <vt:lpstr>Thème Office</vt:lpstr>
      <vt:lpstr>FRANCE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FRANCE</dc:title>
  <dc:creator>Utilisateur</dc:creator>
  <cp:lastModifiedBy>laurence fuster</cp:lastModifiedBy>
  <cp:revision>21</cp:revision>
  <dcterms:created xsi:type="dcterms:W3CDTF">2019-10-23T15:02:47Z</dcterms:created>
  <dcterms:modified xsi:type="dcterms:W3CDTF">2019-11-06T10:57:20Z</dcterms:modified>
</cp:coreProperties>
</file>