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6D1E6E-6DC9-4361-BE29-639E177ADDFA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48D5179-9B46-4B22-9FFB-F33BEF7476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b="1" dirty="0" smtClean="0"/>
              <a:t> HEALTHY MIND IN A HEALTHY BODY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World Health </a:t>
            </a:r>
            <a:r>
              <a:rPr lang="en-US" dirty="0" err="1" smtClean="0"/>
              <a:t>Organisation</a:t>
            </a:r>
            <a:r>
              <a:rPr lang="en-US" dirty="0" smtClean="0"/>
              <a:t>(WHO) definition of health is “</a:t>
            </a:r>
            <a:r>
              <a:rPr lang="en-US" b="1" dirty="0" smtClean="0"/>
              <a:t>Health is a state of complete physical, mental and social well-being and not merely the absence of disease or infirmity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8305800" cy="1947204"/>
          </a:xfrm>
        </p:spPr>
        <p:txBody>
          <a:bodyPr/>
          <a:lstStyle/>
          <a:p>
            <a:r>
              <a:rPr lang="en-US" sz="4000" dirty="0" smtClean="0"/>
              <a:t>The good functioning of all the organs and systems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1371600"/>
          </a:xfrm>
        </p:spPr>
        <p:txBody>
          <a:bodyPr/>
          <a:lstStyle/>
          <a:p>
            <a:r>
              <a:rPr lang="en-US" b="1" dirty="0" smtClean="0"/>
              <a:t>PHYSICAL HEALTH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8305800" cy="2209800"/>
          </a:xfrm>
        </p:spPr>
        <p:txBody>
          <a:bodyPr/>
          <a:lstStyle/>
          <a:p>
            <a:r>
              <a:rPr lang="en-US" sz="4000" dirty="0" smtClean="0"/>
              <a:t>The equilibrium between the intensities of emotions and thoughts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1752600"/>
          </a:xfrm>
        </p:spPr>
        <p:txBody>
          <a:bodyPr/>
          <a:lstStyle/>
          <a:p>
            <a:r>
              <a:rPr lang="en-US" b="1" dirty="0" smtClean="0"/>
              <a:t>MENTAL HEALTH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8305800" cy="1947204"/>
          </a:xfrm>
        </p:spPr>
        <p:txBody>
          <a:bodyPr/>
          <a:lstStyle/>
          <a:p>
            <a:r>
              <a:rPr lang="en-US" sz="4000" dirty="0" smtClean="0"/>
              <a:t>The proper way to express  emotions and thoughts and to </a:t>
            </a:r>
            <a:r>
              <a:rPr lang="en-US" sz="4000" smtClean="0"/>
              <a:t>react in society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1828800"/>
          </a:xfrm>
        </p:spPr>
        <p:txBody>
          <a:bodyPr/>
          <a:lstStyle/>
          <a:p>
            <a:r>
              <a:rPr lang="en-US" b="1" dirty="0" smtClean="0"/>
              <a:t>SOCIAL HEALTH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572</TotalTime>
  <Words>76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A HEALTHY MIND IN A HEALTHY BODY</vt:lpstr>
      <vt:lpstr>The World Health Organisation(WHO) definition of health is “Health is a state of complete physical, mental and social well-being and not merely the absence of disease or infirmity.”</vt:lpstr>
      <vt:lpstr>PHYSICAL HEALTH</vt:lpstr>
      <vt:lpstr>MENTAL HEALTH</vt:lpstr>
      <vt:lpstr>SOCIAL HEALTH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HEALTHY MIND IN A HEALTHY BODY</dc:title>
  <dc:creator>user</dc:creator>
  <cp:lastModifiedBy>user</cp:lastModifiedBy>
  <cp:revision>4</cp:revision>
  <dcterms:created xsi:type="dcterms:W3CDTF">2021-10-17T08:27:21Z</dcterms:created>
  <dcterms:modified xsi:type="dcterms:W3CDTF">2021-10-17T17:59:35Z</dcterms:modified>
</cp:coreProperties>
</file>