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63" r:id="rId6"/>
    <p:sldId id="262" r:id="rId7"/>
  </p:sldIdLst>
  <p:sldSz cx="9144000" cy="6858000" type="screen4x3"/>
  <p:notesSz cx="6858000" cy="9144000"/>
  <p:custDataLst>
    <p:tags r:id="rId8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17/01/2017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17/01/2017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17/01/2017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17/01/2017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  <p:transition spd="slow" advClick="0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17/01/2017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TRADICIONES Y MUCHO MÁS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Navidad en Francia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795867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 fiestas de Navidad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31032" y="1487070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Para las fiestas de Navidad, casi cada año mi familia se reúne con todos sus miembros. Abrimos los regalos el 24 por la tarde porque mi padre trabaja el 25</a:t>
            </a:r>
          </a:p>
          <a:p>
            <a:pPr algn="ctr"/>
            <a:r>
              <a:rPr lang="es-ES" dirty="0" smtClean="0"/>
              <a:t>Para </a:t>
            </a:r>
            <a:r>
              <a:rPr lang="es-ES" dirty="0"/>
              <a:t>celebrar las fiestas de Navidad, </a:t>
            </a:r>
            <a:r>
              <a:rPr lang="es-ES" dirty="0" smtClean="0"/>
              <a:t>en entrada comemos crustáceos. </a:t>
            </a:r>
          </a:p>
          <a:p>
            <a:pPr algn="ctr"/>
            <a:r>
              <a:rPr lang="es-ES" dirty="0" smtClean="0"/>
              <a:t>Después, comemos del </a:t>
            </a:r>
            <a:r>
              <a:rPr lang="es-ES" dirty="0"/>
              <a:t>capón, </a:t>
            </a:r>
            <a:r>
              <a:rPr lang="es-ES" dirty="0" smtClean="0"/>
              <a:t>judías  </a:t>
            </a:r>
            <a:r>
              <a:rPr lang="es-ES" dirty="0"/>
              <a:t>verdes con castañas. Y para el </a:t>
            </a:r>
            <a:r>
              <a:rPr lang="es-ES" dirty="0" smtClean="0"/>
              <a:t>postre comemos la tarta de navidad.</a:t>
            </a:r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4" y="2901137"/>
            <a:ext cx="3770784" cy="32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980378" y="613014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</a:t>
            </a:r>
            <a:r>
              <a:rPr lang="fr-FR" dirty="0" err="1" smtClean="0"/>
              <a:t>capón</a:t>
            </a:r>
            <a:endParaRPr lang="fr-FR" dirty="0"/>
          </a:p>
        </p:txBody>
      </p:sp>
      <p:sp>
        <p:nvSpPr>
          <p:cNvPr id="7" name="AutoShape 4" descr="Afficher l'image d'origine"/>
          <p:cNvSpPr>
            <a:spLocks noChangeAspect="1" noChangeArrowheads="1"/>
          </p:cNvSpPr>
          <p:nvPr/>
        </p:nvSpPr>
        <p:spPr bwMode="auto">
          <a:xfrm>
            <a:off x="63500" y="-13652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6" descr="Afficher l'image d'origine"/>
          <p:cNvSpPr>
            <a:spLocks noChangeAspect="1" noChangeArrowheads="1"/>
          </p:cNvSpPr>
          <p:nvPr/>
        </p:nvSpPr>
        <p:spPr bwMode="auto">
          <a:xfrm>
            <a:off x="215900" y="1587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7" y="2927211"/>
            <a:ext cx="2047834" cy="27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759624" y="584836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(Gracias </a:t>
            </a:r>
            <a:r>
              <a:rPr lang="fr-FR" dirty="0" err="1" smtClean="0"/>
              <a:t>google</a:t>
            </a:r>
            <a:r>
              <a:rPr lang="fr-FR" dirty="0" smtClean="0"/>
              <a:t> </a:t>
            </a:r>
            <a:r>
              <a:rPr lang="fr-FR" dirty="0" err="1" smtClean="0"/>
              <a:t>por</a:t>
            </a:r>
            <a:r>
              <a:rPr lang="fr-FR" dirty="0" smtClean="0"/>
              <a:t> las </a:t>
            </a:r>
            <a:r>
              <a:rPr lang="fr-FR" dirty="0" err="1" smtClean="0"/>
              <a:t>imagénes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 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 rot="841826">
            <a:off x="7136792" y="39194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Judías</a:t>
            </a:r>
            <a:r>
              <a:rPr lang="fr-FR" dirty="0" smtClean="0"/>
              <a:t> </a:t>
            </a:r>
            <a:r>
              <a:rPr lang="fr-FR" dirty="0" err="1" smtClean="0"/>
              <a:t>verdes</a:t>
            </a:r>
            <a:r>
              <a:rPr lang="fr-FR" dirty="0" smtClean="0"/>
              <a:t> con </a:t>
            </a:r>
            <a:r>
              <a:rPr lang="fr-FR" dirty="0" err="1" smtClean="0"/>
              <a:t>castañas</a:t>
            </a:r>
            <a:endParaRPr lang="fr-FR" dirty="0"/>
          </a:p>
        </p:txBody>
      </p:sp>
      <p:pic>
        <p:nvPicPr>
          <p:cNvPr id="2058" name="Picture 10" descr="C:\Users\Stéphanie\AppData\Local\Microsoft\Windows\INetCache\IE\JARP47B8\cadeau-servic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160" y="382980"/>
            <a:ext cx="1047198" cy="8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Stéphanie\AppData\Local\Microsoft\Windows\INetCache\IE\L65PHMSL\smiley-face-with-santa-hat-emoticon[1]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647">
            <a:off x="675297" y="405037"/>
            <a:ext cx="929054" cy="82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362213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673">
            <a:off x="5436095" y="3415255"/>
            <a:ext cx="3371867" cy="2023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 semana a </a:t>
            </a:r>
            <a:r>
              <a:rPr lang="fr-FR" dirty="0" err="1" smtClean="0"/>
              <a:t>Bayona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16464" y="162880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Durante la primera semana de </a:t>
            </a:r>
            <a:r>
              <a:rPr lang="fr-FR" dirty="0" err="1" smtClean="0"/>
              <a:t>vacaciones</a:t>
            </a:r>
            <a:r>
              <a:rPr lang="fr-FR" dirty="0" smtClean="0"/>
              <a:t> </a:t>
            </a:r>
            <a:r>
              <a:rPr lang="fr-FR" dirty="0" err="1" smtClean="0"/>
              <a:t>he</a:t>
            </a:r>
            <a:r>
              <a:rPr lang="fr-FR" dirty="0" smtClean="0"/>
              <a:t> </a:t>
            </a:r>
            <a:r>
              <a:rPr lang="fr-FR" dirty="0" err="1" smtClean="0"/>
              <a:t>ido</a:t>
            </a:r>
            <a:r>
              <a:rPr lang="fr-FR" dirty="0"/>
              <a:t> a </a:t>
            </a:r>
            <a:r>
              <a:rPr lang="fr-FR" dirty="0" err="1"/>
              <a:t>Bayona</a:t>
            </a:r>
            <a:r>
              <a:rPr lang="fr-FR" dirty="0"/>
              <a:t> a casa de mis </a:t>
            </a:r>
            <a:r>
              <a:rPr lang="fr-FR" dirty="0" err="1" smtClean="0"/>
              <a:t>abuelos</a:t>
            </a:r>
            <a:r>
              <a:rPr lang="fr-FR" dirty="0" smtClean="0"/>
              <a:t>.</a:t>
            </a:r>
          </a:p>
          <a:p>
            <a:pPr algn="ctr"/>
            <a:r>
              <a:rPr lang="fr-FR" dirty="0" smtClean="0"/>
              <a:t>He </a:t>
            </a:r>
            <a:r>
              <a:rPr lang="fr-FR" dirty="0" err="1" smtClean="0"/>
              <a:t>visto</a:t>
            </a:r>
            <a:r>
              <a:rPr lang="fr-FR" dirty="0" smtClean="0"/>
              <a:t> </a:t>
            </a:r>
            <a:r>
              <a:rPr lang="fr-FR" dirty="0"/>
              <a:t>muchas </a:t>
            </a:r>
            <a:r>
              <a:rPr lang="fr-FR" dirty="0" err="1"/>
              <a:t>decoraciones</a:t>
            </a:r>
            <a:r>
              <a:rPr lang="fr-FR" dirty="0"/>
              <a:t> en las </a:t>
            </a:r>
            <a:r>
              <a:rPr lang="fr-FR" dirty="0" smtClean="0"/>
              <a:t>calles. </a:t>
            </a:r>
            <a:r>
              <a:rPr lang="es-ES" dirty="0" smtClean="0"/>
              <a:t>Hay </a:t>
            </a:r>
            <a:r>
              <a:rPr lang="es-ES" dirty="0"/>
              <a:t>muchas luces, esto se intille de por todas partes. </a:t>
            </a:r>
            <a:r>
              <a:rPr lang="es-ES" dirty="0" smtClean="0"/>
              <a:t>Por desgracia ninguna </a:t>
            </a:r>
            <a:r>
              <a:rPr lang="es-ES" dirty="0"/>
              <a:t>nieve este </a:t>
            </a:r>
            <a:r>
              <a:rPr lang="es-ES" dirty="0" smtClean="0"/>
              <a:t>año. </a:t>
            </a:r>
            <a:r>
              <a:rPr lang="es-ES" dirty="0" smtClean="0">
                <a:sym typeface="Wingdings" panose="05000000000000000000" pitchFamily="2" charset="2"/>
              </a:rPr>
              <a:t> </a:t>
            </a:r>
            <a:endParaRPr lang="fr-FR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03" y="2916718"/>
            <a:ext cx="4530291" cy="3020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884962675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 casa </a:t>
            </a:r>
            <a:r>
              <a:rPr lang="fr-FR" dirty="0" err="1" smtClean="0"/>
              <a:t>durante</a:t>
            </a:r>
            <a:r>
              <a:rPr lang="fr-FR" dirty="0" smtClean="0"/>
              <a:t> la Navidad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4069" y="3068959"/>
            <a:ext cx="3899925" cy="29249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491919"/>
            <a:ext cx="2939819" cy="220486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86292" y="155679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Con mi madre y </a:t>
            </a:r>
            <a:r>
              <a:rPr lang="es-ES" dirty="0" smtClean="0"/>
              <a:t>mi hermano </a:t>
            </a:r>
            <a:r>
              <a:rPr lang="es-ES" dirty="0"/>
              <a:t>y </a:t>
            </a:r>
            <a:r>
              <a:rPr lang="es-ES" dirty="0" smtClean="0"/>
              <a:t> </a:t>
            </a:r>
            <a:r>
              <a:rPr lang="es-ES" dirty="0"/>
              <a:t>mis hermanas, decoramos la </a:t>
            </a:r>
            <a:r>
              <a:rPr lang="es-ES" dirty="0" smtClean="0"/>
              <a:t>casa y </a:t>
            </a:r>
            <a:r>
              <a:rPr lang="es-ES" dirty="0"/>
              <a:t>el </a:t>
            </a:r>
            <a:r>
              <a:rPr lang="es-ES" dirty="0" smtClean="0"/>
              <a:t>árbol de Navidad. </a:t>
            </a:r>
            <a:r>
              <a:rPr lang="es-ES" dirty="0"/>
              <a:t>Hay </a:t>
            </a:r>
            <a:r>
              <a:rPr lang="es-ES" dirty="0" smtClean="0"/>
              <a:t>guirnaldas </a:t>
            </a:r>
            <a:r>
              <a:rPr lang="es-ES" dirty="0"/>
              <a:t>por todas </a:t>
            </a:r>
            <a:r>
              <a:rPr lang="es-ES" dirty="0" smtClean="0"/>
              <a:t>partes . </a:t>
            </a:r>
            <a:r>
              <a:rPr lang="es-ES" dirty="0"/>
              <a:t>La casa parpadea </a:t>
            </a:r>
            <a:r>
              <a:rPr lang="es-ES" dirty="0" smtClean="0"/>
              <a:t>por </a:t>
            </a:r>
            <a:r>
              <a:rPr lang="es-ES" dirty="0"/>
              <a:t>todas </a:t>
            </a:r>
            <a:r>
              <a:rPr lang="es-ES" dirty="0" smtClean="0"/>
              <a:t>partes.</a:t>
            </a:r>
            <a:endParaRPr lang="fr-FR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3707904" y="611206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 </a:t>
            </a:r>
            <a:r>
              <a:rPr lang="fr-FR" dirty="0" err="1" smtClean="0"/>
              <a:t>árbol</a:t>
            </a:r>
            <a:r>
              <a:rPr lang="fr-FR" dirty="0" smtClean="0"/>
              <a:t> de Navidad.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817773" y="282459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Es el belén que representa el nacimiento de </a:t>
            </a:r>
            <a:r>
              <a:rPr lang="es-ES" dirty="0" smtClean="0"/>
              <a:t>Jesús.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7305997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Mis </a:t>
            </a:r>
            <a:r>
              <a:rPr lang="fr-FR" dirty="0" err="1" smtClean="0"/>
              <a:t>momentos</a:t>
            </a:r>
            <a:r>
              <a:rPr lang="fr-FR" dirty="0" smtClean="0"/>
              <a:t> </a:t>
            </a:r>
            <a:r>
              <a:rPr lang="fr-FR" dirty="0" err="1" smtClean="0"/>
              <a:t>preferidos</a:t>
            </a:r>
            <a:r>
              <a:rPr lang="fr-FR" dirty="0" smtClean="0"/>
              <a:t> de las fiestas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4128716" cy="232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508104" y="470356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No es mi mesa </a:t>
            </a:r>
            <a:r>
              <a:rPr lang="fr-FR" dirty="0" err="1" smtClean="0"/>
              <a:t>pero</a:t>
            </a:r>
            <a:r>
              <a:rPr lang="fr-FR" dirty="0" smtClean="0"/>
              <a:t> </a:t>
            </a:r>
            <a:r>
              <a:rPr lang="es-ES" dirty="0" smtClean="0"/>
              <a:t>hice </a:t>
            </a:r>
            <a:r>
              <a:rPr lang="es-ES" dirty="0"/>
              <a:t>una foto sobre google esto rendía </a:t>
            </a:r>
            <a:r>
              <a:rPr lang="es-ES" dirty="0" smtClean="0"/>
              <a:t>mejor…..</a:t>
            </a:r>
            <a:endParaRPr lang="fr-FR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49232"/>
              </p:ext>
            </p:extLst>
          </p:nvPr>
        </p:nvGraphicFramePr>
        <p:xfrm>
          <a:off x="2411760" y="2060848"/>
          <a:ext cx="464661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Objet d’environnement du Gestionnaire de liaisons" showAsIcon="1" r:id="rId4" imgW="2103120" imgH="488520" progId="Package">
                  <p:embed/>
                </p:oleObj>
              </mc:Choice>
              <mc:Fallback>
                <p:oleObj name="Objet d’environnement du Gestionnaire de liaisons" showAsIcon="1" r:id="rId4" imgW="21031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11760" y="2060848"/>
                        <a:ext cx="4646619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775134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téphanie\AppData\Local\Microsoft\Windows\INetCache\IE\JARP47B8\pere-noel-arriv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-11088"/>
            <a:ext cx="9143465" cy="693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09959" y="0"/>
            <a:ext cx="7034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dirty="0"/>
              <a:t>Te deseo fiestas buenas y alegres</a:t>
            </a:r>
            <a:endParaRPr lang="fr-FR" sz="4000" dirty="0"/>
          </a:p>
        </p:txBody>
      </p:sp>
      <p:sp>
        <p:nvSpPr>
          <p:cNvPr id="6" name="Rectangle 5"/>
          <p:cNvSpPr/>
          <p:nvPr/>
        </p:nvSpPr>
        <p:spPr>
          <a:xfrm>
            <a:off x="251520" y="6309320"/>
            <a:ext cx="4525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Es el Papá Noel de Charente. </a:t>
            </a:r>
            <a:r>
              <a:rPr lang="es-ES" dirty="0" smtClean="0"/>
              <a:t>No es una broma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934494" y="5847655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Aurore Lassau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0466568"/>
      </p:ext>
    </p:extLst>
  </p:cSld>
  <p:clrMapOvr>
    <a:masterClrMapping/>
  </p:clrMapOvr>
  <p:transition spd="slow" advClick="0" advTm="5000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35e2cb594eab40fac9ae8ae7e486a5ed5a5736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229</Words>
  <Application>Microsoft Office PowerPoint</Application>
  <PresentationFormat>Affichage à l'écran (4:3)</PresentationFormat>
  <Paragraphs>21</Paragraphs>
  <Slides>6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Thème Office</vt:lpstr>
      <vt:lpstr>Package</vt:lpstr>
      <vt:lpstr>TRADICIONES Y MUCHO MÁS</vt:lpstr>
      <vt:lpstr>Mis fiestas de Navidad</vt:lpstr>
      <vt:lpstr>Mi semana a Bayona</vt:lpstr>
      <vt:lpstr>Mi casa durante la Navidad</vt:lpstr>
      <vt:lpstr>Mis momentos preferidos de las fiestas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TRADICIONES Y MUCHO MÁS</dc:title>
  <dc:creator>Stéphanie</dc:creator>
  <cp:lastModifiedBy>Valentina</cp:lastModifiedBy>
  <cp:revision>19</cp:revision>
  <dcterms:created xsi:type="dcterms:W3CDTF">2017-01-04T11:49:27Z</dcterms:created>
  <dcterms:modified xsi:type="dcterms:W3CDTF">2017-01-17T20:34:29Z</dcterms:modified>
</cp:coreProperties>
</file>