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9" r:id="rId2"/>
    <p:sldId id="277" r:id="rId3"/>
    <p:sldId id="276" r:id="rId4"/>
    <p:sldId id="278" r:id="rId5"/>
    <p:sldId id="280" r:id="rId6"/>
    <p:sldId id="279" r:id="rId7"/>
    <p:sldId id="281" r:id="rId8"/>
    <p:sldId id="282" r:id="rId9"/>
    <p:sldId id="283" r:id="rId10"/>
    <p:sldId id="284" r:id="rId11"/>
    <p:sldId id="285" r:id="rId12"/>
    <p:sldId id="286" r:id="rId13"/>
    <p:sldId id="287" r:id="rId14"/>
    <p:sldId id="288" r:id="rId15"/>
    <p:sldId id="289" r:id="rId16"/>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92" autoAdjust="0"/>
    <p:restoredTop sz="94660"/>
  </p:normalViewPr>
  <p:slideViewPr>
    <p:cSldViewPr snapToGrid="0">
      <p:cViewPr varScale="1">
        <p:scale>
          <a:sx n="61" d="100"/>
          <a:sy n="61" d="100"/>
        </p:scale>
        <p:origin x="-96" y="-23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072"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BE62308-A11B-429E-8602-E05C4D7BF915}" type="datetime1">
              <a:rPr lang="el-GR" smtClean="0"/>
              <a:pPr rtl="0"/>
              <a:t>22/12/2019</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A5BAD6D-9C3B-46AE-9ED7-53C2ADD3C885}" type="slidenum">
              <a:rPr lang="el-GR" smtClean="0"/>
              <a:pPr rtl="0"/>
              <a:t>‹#›</a:t>
            </a:fld>
            <a:endParaRPr lang="el-GR" dirty="0"/>
          </a:p>
        </p:txBody>
      </p:sp>
    </p:spTree>
    <p:extLst>
      <p:ext uri="{BB962C8B-B14F-4D97-AF65-F5344CB8AC3E}">
        <p14:creationId xmlns="" xmlns:p14="http://schemas.microsoft.com/office/powerpoint/2010/main" val="40114199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B301FC2-16A5-459D-9CF8-AA3F89C1CFE8}" type="datetime1">
              <a:rPr lang="el-GR" smtClean="0"/>
              <a:pPr rtl="0"/>
              <a:t>22/12/2019</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smtClean="0"/>
              <a:t>Στυλ υποδείγματος κειμένου</a:t>
            </a:r>
          </a:p>
          <a:p>
            <a:pPr lvl="1" rtl="0"/>
            <a:r>
              <a:rPr lang="el-GR" dirty="0" smtClean="0"/>
              <a:t>Δεύτερου επιπέδου</a:t>
            </a:r>
          </a:p>
          <a:p>
            <a:pPr lvl="2" rtl="0"/>
            <a:r>
              <a:rPr lang="el-GR" dirty="0" smtClean="0"/>
              <a:t>Τρίτου επιπέδου</a:t>
            </a:r>
          </a:p>
          <a:p>
            <a:pPr lvl="3" rtl="0"/>
            <a:r>
              <a:rPr lang="el-GR" dirty="0" smtClean="0"/>
              <a:t>Τέταρτου επιπέδου</a:t>
            </a:r>
          </a:p>
          <a:p>
            <a:pPr lvl="4" rtl="0"/>
            <a:r>
              <a:rPr lang="el-GR" dirty="0" smtClean="0"/>
              <a:t>Πέμπτου επιπέδου</a:t>
            </a:r>
            <a:endParaRPr lang="el-GR" dirty="0"/>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86C1AB1-D682-4F2C-8579-D9DF0DCC073A}" type="slidenum">
              <a:rPr lang="el-GR" smtClean="0"/>
              <a:pPr rtl="0"/>
              <a:t>‹#›</a:t>
            </a:fld>
            <a:endParaRPr lang="el-GR" dirty="0"/>
          </a:p>
        </p:txBody>
      </p:sp>
    </p:spTree>
    <p:extLst>
      <p:ext uri="{BB962C8B-B14F-4D97-AF65-F5344CB8AC3E}">
        <p14:creationId xmlns="" xmlns:p14="http://schemas.microsoft.com/office/powerpoint/2010/main" val="24107587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E86C1AB1-D682-4F2C-8579-D9DF0DCC073A}" type="slidenum">
              <a:rPr lang="el-GR" smtClean="0"/>
              <a:pPr rtl="0"/>
              <a:t>1</a:t>
            </a:fld>
            <a:endParaRPr lang="el-GR" dirty="0"/>
          </a:p>
        </p:txBody>
      </p:sp>
    </p:spTree>
    <p:extLst>
      <p:ext uri="{BB962C8B-B14F-4D97-AF65-F5344CB8AC3E}">
        <p14:creationId xmlns="" xmlns:p14="http://schemas.microsoft.com/office/powerpoint/2010/main" val="57719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E86C1AB1-D682-4F2C-8579-D9DF0DCC073A}" type="slidenum">
              <a:rPr lang="el-GR" smtClean="0"/>
              <a:pPr rtl="0"/>
              <a:t>2</a:t>
            </a:fld>
            <a:endParaRPr lang="el-GR" dirty="0"/>
          </a:p>
        </p:txBody>
      </p:sp>
    </p:spTree>
    <p:extLst>
      <p:ext uri="{BB962C8B-B14F-4D97-AF65-F5344CB8AC3E}">
        <p14:creationId xmlns="" xmlns:p14="http://schemas.microsoft.com/office/powerpoint/2010/main" val="337262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E86C1AB1-D682-4F2C-8579-D9DF0DCC073A}" type="slidenum">
              <a:rPr lang="el-GR" smtClean="0"/>
              <a:pPr rtl="0"/>
              <a:t>3</a:t>
            </a:fld>
            <a:endParaRPr lang="el-GR" dirty="0"/>
          </a:p>
        </p:txBody>
      </p:sp>
    </p:spTree>
    <p:extLst>
      <p:ext uri="{BB962C8B-B14F-4D97-AF65-F5344CB8AC3E}">
        <p14:creationId xmlns="" xmlns:p14="http://schemas.microsoft.com/office/powerpoint/2010/main" val="67310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E86C1AB1-D682-4F2C-8579-D9DF0DCC073A}" type="slidenum">
              <a:rPr lang="el-GR" smtClean="0"/>
              <a:pPr rtl="0"/>
              <a:t>4</a:t>
            </a:fld>
            <a:endParaRPr lang="el-GR" dirty="0"/>
          </a:p>
        </p:txBody>
      </p:sp>
    </p:spTree>
    <p:extLst>
      <p:ext uri="{BB962C8B-B14F-4D97-AF65-F5344CB8AC3E}">
        <p14:creationId xmlns="" xmlns:p14="http://schemas.microsoft.com/office/powerpoint/2010/main" val="603725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Ορθογώνιο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ctrTitle"/>
          </p:nvPr>
        </p:nvSpPr>
        <p:spPr>
          <a:xfrm>
            <a:off x="2804160" y="1557867"/>
            <a:ext cx="6583680" cy="2560320"/>
          </a:xfrm>
        </p:spPr>
        <p:txBody>
          <a:bodyPr rtlCol="0" anchor="b">
            <a:noAutofit/>
          </a:bodyPr>
          <a:lstStyle>
            <a:lvl1pPr algn="ctr">
              <a:lnSpc>
                <a:spcPct val="80000"/>
              </a:lnSpc>
              <a:defRPr sz="5700"/>
            </a:lvl1pPr>
          </a:lstStyle>
          <a:p>
            <a:pPr rtl="0"/>
            <a:r>
              <a:rPr lang="en-US" smtClean="0"/>
              <a:t>Click to edit Master title style</a:t>
            </a:r>
            <a:endParaRPr lang="el-GR" dirty="0"/>
          </a:p>
        </p:txBody>
      </p:sp>
      <p:sp>
        <p:nvSpPr>
          <p:cNvPr id="3" name="Υπότιτλος 2"/>
          <p:cNvSpPr>
            <a:spLocks noGrp="1"/>
          </p:cNvSpPr>
          <p:nvPr>
            <p:ph type="subTitle" idx="1"/>
          </p:nvPr>
        </p:nvSpPr>
        <p:spPr>
          <a:xfrm>
            <a:off x="2804160" y="4185919"/>
            <a:ext cx="6583680" cy="1097278"/>
          </a:xfrm>
        </p:spPr>
        <p:txBody>
          <a:bodyPr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smtClean="0"/>
              <a:t>Click to edit Master subtitle style</a:t>
            </a:r>
            <a:endParaRPr lang="el-GR" dirty="0"/>
          </a:p>
        </p:txBody>
      </p:sp>
    </p:spTree>
    <p:extLst>
      <p:ext uri="{BB962C8B-B14F-4D97-AF65-F5344CB8AC3E}">
        <p14:creationId xmlns="" xmlns:p14="http://schemas.microsoft.com/office/powerpoint/2010/main" val="2468490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dirty="0" smtClean="0"/>
              <a:t>Προσθήκη υποσέλιδου</a:t>
            </a:r>
            <a:endParaRPr lang="el-GR" dirty="0"/>
          </a:p>
        </p:txBody>
      </p:sp>
      <p:sp>
        <p:nvSpPr>
          <p:cNvPr id="2" name="Θέση ημερομηνίας 1"/>
          <p:cNvSpPr>
            <a:spLocks noGrp="1"/>
          </p:cNvSpPr>
          <p:nvPr>
            <p:ph type="dt" sz="half" idx="10"/>
          </p:nvPr>
        </p:nvSpPr>
        <p:spPr/>
        <p:txBody>
          <a:bodyPr rtlCol="0"/>
          <a:lstStyle/>
          <a:p>
            <a:pPr rtl="0"/>
            <a:fld id="{67FF7F31-AB85-4F77-9D71-6B07F247ADDA}" type="datetime1">
              <a:rPr lang="el-GR" smtClean="0"/>
              <a:pPr rtl="0"/>
              <a:t>22/12/2019</a:t>
            </a:fld>
            <a:endParaRPr lang="el-GR" dirty="0"/>
          </a:p>
        </p:txBody>
      </p:sp>
      <p:sp>
        <p:nvSpPr>
          <p:cNvPr id="4" name="Θέση αριθμού διαφάνειας 3"/>
          <p:cNvSpPr>
            <a:spLocks noGrp="1"/>
          </p:cNvSpPr>
          <p:nvPr>
            <p:ph type="sldNum" sz="quarter" idx="12"/>
          </p:nvPr>
        </p:nvSpPr>
        <p:spPr/>
        <p:txBody>
          <a:bodyPr rtlCol="0"/>
          <a:lstStyle/>
          <a:p>
            <a:pPr rtl="0"/>
            <a:fld id="{5E3DCFCC-8C7B-4574-91B2-C3342261C6C2}" type="slidenum">
              <a:rPr lang="el-GR" smtClean="0"/>
              <a:pPr rtl="0"/>
              <a:t>‹#›</a:t>
            </a:fld>
            <a:endParaRPr lang="el-GR" dirty="0"/>
          </a:p>
        </p:txBody>
      </p:sp>
    </p:spTree>
    <p:extLst>
      <p:ext uri="{BB962C8B-B14F-4D97-AF65-F5344CB8AC3E}">
        <p14:creationId xmlns="" xmlns:p14="http://schemas.microsoft.com/office/powerpoint/2010/main" val="309224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111067" y="1143000"/>
            <a:ext cx="3471334" cy="2285999"/>
          </a:xfrm>
        </p:spPr>
        <p:txBody>
          <a:bodyPr rtlCol="0" anchor="b"/>
          <a:lstStyle>
            <a:lvl1pPr>
              <a:defRPr sz="3200"/>
            </a:lvl1pPr>
          </a:lstStyle>
          <a:p>
            <a:pPr rtl="0"/>
            <a:r>
              <a:rPr lang="en-US" smtClean="0"/>
              <a:t>Click to edit Master title style</a:t>
            </a:r>
            <a:endParaRPr lang="el-GR" dirty="0"/>
          </a:p>
        </p:txBody>
      </p:sp>
      <p:sp>
        <p:nvSpPr>
          <p:cNvPr id="3" name="Θέση περιεχομένου 2"/>
          <p:cNvSpPr>
            <a:spLocks noGrp="1"/>
          </p:cNvSpPr>
          <p:nvPr>
            <p:ph idx="1"/>
          </p:nvPr>
        </p:nvSpPr>
        <p:spPr>
          <a:xfrm>
            <a:off x="609599" y="982132"/>
            <a:ext cx="6995160" cy="507492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US" smtClean="0"/>
              <a:t>Click to 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el-GR" dirty="0"/>
          </a:p>
        </p:txBody>
      </p:sp>
      <p:sp>
        <p:nvSpPr>
          <p:cNvPr id="4" name="Θέση κειμένου 3"/>
          <p:cNvSpPr>
            <a:spLocks noGrp="1"/>
          </p:cNvSpPr>
          <p:nvPr>
            <p:ph type="body" sz="half" idx="2"/>
          </p:nvPr>
        </p:nvSpPr>
        <p:spPr>
          <a:xfrm>
            <a:off x="8111067" y="3513665"/>
            <a:ext cx="3471333" cy="2103120"/>
          </a:xfrm>
        </p:spPr>
        <p:txBody>
          <a:bodyPr rtlCol="0"/>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smtClean="0"/>
              <a:t>Click to edit Master text styles</a:t>
            </a:r>
          </a:p>
        </p:txBody>
      </p:sp>
      <p:sp>
        <p:nvSpPr>
          <p:cNvPr id="6" name="Θέση υποσέλιδου 5"/>
          <p:cNvSpPr>
            <a:spLocks noGrp="1"/>
          </p:cNvSpPr>
          <p:nvPr>
            <p:ph type="ftr" sz="quarter" idx="11"/>
          </p:nvPr>
        </p:nvSpPr>
        <p:spPr/>
        <p:txBody>
          <a:bodyPr rtlCol="0"/>
          <a:lstStyle/>
          <a:p>
            <a:pPr rtl="0"/>
            <a:r>
              <a:rPr lang="el-GR" dirty="0" smtClean="0"/>
              <a:t>Προσθήκη υποσέλιδου</a:t>
            </a:r>
            <a:endParaRPr lang="el-GR" dirty="0"/>
          </a:p>
        </p:txBody>
      </p:sp>
      <p:sp>
        <p:nvSpPr>
          <p:cNvPr id="5" name="Θέση ημερομηνίας 4"/>
          <p:cNvSpPr>
            <a:spLocks noGrp="1"/>
          </p:cNvSpPr>
          <p:nvPr>
            <p:ph type="dt" sz="half" idx="10"/>
          </p:nvPr>
        </p:nvSpPr>
        <p:spPr/>
        <p:txBody>
          <a:bodyPr rtlCol="0"/>
          <a:lstStyle/>
          <a:p>
            <a:pPr rtl="0"/>
            <a:fld id="{EBB4C15C-9B64-4729-8D44-096150B5C53C}" type="datetime1">
              <a:rPr lang="el-GR" smtClean="0"/>
              <a:pPr rtl="0"/>
              <a:t>22/12/2019</a:t>
            </a:fld>
            <a:endParaRPr lang="el-GR" dirty="0"/>
          </a:p>
        </p:txBody>
      </p:sp>
      <p:sp>
        <p:nvSpPr>
          <p:cNvPr id="7" name="Θέση αριθμού διαφάνειας 6"/>
          <p:cNvSpPr>
            <a:spLocks noGrp="1"/>
          </p:cNvSpPr>
          <p:nvPr>
            <p:ph type="sldNum" sz="quarter" idx="12"/>
          </p:nvPr>
        </p:nvSpPr>
        <p:spPr/>
        <p:txBody>
          <a:bodyPr rtlCol="0"/>
          <a:lstStyle/>
          <a:p>
            <a:pPr rtl="0"/>
            <a:fld id="{5E3DCFCC-8C7B-4574-91B2-C3342261C6C2}" type="slidenum">
              <a:rPr lang="el-GR" smtClean="0"/>
              <a:pPr rtl="0"/>
              <a:t>‹#›</a:t>
            </a:fld>
            <a:endParaRPr lang="el-GR" dirty="0"/>
          </a:p>
        </p:txBody>
      </p:sp>
    </p:spTree>
    <p:extLst>
      <p:ext uri="{BB962C8B-B14F-4D97-AF65-F5344CB8AC3E}">
        <p14:creationId xmlns="" xmlns:p14="http://schemas.microsoft.com/office/powerpoint/2010/main" val="3753454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111067" y="1143000"/>
            <a:ext cx="3471334" cy="2285999"/>
          </a:xfrm>
        </p:spPr>
        <p:txBody>
          <a:bodyPr rtlCol="0" anchor="b"/>
          <a:lstStyle>
            <a:lvl1pPr>
              <a:defRPr sz="3200"/>
            </a:lvl1pPr>
          </a:lstStyle>
          <a:p>
            <a:pPr rtl="0"/>
            <a:r>
              <a:rPr lang="en-US" smtClean="0"/>
              <a:t>Click to edit Master title style</a:t>
            </a:r>
            <a:endParaRPr lang="el-GR" dirty="0"/>
          </a:p>
        </p:txBody>
      </p:sp>
      <p:sp>
        <p:nvSpPr>
          <p:cNvPr id="8" name="Ορθογώνιο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772051" y="1143000"/>
            <a:ext cx="6686024" cy="4754880"/>
          </a:xfrm>
          <a:solidFill>
            <a:schemeClr val="bg2">
              <a:lumMod val="40000"/>
              <a:lumOff val="60000"/>
            </a:schemeClr>
          </a:solidFill>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smtClean="0"/>
              <a:t>Click icon to add picture</a:t>
            </a:r>
            <a:endParaRPr lang="el-GR" dirty="0"/>
          </a:p>
        </p:txBody>
      </p:sp>
      <p:sp>
        <p:nvSpPr>
          <p:cNvPr id="4" name="Θέση κειμένου 3"/>
          <p:cNvSpPr>
            <a:spLocks noGrp="1"/>
          </p:cNvSpPr>
          <p:nvPr>
            <p:ph type="body" sz="half" idx="2"/>
          </p:nvPr>
        </p:nvSpPr>
        <p:spPr>
          <a:xfrm>
            <a:off x="8111067" y="3513665"/>
            <a:ext cx="3471333" cy="2103120"/>
          </a:xfrm>
        </p:spPr>
        <p:txBody>
          <a:bodyPr rtlCol="0"/>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smtClean="0"/>
              <a:t>Click to edit Master text styles</a:t>
            </a:r>
          </a:p>
        </p:txBody>
      </p:sp>
      <p:sp>
        <p:nvSpPr>
          <p:cNvPr id="10" name="Θέση υποσέλιδου 9"/>
          <p:cNvSpPr>
            <a:spLocks noGrp="1"/>
          </p:cNvSpPr>
          <p:nvPr>
            <p:ph type="ftr" sz="quarter" idx="11"/>
          </p:nvPr>
        </p:nvSpPr>
        <p:spPr/>
        <p:txBody>
          <a:bodyPr rtlCol="0"/>
          <a:lstStyle/>
          <a:p>
            <a:pPr rtl="0"/>
            <a:r>
              <a:rPr lang="el-GR" dirty="0" smtClean="0"/>
              <a:t>Προσθήκη υποσέλιδου</a:t>
            </a:r>
            <a:endParaRPr lang="el-GR" dirty="0"/>
          </a:p>
        </p:txBody>
      </p:sp>
      <p:sp>
        <p:nvSpPr>
          <p:cNvPr id="9" name="Θέση ημερομηνίας 8"/>
          <p:cNvSpPr>
            <a:spLocks noGrp="1"/>
          </p:cNvSpPr>
          <p:nvPr>
            <p:ph type="dt" sz="half" idx="10"/>
          </p:nvPr>
        </p:nvSpPr>
        <p:spPr/>
        <p:txBody>
          <a:bodyPr rtlCol="0"/>
          <a:lstStyle/>
          <a:p>
            <a:pPr rtl="0"/>
            <a:fld id="{3031FF38-0D7D-411E-B83D-9DFAEAEE5DBB}" type="datetime1">
              <a:rPr lang="el-GR" smtClean="0"/>
              <a:pPr rtl="0"/>
              <a:t>22/12/2019</a:t>
            </a:fld>
            <a:endParaRPr lang="el-GR" dirty="0"/>
          </a:p>
        </p:txBody>
      </p:sp>
      <p:sp>
        <p:nvSpPr>
          <p:cNvPr id="11" name="Θέση αριθμού διαφάνειας 10"/>
          <p:cNvSpPr>
            <a:spLocks noGrp="1"/>
          </p:cNvSpPr>
          <p:nvPr>
            <p:ph type="sldNum" sz="quarter" idx="12"/>
          </p:nvPr>
        </p:nvSpPr>
        <p:spPr/>
        <p:txBody>
          <a:bodyPr rtlCol="0"/>
          <a:lstStyle/>
          <a:p>
            <a:pPr rtl="0"/>
            <a:fld id="{5E3DCFCC-8C7B-4574-91B2-C3342261C6C2}" type="slidenum">
              <a:rPr lang="el-GR" smtClean="0"/>
              <a:pPr rtl="0"/>
              <a:t>‹#›</a:t>
            </a:fld>
            <a:endParaRPr lang="el-GR" dirty="0"/>
          </a:p>
        </p:txBody>
      </p:sp>
    </p:spTree>
    <p:extLst>
      <p:ext uri="{BB962C8B-B14F-4D97-AF65-F5344CB8AC3E}">
        <p14:creationId xmlns="" xmlns:p14="http://schemas.microsoft.com/office/powerpoint/2010/main" val="31869258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Ορθογώνιο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Ορθογώνιο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p:txBody>
          <a:bodyPr rtlCol="0"/>
          <a:lstStyle/>
          <a:p>
            <a:pPr rtl="0"/>
            <a:r>
              <a:rPr lang="en-US" smtClean="0"/>
              <a:t>Click to edit Master title style</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n-US" smtClean="0"/>
              <a:t>Click to 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el-GR" dirty="0"/>
          </a:p>
        </p:txBody>
      </p:sp>
      <p:sp>
        <p:nvSpPr>
          <p:cNvPr id="5" name="Θέση υποσέλιδου 4"/>
          <p:cNvSpPr>
            <a:spLocks noGrp="1"/>
          </p:cNvSpPr>
          <p:nvPr>
            <p:ph type="ftr" sz="quarter" idx="11"/>
          </p:nvPr>
        </p:nvSpPr>
        <p:spPr/>
        <p:txBody>
          <a:bodyPr rtlCol="0"/>
          <a:lstStyle/>
          <a:p>
            <a:pPr rtl="0"/>
            <a:r>
              <a:rPr lang="el-GR" dirty="0" smtClean="0"/>
              <a:t>Προσθήκη υποσέλιδου</a:t>
            </a:r>
            <a:endParaRPr lang="el-GR" dirty="0"/>
          </a:p>
        </p:txBody>
      </p:sp>
      <p:sp>
        <p:nvSpPr>
          <p:cNvPr id="4" name="Θέση ημερομηνίας 3"/>
          <p:cNvSpPr>
            <a:spLocks noGrp="1"/>
          </p:cNvSpPr>
          <p:nvPr>
            <p:ph type="dt" sz="half" idx="10"/>
          </p:nvPr>
        </p:nvSpPr>
        <p:spPr/>
        <p:txBody>
          <a:bodyPr rtlCol="0"/>
          <a:lstStyle/>
          <a:p>
            <a:pPr rtl="0"/>
            <a:fld id="{041C2CEA-59E3-4001-89A7-FC621304779B}" type="datetime1">
              <a:rPr lang="el-GR" smtClean="0"/>
              <a:pPr rtl="0"/>
              <a:t>22/12/2019</a:t>
            </a:fld>
            <a:endParaRPr lang="el-GR" dirty="0"/>
          </a:p>
        </p:txBody>
      </p:sp>
      <p:sp>
        <p:nvSpPr>
          <p:cNvPr id="6" name="Θέση αριθμού διαφάνειας 5"/>
          <p:cNvSpPr>
            <a:spLocks noGrp="1"/>
          </p:cNvSpPr>
          <p:nvPr>
            <p:ph type="sldNum" sz="quarter" idx="12"/>
          </p:nvPr>
        </p:nvSpPr>
        <p:spPr/>
        <p:txBody>
          <a:bodyPr rtlCol="0"/>
          <a:lstStyle/>
          <a:p>
            <a:pPr rtl="0"/>
            <a:fld id="{5E3DCFCC-8C7B-4574-91B2-C3342261C6C2}" type="slidenum">
              <a:rPr lang="el-GR" smtClean="0"/>
              <a:pPr rtl="0"/>
              <a:t>‹#›</a:t>
            </a:fld>
            <a:endParaRPr lang="el-GR" dirty="0"/>
          </a:p>
        </p:txBody>
      </p:sp>
    </p:spTree>
    <p:extLst>
      <p:ext uri="{BB962C8B-B14F-4D97-AF65-F5344CB8AC3E}">
        <p14:creationId xmlns="" xmlns:p14="http://schemas.microsoft.com/office/powerpoint/2010/main" val="24480799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296400" y="846666"/>
            <a:ext cx="1828800" cy="5554133"/>
          </a:xfrm>
        </p:spPr>
        <p:txBody>
          <a:bodyPr vert="eaVert" rtlCol="0"/>
          <a:lstStyle/>
          <a:p>
            <a:pPr rtl="0"/>
            <a:r>
              <a:rPr lang="en-US" smtClean="0"/>
              <a:t>Click to edit Master title style</a:t>
            </a:r>
            <a:endParaRPr lang="el-GR" dirty="0"/>
          </a:p>
        </p:txBody>
      </p:sp>
      <p:sp>
        <p:nvSpPr>
          <p:cNvPr id="3" name="Σύμβολο κράτησης θέσης κατακόρυφου κειμένου 2"/>
          <p:cNvSpPr>
            <a:spLocks noGrp="1"/>
          </p:cNvSpPr>
          <p:nvPr>
            <p:ph type="body" orient="vert" idx="1"/>
          </p:nvPr>
        </p:nvSpPr>
        <p:spPr>
          <a:xfrm>
            <a:off x="1066798" y="846666"/>
            <a:ext cx="7863840" cy="5554133"/>
          </a:xfrm>
        </p:spPr>
        <p:txBody>
          <a:bodyPr vert="eaVert" rtlCol="0"/>
          <a:lstStyle/>
          <a:p>
            <a:pPr lvl="0" rtl="0"/>
            <a:r>
              <a:rPr lang="en-US" smtClean="0"/>
              <a:t>Click to 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el-GR" dirty="0"/>
          </a:p>
        </p:txBody>
      </p:sp>
      <p:sp>
        <p:nvSpPr>
          <p:cNvPr id="5" name="Θέση υποσέλιδου 4"/>
          <p:cNvSpPr>
            <a:spLocks noGrp="1"/>
          </p:cNvSpPr>
          <p:nvPr>
            <p:ph type="ftr" sz="quarter" idx="11"/>
          </p:nvPr>
        </p:nvSpPr>
        <p:spPr/>
        <p:txBody>
          <a:bodyPr rtlCol="0"/>
          <a:lstStyle/>
          <a:p>
            <a:pPr rtl="0"/>
            <a:r>
              <a:rPr lang="el-GR" dirty="0" smtClean="0"/>
              <a:t>Προσθήκη υποσέλιδου</a:t>
            </a:r>
            <a:endParaRPr lang="el-GR" dirty="0"/>
          </a:p>
        </p:txBody>
      </p:sp>
      <p:sp>
        <p:nvSpPr>
          <p:cNvPr id="4" name="Θέση ημερομηνίας 3"/>
          <p:cNvSpPr>
            <a:spLocks noGrp="1"/>
          </p:cNvSpPr>
          <p:nvPr>
            <p:ph type="dt" sz="half" idx="10"/>
          </p:nvPr>
        </p:nvSpPr>
        <p:spPr/>
        <p:txBody>
          <a:bodyPr rtlCol="0"/>
          <a:lstStyle/>
          <a:p>
            <a:pPr rtl="0"/>
            <a:fld id="{64DDC121-1847-4DC5-A3AE-0E9492C4DDA8}" type="datetime1">
              <a:rPr lang="el-GR" smtClean="0"/>
              <a:pPr rtl="0"/>
              <a:t>22/12/2019</a:t>
            </a:fld>
            <a:endParaRPr lang="el-GR" dirty="0"/>
          </a:p>
        </p:txBody>
      </p:sp>
      <p:sp>
        <p:nvSpPr>
          <p:cNvPr id="6" name="Θέση αριθμού διαφάνειας 5"/>
          <p:cNvSpPr>
            <a:spLocks noGrp="1"/>
          </p:cNvSpPr>
          <p:nvPr>
            <p:ph type="sldNum" sz="quarter" idx="12"/>
          </p:nvPr>
        </p:nvSpPr>
        <p:spPr/>
        <p:txBody>
          <a:bodyPr rtlCol="0"/>
          <a:lstStyle/>
          <a:p>
            <a:pPr rtl="0"/>
            <a:fld id="{5E3DCFCC-8C7B-4574-91B2-C3342261C6C2}" type="slidenum">
              <a:rPr lang="el-GR" smtClean="0"/>
              <a:pPr rtl="0"/>
              <a:t>‹#›</a:t>
            </a:fld>
            <a:endParaRPr lang="el-GR" dirty="0"/>
          </a:p>
        </p:txBody>
      </p:sp>
    </p:spTree>
    <p:extLst>
      <p:ext uri="{BB962C8B-B14F-4D97-AF65-F5344CB8AC3E}">
        <p14:creationId xmlns="" xmlns:p14="http://schemas.microsoft.com/office/powerpoint/2010/main" val="15330077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Ορθογώνιο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Ορθογώνιο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p:txBody>
          <a:bodyPr rtlCol="0"/>
          <a:lstStyle/>
          <a:p>
            <a:pPr rtl="0"/>
            <a:r>
              <a:rPr lang="en-US" smtClean="0"/>
              <a:t>Click to edit Master title style</a:t>
            </a:r>
            <a:endParaRPr lang="el-GR" dirty="0"/>
          </a:p>
        </p:txBody>
      </p:sp>
      <p:sp>
        <p:nvSpPr>
          <p:cNvPr id="3" name="Θέση περιεχομένου 2"/>
          <p:cNvSpPr>
            <a:spLocks noGrp="1"/>
          </p:cNvSpPr>
          <p:nvPr>
            <p:ph idx="1"/>
          </p:nvPr>
        </p:nvSpPr>
        <p:spPr/>
        <p:txBody>
          <a:bodyPr rtlCol="0"/>
          <a:lstStyle/>
          <a:p>
            <a:pPr lvl="0" rtl="0"/>
            <a:r>
              <a:rPr lang="en-US" smtClean="0"/>
              <a:t>Click to 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el-GR" dirty="0"/>
          </a:p>
        </p:txBody>
      </p:sp>
      <p:sp>
        <p:nvSpPr>
          <p:cNvPr id="5" name="Θέση υποσέλιδου 4"/>
          <p:cNvSpPr>
            <a:spLocks noGrp="1"/>
          </p:cNvSpPr>
          <p:nvPr>
            <p:ph type="ftr" sz="quarter" idx="11"/>
          </p:nvPr>
        </p:nvSpPr>
        <p:spPr/>
        <p:txBody>
          <a:bodyPr rtlCol="0"/>
          <a:lstStyle/>
          <a:p>
            <a:pPr rtl="0"/>
            <a:r>
              <a:rPr lang="el-GR" dirty="0" smtClean="0"/>
              <a:t>Προσθήκη υποσέλιδου</a:t>
            </a:r>
            <a:endParaRPr lang="el-GR" dirty="0"/>
          </a:p>
        </p:txBody>
      </p:sp>
      <p:sp>
        <p:nvSpPr>
          <p:cNvPr id="4" name="Θέση ημερομηνίας 3"/>
          <p:cNvSpPr>
            <a:spLocks noGrp="1"/>
          </p:cNvSpPr>
          <p:nvPr>
            <p:ph type="dt" sz="half" idx="10"/>
          </p:nvPr>
        </p:nvSpPr>
        <p:spPr/>
        <p:txBody>
          <a:bodyPr rtlCol="0"/>
          <a:lstStyle/>
          <a:p>
            <a:pPr rtl="0"/>
            <a:fld id="{B4FF3733-D1F6-4345-BB76-2AF99BF496A3}" type="datetime1">
              <a:rPr lang="el-GR" smtClean="0"/>
              <a:pPr rtl="0"/>
              <a:t>22/12/2019</a:t>
            </a:fld>
            <a:endParaRPr lang="el-GR" dirty="0"/>
          </a:p>
        </p:txBody>
      </p:sp>
      <p:sp>
        <p:nvSpPr>
          <p:cNvPr id="6" name="Θέση αριθμού διαφάνειας 5"/>
          <p:cNvSpPr>
            <a:spLocks noGrp="1"/>
          </p:cNvSpPr>
          <p:nvPr>
            <p:ph type="sldNum" sz="quarter" idx="12"/>
          </p:nvPr>
        </p:nvSpPr>
        <p:spPr/>
        <p:txBody>
          <a:bodyPr rtlCol="0"/>
          <a:lstStyle/>
          <a:p>
            <a:pPr rtl="0"/>
            <a:fld id="{5E3DCFCC-8C7B-4574-91B2-C3342261C6C2}" type="slidenum">
              <a:rPr lang="el-GR" smtClean="0"/>
              <a:pPr rtl="0"/>
              <a:t>‹#›</a:t>
            </a:fld>
            <a:endParaRPr lang="el-GR" dirty="0"/>
          </a:p>
        </p:txBody>
      </p:sp>
    </p:spTree>
    <p:extLst>
      <p:ext uri="{BB962C8B-B14F-4D97-AF65-F5344CB8AC3E}">
        <p14:creationId xmlns="" xmlns:p14="http://schemas.microsoft.com/office/powerpoint/2010/main" val="37605297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bwMode="gray">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Ορθογώνιο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a:xfrm>
            <a:off x="5654040" y="1016001"/>
            <a:ext cx="5760720" cy="1828800"/>
          </a:xfrm>
        </p:spPr>
        <p:txBody>
          <a:bodyPr rtlCol="0" anchor="b">
            <a:noAutofit/>
          </a:bodyPr>
          <a:lstStyle>
            <a:lvl1pPr algn="ctr">
              <a:lnSpc>
                <a:spcPct val="80000"/>
              </a:lnSpc>
              <a:defRPr sz="4400"/>
            </a:lvl1pPr>
          </a:lstStyle>
          <a:p>
            <a:pPr rtl="0"/>
            <a:r>
              <a:rPr lang="en-US" smtClean="0"/>
              <a:t>Click to edit Master title style</a:t>
            </a:r>
            <a:endParaRPr lang="el-GR" dirty="0"/>
          </a:p>
        </p:txBody>
      </p:sp>
      <p:sp>
        <p:nvSpPr>
          <p:cNvPr id="3" name="Θέση κειμένου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smtClean="0"/>
              <a:t>Click to edit Master text styles</a:t>
            </a:r>
          </a:p>
        </p:txBody>
      </p:sp>
    </p:spTree>
    <p:extLst>
      <p:ext uri="{BB962C8B-B14F-4D97-AF65-F5344CB8AC3E}">
        <p14:creationId xmlns="" xmlns:p14="http://schemas.microsoft.com/office/powerpoint/2010/main" val="21716743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καλοκαιρινής ενότητας">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Ορθογώνιο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a:xfrm>
            <a:off x="5654040" y="1016001"/>
            <a:ext cx="5760720" cy="1828800"/>
          </a:xfrm>
        </p:spPr>
        <p:txBody>
          <a:bodyPr rtlCol="0" anchor="b">
            <a:noAutofit/>
          </a:bodyPr>
          <a:lstStyle>
            <a:lvl1pPr algn="ctr">
              <a:lnSpc>
                <a:spcPct val="80000"/>
              </a:lnSpc>
              <a:defRPr sz="4400"/>
            </a:lvl1pPr>
          </a:lstStyle>
          <a:p>
            <a:pPr rtl="0"/>
            <a:r>
              <a:rPr lang="en-US" smtClean="0"/>
              <a:t>Click to edit Master title style</a:t>
            </a:r>
            <a:endParaRPr lang="el-GR" dirty="0"/>
          </a:p>
        </p:txBody>
      </p:sp>
      <p:sp>
        <p:nvSpPr>
          <p:cNvPr id="3" name="Θέση κειμένου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smtClean="0"/>
              <a:t>Click to edit Master text styles</a:t>
            </a:r>
          </a:p>
        </p:txBody>
      </p:sp>
    </p:spTree>
    <p:extLst>
      <p:ext uri="{BB962C8B-B14F-4D97-AF65-F5344CB8AC3E}">
        <p14:creationId xmlns="" xmlns:p14="http://schemas.microsoft.com/office/powerpoint/2010/main" val="12921294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φθινοπωρινής ενότητας">
    <p:bg bwMode="gray">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Ορθογώνιο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a:xfrm>
            <a:off x="5654040" y="1016001"/>
            <a:ext cx="5760720" cy="1828800"/>
          </a:xfrm>
        </p:spPr>
        <p:txBody>
          <a:bodyPr rtlCol="0" anchor="b">
            <a:noAutofit/>
          </a:bodyPr>
          <a:lstStyle>
            <a:lvl1pPr algn="ctr">
              <a:lnSpc>
                <a:spcPct val="80000"/>
              </a:lnSpc>
              <a:defRPr sz="4400"/>
            </a:lvl1pPr>
          </a:lstStyle>
          <a:p>
            <a:pPr rtl="0"/>
            <a:r>
              <a:rPr lang="en-US" smtClean="0"/>
              <a:t>Click to edit Master title style</a:t>
            </a:r>
            <a:endParaRPr lang="el-GR" dirty="0"/>
          </a:p>
        </p:txBody>
      </p:sp>
      <p:sp>
        <p:nvSpPr>
          <p:cNvPr id="3" name="Θέση κειμένου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smtClean="0"/>
              <a:t>Click to edit Master text styles</a:t>
            </a:r>
          </a:p>
        </p:txBody>
      </p:sp>
    </p:spTree>
    <p:extLst>
      <p:ext uri="{BB962C8B-B14F-4D97-AF65-F5344CB8AC3E}">
        <p14:creationId xmlns="" xmlns:p14="http://schemas.microsoft.com/office/powerpoint/2010/main" val="20454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Κεφαλίδα χειμερινής ενότητας">
    <p:bg bwMode="gray">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Ορθογώνιο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a:xfrm>
            <a:off x="5654040" y="1016001"/>
            <a:ext cx="5760720" cy="1828800"/>
          </a:xfrm>
        </p:spPr>
        <p:txBody>
          <a:bodyPr rtlCol="0" anchor="b">
            <a:noAutofit/>
          </a:bodyPr>
          <a:lstStyle>
            <a:lvl1pPr algn="ctr">
              <a:lnSpc>
                <a:spcPct val="80000"/>
              </a:lnSpc>
              <a:defRPr sz="4400"/>
            </a:lvl1pPr>
          </a:lstStyle>
          <a:p>
            <a:pPr rtl="0"/>
            <a:r>
              <a:rPr lang="en-US" smtClean="0"/>
              <a:t>Click to edit Master title style</a:t>
            </a:r>
            <a:endParaRPr lang="el-GR" dirty="0"/>
          </a:p>
        </p:txBody>
      </p:sp>
      <p:sp>
        <p:nvSpPr>
          <p:cNvPr id="3" name="Θέση κειμένου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smtClean="0"/>
              <a:t>Click to edit Master text styles</a:t>
            </a:r>
          </a:p>
        </p:txBody>
      </p:sp>
    </p:spTree>
    <p:extLst>
      <p:ext uri="{BB962C8B-B14F-4D97-AF65-F5344CB8AC3E}">
        <p14:creationId xmlns="" xmlns:p14="http://schemas.microsoft.com/office/powerpoint/2010/main" val="23053490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Ορθογώνιο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Ορθογώνιο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0" name="Ορθογώνιο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p:txBody>
          <a:bodyPr rtlCol="0"/>
          <a:lstStyle/>
          <a:p>
            <a:pPr rtl="0"/>
            <a:r>
              <a:rPr lang="en-US" smtClean="0"/>
              <a:t>Click to edit Master title style</a:t>
            </a:r>
            <a:endParaRPr lang="el-GR" dirty="0"/>
          </a:p>
        </p:txBody>
      </p:sp>
      <p:sp>
        <p:nvSpPr>
          <p:cNvPr id="3" name="Θέση περιεχομένου 2"/>
          <p:cNvSpPr>
            <a:spLocks noGrp="1"/>
          </p:cNvSpPr>
          <p:nvPr>
            <p:ph sz="half" idx="1"/>
          </p:nvPr>
        </p:nvSpPr>
        <p:spPr>
          <a:xfrm>
            <a:off x="1066800" y="2057399"/>
            <a:ext cx="4846320" cy="4343401"/>
          </a:xfrm>
        </p:spPr>
        <p:txBody>
          <a:bodyPr rtlCol="0"/>
          <a:lstStyle/>
          <a:p>
            <a:pPr lvl="0" rtl="0"/>
            <a:r>
              <a:rPr lang="en-US" smtClean="0"/>
              <a:t>Click to 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el-GR" dirty="0"/>
          </a:p>
        </p:txBody>
      </p:sp>
      <p:sp>
        <p:nvSpPr>
          <p:cNvPr id="4" name="Θέση περιεχομένου 3"/>
          <p:cNvSpPr>
            <a:spLocks noGrp="1"/>
          </p:cNvSpPr>
          <p:nvPr>
            <p:ph sz="half" idx="2"/>
          </p:nvPr>
        </p:nvSpPr>
        <p:spPr>
          <a:xfrm>
            <a:off x="6278880" y="2057399"/>
            <a:ext cx="4846320" cy="4343401"/>
          </a:xfrm>
        </p:spPr>
        <p:txBody>
          <a:bodyPr rtlCol="0"/>
          <a:lstStyle/>
          <a:p>
            <a:pPr lvl="0" rtl="0"/>
            <a:r>
              <a:rPr lang="en-US" smtClean="0"/>
              <a:t>Click to 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el-GR" dirty="0"/>
          </a:p>
        </p:txBody>
      </p:sp>
      <p:sp>
        <p:nvSpPr>
          <p:cNvPr id="6" name="Θέση υποσέλιδου 5"/>
          <p:cNvSpPr>
            <a:spLocks noGrp="1"/>
          </p:cNvSpPr>
          <p:nvPr>
            <p:ph type="ftr" sz="quarter" idx="11"/>
          </p:nvPr>
        </p:nvSpPr>
        <p:spPr/>
        <p:txBody>
          <a:bodyPr rtlCol="0"/>
          <a:lstStyle/>
          <a:p>
            <a:pPr rtl="0"/>
            <a:r>
              <a:rPr lang="el-GR" dirty="0" smtClean="0"/>
              <a:t>Προσθήκη υποσέλιδου</a:t>
            </a:r>
            <a:endParaRPr lang="el-GR" dirty="0"/>
          </a:p>
        </p:txBody>
      </p:sp>
      <p:sp>
        <p:nvSpPr>
          <p:cNvPr id="5" name="Θέση ημερομηνίας 4"/>
          <p:cNvSpPr>
            <a:spLocks noGrp="1"/>
          </p:cNvSpPr>
          <p:nvPr>
            <p:ph type="dt" sz="half" idx="10"/>
          </p:nvPr>
        </p:nvSpPr>
        <p:spPr/>
        <p:txBody>
          <a:bodyPr rtlCol="0"/>
          <a:lstStyle/>
          <a:p>
            <a:pPr rtl="0"/>
            <a:fld id="{F5B42C5D-4B06-4DC3-A4F3-C5605D9F7E43}" type="datetime1">
              <a:rPr lang="el-GR" smtClean="0"/>
              <a:pPr rtl="0"/>
              <a:t>22/12/2019</a:t>
            </a:fld>
            <a:endParaRPr lang="el-GR" dirty="0"/>
          </a:p>
        </p:txBody>
      </p:sp>
      <p:sp>
        <p:nvSpPr>
          <p:cNvPr id="7" name="Θέση αριθμού διαφάνειας 6"/>
          <p:cNvSpPr>
            <a:spLocks noGrp="1"/>
          </p:cNvSpPr>
          <p:nvPr>
            <p:ph type="sldNum" sz="quarter" idx="12"/>
          </p:nvPr>
        </p:nvSpPr>
        <p:spPr/>
        <p:txBody>
          <a:bodyPr rtlCol="0"/>
          <a:lstStyle/>
          <a:p>
            <a:pPr rtl="0"/>
            <a:fld id="{5E3DCFCC-8C7B-4574-91B2-C3342261C6C2}" type="slidenum">
              <a:rPr lang="el-GR" smtClean="0"/>
              <a:pPr rtl="0"/>
              <a:t>‹#›</a:t>
            </a:fld>
            <a:endParaRPr lang="el-GR" dirty="0"/>
          </a:p>
        </p:txBody>
      </p:sp>
    </p:spTree>
    <p:extLst>
      <p:ext uri="{BB962C8B-B14F-4D97-AF65-F5344CB8AC3E}">
        <p14:creationId xmlns="" xmlns:p14="http://schemas.microsoft.com/office/powerpoint/2010/main" val="34277927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Ορθογώνιο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 name="Ορθογώνιο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2" name="Ορθογώνιο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p:txBody>
          <a:bodyPr rtlCol="0"/>
          <a:lstStyle/>
          <a:p>
            <a:pPr rtl="0"/>
            <a:r>
              <a:rPr lang="en-US" smtClean="0"/>
              <a:t>Click to edit Master title style</a:t>
            </a:r>
            <a:endParaRPr lang="el-GR" dirty="0"/>
          </a:p>
        </p:txBody>
      </p:sp>
      <p:sp>
        <p:nvSpPr>
          <p:cNvPr id="3" name="Θέση κειμένου 2"/>
          <p:cNvSpPr>
            <a:spLocks noGrp="1"/>
          </p:cNvSpPr>
          <p:nvPr>
            <p:ph type="body" idx="1"/>
          </p:nvPr>
        </p:nvSpPr>
        <p:spPr>
          <a:xfrm>
            <a:off x="1066800" y="2057399"/>
            <a:ext cx="4846320" cy="868681"/>
          </a:xfrm>
        </p:spPr>
        <p:txBody>
          <a:bodyPr rtlCol="0"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smtClean="0"/>
              <a:t>Click to edit Master text styles</a:t>
            </a:r>
          </a:p>
        </p:txBody>
      </p:sp>
      <p:sp>
        <p:nvSpPr>
          <p:cNvPr id="4" name="Θέση περιεχομένου 3"/>
          <p:cNvSpPr>
            <a:spLocks noGrp="1"/>
          </p:cNvSpPr>
          <p:nvPr>
            <p:ph sz="half" idx="2"/>
          </p:nvPr>
        </p:nvSpPr>
        <p:spPr>
          <a:xfrm>
            <a:off x="1066800" y="2926080"/>
            <a:ext cx="4846320" cy="3474720"/>
          </a:xfrm>
        </p:spPr>
        <p:txBody>
          <a:bodyPr rtlCol="0"/>
          <a:lstStyle/>
          <a:p>
            <a:pPr lvl="0" rtl="0"/>
            <a:r>
              <a:rPr lang="en-US" smtClean="0"/>
              <a:t>Click to 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el-GR" dirty="0"/>
          </a:p>
        </p:txBody>
      </p:sp>
      <p:sp>
        <p:nvSpPr>
          <p:cNvPr id="5" name="Θέση κειμένου 4"/>
          <p:cNvSpPr>
            <a:spLocks noGrp="1"/>
          </p:cNvSpPr>
          <p:nvPr>
            <p:ph type="body" sz="quarter" idx="3"/>
          </p:nvPr>
        </p:nvSpPr>
        <p:spPr>
          <a:xfrm>
            <a:off x="6278880" y="2057399"/>
            <a:ext cx="4846320" cy="868681"/>
          </a:xfrm>
        </p:spPr>
        <p:txBody>
          <a:bodyPr rtlCol="0"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smtClean="0"/>
              <a:t>Click to edit Master text styles</a:t>
            </a:r>
          </a:p>
        </p:txBody>
      </p:sp>
      <p:sp>
        <p:nvSpPr>
          <p:cNvPr id="6" name="Θέση περιεχομένου 5"/>
          <p:cNvSpPr>
            <a:spLocks noGrp="1"/>
          </p:cNvSpPr>
          <p:nvPr>
            <p:ph sz="quarter" idx="4"/>
          </p:nvPr>
        </p:nvSpPr>
        <p:spPr>
          <a:xfrm>
            <a:off x="6278880" y="2926080"/>
            <a:ext cx="4846320" cy="3474720"/>
          </a:xfrm>
        </p:spPr>
        <p:txBody>
          <a:bodyPr rtlCol="0"/>
          <a:lstStyle/>
          <a:p>
            <a:pPr lvl="0" rtl="0"/>
            <a:r>
              <a:rPr lang="en-US" smtClean="0"/>
              <a:t>Click to 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lang="el-GR" dirty="0"/>
          </a:p>
        </p:txBody>
      </p:sp>
      <p:sp>
        <p:nvSpPr>
          <p:cNvPr id="8" name="Θέση υποσέλιδου 7"/>
          <p:cNvSpPr>
            <a:spLocks noGrp="1"/>
          </p:cNvSpPr>
          <p:nvPr>
            <p:ph type="ftr" sz="quarter" idx="11"/>
          </p:nvPr>
        </p:nvSpPr>
        <p:spPr/>
        <p:txBody>
          <a:bodyPr rtlCol="0"/>
          <a:lstStyle/>
          <a:p>
            <a:pPr rtl="0"/>
            <a:r>
              <a:rPr lang="el-GR" dirty="0" smtClean="0"/>
              <a:t>Προσθήκη υποσέλιδου</a:t>
            </a:r>
            <a:endParaRPr lang="el-GR" dirty="0"/>
          </a:p>
        </p:txBody>
      </p:sp>
      <p:sp>
        <p:nvSpPr>
          <p:cNvPr id="7" name="Θέση ημερομηνίας 6"/>
          <p:cNvSpPr>
            <a:spLocks noGrp="1"/>
          </p:cNvSpPr>
          <p:nvPr>
            <p:ph type="dt" sz="half" idx="10"/>
          </p:nvPr>
        </p:nvSpPr>
        <p:spPr/>
        <p:txBody>
          <a:bodyPr rtlCol="0"/>
          <a:lstStyle/>
          <a:p>
            <a:pPr rtl="0"/>
            <a:fld id="{8C33A0B5-0756-4553-86E2-63F9FF154658}" type="datetime1">
              <a:rPr lang="el-GR" smtClean="0"/>
              <a:pPr rtl="0"/>
              <a:t>22/12/2019</a:t>
            </a:fld>
            <a:endParaRPr lang="el-GR" dirty="0"/>
          </a:p>
        </p:txBody>
      </p:sp>
      <p:sp>
        <p:nvSpPr>
          <p:cNvPr id="9" name="Θέση αριθμού διαφάνειας 8"/>
          <p:cNvSpPr>
            <a:spLocks noGrp="1"/>
          </p:cNvSpPr>
          <p:nvPr>
            <p:ph type="sldNum" sz="quarter" idx="12"/>
          </p:nvPr>
        </p:nvSpPr>
        <p:spPr/>
        <p:txBody>
          <a:bodyPr rtlCol="0"/>
          <a:lstStyle/>
          <a:p>
            <a:pPr rtl="0"/>
            <a:fld id="{5E3DCFCC-8C7B-4574-91B2-C3342261C6C2}" type="slidenum">
              <a:rPr lang="el-GR" smtClean="0"/>
              <a:pPr rtl="0"/>
              <a:t>‹#›</a:t>
            </a:fld>
            <a:endParaRPr lang="el-GR" dirty="0"/>
          </a:p>
        </p:txBody>
      </p:sp>
    </p:spTree>
    <p:extLst>
      <p:ext uri="{BB962C8B-B14F-4D97-AF65-F5344CB8AC3E}">
        <p14:creationId xmlns="" xmlns:p14="http://schemas.microsoft.com/office/powerpoint/2010/main" val="409333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Ορθογώνιο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 name="Ορθογώνιο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p:txBody>
          <a:bodyPr rtlCol="0"/>
          <a:lstStyle/>
          <a:p>
            <a:pPr rtl="0"/>
            <a:r>
              <a:rPr lang="en-US" smtClean="0"/>
              <a:t>Click to edit Master title style</a:t>
            </a:r>
            <a:endParaRPr lang="el-GR" dirty="0"/>
          </a:p>
        </p:txBody>
      </p:sp>
      <p:sp>
        <p:nvSpPr>
          <p:cNvPr id="4" name="Θέση υποσέλιδου 3"/>
          <p:cNvSpPr>
            <a:spLocks noGrp="1"/>
          </p:cNvSpPr>
          <p:nvPr>
            <p:ph type="ftr" sz="quarter" idx="11"/>
          </p:nvPr>
        </p:nvSpPr>
        <p:spPr/>
        <p:txBody>
          <a:bodyPr rtlCol="0"/>
          <a:lstStyle/>
          <a:p>
            <a:pPr rtl="0"/>
            <a:r>
              <a:rPr lang="el-GR" dirty="0" smtClean="0"/>
              <a:t>Προσθήκη υποσέλιδου</a:t>
            </a:r>
            <a:endParaRPr lang="el-GR" dirty="0"/>
          </a:p>
        </p:txBody>
      </p:sp>
      <p:sp>
        <p:nvSpPr>
          <p:cNvPr id="3" name="Θέση ημερομηνίας 2"/>
          <p:cNvSpPr>
            <a:spLocks noGrp="1"/>
          </p:cNvSpPr>
          <p:nvPr>
            <p:ph type="dt" sz="half" idx="10"/>
          </p:nvPr>
        </p:nvSpPr>
        <p:spPr/>
        <p:txBody>
          <a:bodyPr rtlCol="0"/>
          <a:lstStyle/>
          <a:p>
            <a:pPr rtl="0"/>
            <a:fld id="{381E8573-795B-47C9-82F2-E83EE8D0A52E}" type="datetime1">
              <a:rPr lang="el-GR" smtClean="0"/>
              <a:pPr rtl="0"/>
              <a:t>22/12/2019</a:t>
            </a:fld>
            <a:endParaRPr lang="el-GR" dirty="0"/>
          </a:p>
        </p:txBody>
      </p:sp>
      <p:sp>
        <p:nvSpPr>
          <p:cNvPr id="5" name="Θέση αριθμού διαφάνειας 4"/>
          <p:cNvSpPr>
            <a:spLocks noGrp="1"/>
          </p:cNvSpPr>
          <p:nvPr>
            <p:ph type="sldNum" sz="quarter" idx="12"/>
          </p:nvPr>
        </p:nvSpPr>
        <p:spPr/>
        <p:txBody>
          <a:bodyPr rtlCol="0"/>
          <a:lstStyle/>
          <a:p>
            <a:pPr rtl="0"/>
            <a:fld id="{5E3DCFCC-8C7B-4574-91B2-C3342261C6C2}" type="slidenum">
              <a:rPr lang="el-GR" smtClean="0"/>
              <a:pPr rtl="0"/>
              <a:t>‹#›</a:t>
            </a:fld>
            <a:endParaRPr lang="el-GR" dirty="0"/>
          </a:p>
        </p:txBody>
      </p:sp>
    </p:spTree>
    <p:extLst>
      <p:ext uri="{BB962C8B-B14F-4D97-AF65-F5344CB8AC3E}">
        <p14:creationId xmlns="" xmlns:p14="http://schemas.microsoft.com/office/powerpoint/2010/main" val="39929495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p:nvPicPr>
        <p:blipFill>
          <a:blip r:embed="rId16" cstate="email">
            <a:extLst>
              <a:ext uri="{28A0092B-C50C-407E-A947-70E740481C1C}">
                <a14:useLocalDpi xmlns="" xmlns:a14="http://schemas.microsoft.com/office/drawing/2010/main"/>
              </a:ext>
            </a:extLst>
          </a:blip>
          <a:stretch>
            <a:fillRect/>
          </a:stretch>
        </p:blipFill>
        <p:spPr>
          <a:xfrm>
            <a:off x="0" y="0"/>
            <a:ext cx="12188952" cy="455411"/>
          </a:xfrm>
          <a:prstGeom prst="rect">
            <a:avLst/>
          </a:prstGeom>
        </p:spPr>
      </p:pic>
      <p:sp>
        <p:nvSpPr>
          <p:cNvPr id="10" name="Ορθογώνιο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Θέση τίτλου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pPr rtl="0"/>
            <a:r>
              <a:rPr lang="el-GR" dirty="0" smtClean="0"/>
              <a:t>Κάντε κλικ για να επεξεργαστείτε το Στυλ κύριου τίτλου</a:t>
            </a:r>
            <a:endParaRPr lang="el-GR" dirty="0"/>
          </a:p>
        </p:txBody>
      </p:sp>
      <p:sp>
        <p:nvSpPr>
          <p:cNvPr id="3" name="Θέση κειμένου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rtl="0"/>
            <a:r>
              <a:rPr lang="el-GR" dirty="0" smtClean="0"/>
              <a:t>Στυλ υποδείγματος κειμένου</a:t>
            </a:r>
          </a:p>
          <a:p>
            <a:pPr lvl="1" rtl="0"/>
            <a:r>
              <a:rPr lang="el-GR" dirty="0" smtClean="0"/>
              <a:t>Δεύτερου επιπέδου</a:t>
            </a:r>
          </a:p>
          <a:p>
            <a:pPr lvl="2" rtl="0"/>
            <a:r>
              <a:rPr lang="el-GR" dirty="0" smtClean="0"/>
              <a:t>Τρίτου επιπέδου</a:t>
            </a:r>
          </a:p>
          <a:p>
            <a:pPr lvl="3" rtl="0"/>
            <a:r>
              <a:rPr lang="el-GR" dirty="0" smtClean="0"/>
              <a:t>Τέταρτου επιπέδου</a:t>
            </a:r>
          </a:p>
          <a:p>
            <a:pPr lvl="4" rtl="0"/>
            <a:r>
              <a:rPr lang="el-GR" dirty="0" smtClean="0"/>
              <a:t>Πέμπτου επιπέδου</a:t>
            </a:r>
            <a:endParaRPr lang="el-GR" dirty="0"/>
          </a:p>
        </p:txBody>
      </p:sp>
      <p:sp>
        <p:nvSpPr>
          <p:cNvPr id="5" name="Θέση υποσέλιδου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a:defRPr sz="1100">
                <a:solidFill>
                  <a:schemeClr val="tx1"/>
                </a:solidFill>
              </a:defRPr>
            </a:lvl1pPr>
          </a:lstStyle>
          <a:p>
            <a:pPr rtl="0"/>
            <a:r>
              <a:rPr lang="el-GR" dirty="0" smtClean="0"/>
              <a:t>Προσθήκη υποσέλιδου</a:t>
            </a:r>
            <a:endParaRPr lang="el-GR" dirty="0"/>
          </a:p>
        </p:txBody>
      </p:sp>
      <p:sp>
        <p:nvSpPr>
          <p:cNvPr id="4" name="Θέση ημερομηνίας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1100">
                <a:solidFill>
                  <a:schemeClr val="tx1"/>
                </a:solidFill>
              </a:defRPr>
            </a:lvl1pPr>
          </a:lstStyle>
          <a:p>
            <a:pPr rtl="0"/>
            <a:fld id="{472C07F1-F581-4C34-987C-810BD4107D71}" type="datetime1">
              <a:rPr lang="el-GR" smtClean="0"/>
              <a:pPr rtl="0"/>
              <a:t>22/12/2019</a:t>
            </a:fld>
            <a:endParaRPr lang="el-GR" dirty="0"/>
          </a:p>
        </p:txBody>
      </p:sp>
      <p:sp>
        <p:nvSpPr>
          <p:cNvPr id="6" name="Θέση αριθμού διαφάνειας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1100">
                <a:solidFill>
                  <a:schemeClr val="tx1"/>
                </a:solidFill>
              </a:defRPr>
            </a:lvl1pPr>
          </a:lstStyle>
          <a:p>
            <a:pPr rtl="0"/>
            <a:fld id="{5E3DCFCC-8C7B-4574-91B2-C3342261C6C2}" type="slidenum">
              <a:rPr lang="el-GR" smtClean="0"/>
              <a:pPr rtl="0"/>
              <a:t>‹#›</a:t>
            </a:fld>
            <a:endParaRPr lang="el-GR" dirty="0"/>
          </a:p>
        </p:txBody>
      </p:sp>
    </p:spTree>
    <p:extLst>
      <p:ext uri="{BB962C8B-B14F-4D97-AF65-F5344CB8AC3E}">
        <p14:creationId xmlns=""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twinspace.etwinning.net/97851/pages/page/804425"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tricider.com/admin/3TRGdZOsvB3/B4kH0Moo8Jp" TargetMode="External"/><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s://twinspace.etwinning.net/97851/pages/page/774566"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twinspace.etwinning.net/97851/pages/page/733213"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toryjumper.com/book/index/75690225/5ddc21451bef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54040" y="650929"/>
            <a:ext cx="5760720" cy="2193872"/>
          </a:xfrm>
        </p:spPr>
        <p:txBody>
          <a:bodyPr rtlCol="0">
            <a:noAutofit/>
          </a:bodyPr>
          <a:lstStyle/>
          <a:p>
            <a:r>
              <a:rPr lang="en-US" sz="5400" b="1" dirty="0" smtClean="0">
                <a:solidFill>
                  <a:srgbClr val="FF0000"/>
                </a:solidFill>
              </a:rPr>
              <a:t>It’s all about Christmas</a:t>
            </a:r>
            <a:r>
              <a:rPr lang="en-US" sz="5400" b="1" dirty="0" smtClean="0"/>
              <a:t/>
            </a:r>
            <a:br>
              <a:rPr lang="en-US" sz="5400" b="1" dirty="0" smtClean="0"/>
            </a:br>
            <a:endParaRPr lang="el-GR" sz="4900" dirty="0"/>
          </a:p>
        </p:txBody>
      </p:sp>
      <p:sp>
        <p:nvSpPr>
          <p:cNvPr id="3" name="Θέση κειμένου 2"/>
          <p:cNvSpPr>
            <a:spLocks noGrp="1"/>
          </p:cNvSpPr>
          <p:nvPr>
            <p:ph type="body" idx="1"/>
          </p:nvPr>
        </p:nvSpPr>
        <p:spPr/>
        <p:txBody>
          <a:bodyPr rtlCol="0"/>
          <a:lstStyle/>
          <a:p>
            <a:pPr rtl="0"/>
            <a:r>
              <a:rPr lang="el-GR" dirty="0" smtClean="0"/>
              <a:t>2019/20</a:t>
            </a:r>
            <a:endParaRPr lang="el-GR" dirty="0"/>
          </a:p>
        </p:txBody>
      </p:sp>
      <p:pic>
        <p:nvPicPr>
          <p:cNvPr id="4" name="Picture 3" descr="eTwinLogsmall.jpg"/>
          <p:cNvPicPr>
            <a:picLocks noChangeAspect="1"/>
          </p:cNvPicPr>
          <p:nvPr/>
        </p:nvPicPr>
        <p:blipFill>
          <a:blip r:embed="rId3"/>
          <a:stretch>
            <a:fillRect/>
          </a:stretch>
        </p:blipFill>
        <p:spPr>
          <a:xfrm>
            <a:off x="1490097" y="3146155"/>
            <a:ext cx="1986893" cy="1503416"/>
          </a:xfrm>
          <a:prstGeom prst="rect">
            <a:avLst/>
          </a:prstGeom>
        </p:spPr>
      </p:pic>
    </p:spTree>
    <p:extLst>
      <p:ext uri="{BB962C8B-B14F-4D97-AF65-F5344CB8AC3E}">
        <p14:creationId xmlns="" xmlns:p14="http://schemas.microsoft.com/office/powerpoint/2010/main" val="9176689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61975"/>
            <a:ext cx="10058400" cy="1096963"/>
          </a:xfrm>
        </p:spPr>
        <p:txBody>
          <a:bodyPr/>
          <a:lstStyle/>
          <a:p>
            <a:pPr algn="ctr"/>
            <a:r>
              <a:rPr lang="en-US" b="1" dirty="0" smtClean="0">
                <a:solidFill>
                  <a:srgbClr val="C00000"/>
                </a:solidFill>
              </a:rPr>
              <a:t>Baking and eating!</a:t>
            </a:r>
            <a:r>
              <a:rPr lang="en-US" b="1" dirty="0" smtClean="0"/>
              <a:t/>
            </a:r>
            <a:br>
              <a:rPr lang="en-US" b="1" dirty="0" smtClean="0"/>
            </a:br>
            <a:endParaRPr lang="el-GR" dirty="0"/>
          </a:p>
        </p:txBody>
      </p:sp>
      <p:sp>
        <p:nvSpPr>
          <p:cNvPr id="4" name="Rectangle 3"/>
          <p:cNvSpPr/>
          <p:nvPr/>
        </p:nvSpPr>
        <p:spPr>
          <a:xfrm>
            <a:off x="2742287" y="2391926"/>
            <a:ext cx="6758174" cy="369332"/>
          </a:xfrm>
          <a:prstGeom prst="rect">
            <a:avLst/>
          </a:prstGeom>
        </p:spPr>
        <p:txBody>
          <a:bodyPr wrap="square">
            <a:spAutoFit/>
          </a:bodyPr>
          <a:lstStyle/>
          <a:p>
            <a:r>
              <a:rPr lang="en-US" dirty="0" smtClean="0">
                <a:hlinkClick r:id="rId2"/>
              </a:rPr>
              <a:t>https://twinspace.etwinning.net/97851/pages/page/804425</a:t>
            </a:r>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0963"/>
            <a:ext cx="10058400" cy="1318619"/>
          </a:xfrm>
        </p:spPr>
        <p:txBody>
          <a:bodyPr>
            <a:normAutofit fontScale="90000"/>
          </a:bodyPr>
          <a:lstStyle/>
          <a:p>
            <a:pPr algn="ctr"/>
            <a:r>
              <a:rPr lang="en-US" sz="3100" b="1" dirty="0" smtClean="0">
                <a:solidFill>
                  <a:srgbClr val="FF0000"/>
                </a:solidFill>
              </a:rPr>
              <a:t/>
            </a:r>
            <a:br>
              <a:rPr lang="en-US" sz="3100" b="1" dirty="0" smtClean="0">
                <a:solidFill>
                  <a:srgbClr val="FF0000"/>
                </a:solidFill>
              </a:rPr>
            </a:br>
            <a:r>
              <a:rPr lang="en-US" sz="3100" b="1" dirty="0" smtClean="0">
                <a:solidFill>
                  <a:srgbClr val="FF0000"/>
                </a:solidFill>
              </a:rPr>
              <a:t/>
            </a:r>
            <a:br>
              <a:rPr lang="en-US" sz="3100" b="1" dirty="0" smtClean="0">
                <a:solidFill>
                  <a:srgbClr val="FF0000"/>
                </a:solidFill>
              </a:rPr>
            </a:br>
            <a:r>
              <a:rPr lang="en-US" sz="3100" b="1" dirty="0" smtClean="0">
                <a:solidFill>
                  <a:srgbClr val="FF0000"/>
                </a:solidFill>
              </a:rPr>
              <a:t>Christmas cards      </a:t>
            </a:r>
            <a:br>
              <a:rPr lang="en-US" sz="3100" b="1" dirty="0" smtClean="0">
                <a:solidFill>
                  <a:srgbClr val="FF0000"/>
                </a:solidFill>
              </a:rPr>
            </a:br>
            <a:r>
              <a:rPr lang="en-US" sz="3100" b="1" dirty="0" smtClean="0">
                <a:solidFill>
                  <a:srgbClr val="FF0000"/>
                </a:solidFill>
              </a:rPr>
              <a:t>  Making </a:t>
            </a:r>
            <a:r>
              <a:rPr lang="en-US" sz="3100" b="1" dirty="0" smtClean="0">
                <a:solidFill>
                  <a:srgbClr val="FF0000"/>
                </a:solidFill>
              </a:rPr>
              <a:t>Christmas cards</a:t>
            </a:r>
            <a:r>
              <a:rPr lang="en-US" b="1" dirty="0" smtClean="0">
                <a:solidFill>
                  <a:srgbClr val="FF0000"/>
                </a:solidFill>
              </a:rPr>
              <a:t/>
            </a:r>
            <a:br>
              <a:rPr lang="en-US" b="1" dirty="0" smtClean="0">
                <a:solidFill>
                  <a:srgbClr val="FF0000"/>
                </a:solidFill>
              </a:rPr>
            </a:br>
            <a:endParaRPr lang="el-GR" dirty="0">
              <a:solidFill>
                <a:srgbClr val="FF0000"/>
              </a:solidFill>
            </a:endParaRPr>
          </a:p>
        </p:txBody>
      </p:sp>
      <p:pic>
        <p:nvPicPr>
          <p:cNvPr id="31746" name="Picture 2" descr="https://twinspace.etwinning.net/files/collabspace/1/51/851/97851/images/b3a67fa7_opt.jpg"/>
          <p:cNvPicPr>
            <a:picLocks noChangeAspect="1" noChangeArrowheads="1"/>
          </p:cNvPicPr>
          <p:nvPr/>
        </p:nvPicPr>
        <p:blipFill>
          <a:blip r:embed="rId2"/>
          <a:srcRect/>
          <a:stretch>
            <a:fillRect/>
          </a:stretch>
        </p:blipFill>
        <p:spPr bwMode="auto">
          <a:xfrm>
            <a:off x="279561" y="2417736"/>
            <a:ext cx="4425154" cy="2185261"/>
          </a:xfrm>
          <a:prstGeom prst="rect">
            <a:avLst/>
          </a:prstGeom>
          <a:noFill/>
        </p:spPr>
      </p:pic>
      <p:pic>
        <p:nvPicPr>
          <p:cNvPr id="31748" name="Picture 4" descr="https://twinspace.etwinning.net/files/collabspace/1/51/851/97851/images/c3110a923_opt.jpg"/>
          <p:cNvPicPr>
            <a:picLocks noChangeAspect="1" noChangeArrowheads="1"/>
          </p:cNvPicPr>
          <p:nvPr/>
        </p:nvPicPr>
        <p:blipFill>
          <a:blip r:embed="rId3"/>
          <a:srcRect/>
          <a:stretch>
            <a:fillRect/>
          </a:stretch>
        </p:blipFill>
        <p:spPr bwMode="auto">
          <a:xfrm>
            <a:off x="5548986" y="2231756"/>
            <a:ext cx="5076825" cy="3810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61975"/>
            <a:ext cx="10058400" cy="1096963"/>
          </a:xfrm>
        </p:spPr>
        <p:txBody>
          <a:bodyPr/>
          <a:lstStyle/>
          <a:p>
            <a:pPr algn="ctr"/>
            <a:r>
              <a:rPr lang="en-US" b="1" dirty="0" smtClean="0"/>
              <a:t>Exchange cards</a:t>
            </a:r>
            <a:endParaRPr lang="el-GR" dirty="0"/>
          </a:p>
        </p:txBody>
      </p:sp>
      <p:sp>
        <p:nvSpPr>
          <p:cNvPr id="4" name="Rectangle 3"/>
          <p:cNvSpPr/>
          <p:nvPr/>
        </p:nvSpPr>
        <p:spPr>
          <a:xfrm>
            <a:off x="335797" y="1773966"/>
            <a:ext cx="6096000" cy="923330"/>
          </a:xfrm>
          <a:prstGeom prst="rect">
            <a:avLst/>
          </a:prstGeom>
        </p:spPr>
        <p:txBody>
          <a:bodyPr>
            <a:spAutoFit/>
          </a:bodyPr>
          <a:lstStyle/>
          <a:p>
            <a:r>
              <a:rPr lang="en-US" b="1" dirty="0" smtClean="0"/>
              <a:t>we send to </a:t>
            </a:r>
            <a:r>
              <a:rPr lang="en-US" b="1" dirty="0" err="1" smtClean="0"/>
              <a:t>Světlana</a:t>
            </a:r>
            <a:r>
              <a:rPr lang="en-US" b="1" dirty="0" smtClean="0"/>
              <a:t> </a:t>
            </a:r>
            <a:r>
              <a:rPr lang="en-US" b="1" dirty="0" err="1" smtClean="0"/>
              <a:t>Rašková</a:t>
            </a:r>
            <a:r>
              <a:rPr lang="en-US" b="1" dirty="0" smtClean="0"/>
              <a:t> and  </a:t>
            </a:r>
            <a:r>
              <a:rPr lang="en-US" b="1" dirty="0" err="1" smtClean="0"/>
              <a:t>Cerassela</a:t>
            </a:r>
            <a:r>
              <a:rPr lang="en-US" b="1" dirty="0" smtClean="0"/>
              <a:t> Angel </a:t>
            </a:r>
            <a:endParaRPr lang="en-US" dirty="0" smtClean="0"/>
          </a:p>
          <a:p>
            <a:r>
              <a:rPr lang="en-US" dirty="0" smtClean="0"/>
              <a:t/>
            </a:r>
            <a:br>
              <a:rPr lang="en-US" dirty="0" smtClean="0"/>
            </a:br>
            <a:endParaRPr lang="el-GR" dirty="0"/>
          </a:p>
        </p:txBody>
      </p:sp>
      <p:pic>
        <p:nvPicPr>
          <p:cNvPr id="34818" name="Picture 2" descr="https://twinspace.etwinning.net/files/collabspace/1/51/851/97851/images/bdd7bb9f_opt.jpg"/>
          <p:cNvPicPr>
            <a:picLocks noChangeAspect="1" noChangeArrowheads="1"/>
          </p:cNvPicPr>
          <p:nvPr/>
        </p:nvPicPr>
        <p:blipFill>
          <a:blip r:embed="rId2"/>
          <a:srcRect/>
          <a:stretch>
            <a:fillRect/>
          </a:stretch>
        </p:blipFill>
        <p:spPr bwMode="auto">
          <a:xfrm>
            <a:off x="264063" y="2309247"/>
            <a:ext cx="5076825" cy="3810000"/>
          </a:xfrm>
          <a:prstGeom prst="rect">
            <a:avLst/>
          </a:prstGeom>
          <a:noFill/>
        </p:spPr>
      </p:pic>
      <p:sp>
        <p:nvSpPr>
          <p:cNvPr id="6" name="Rectangle 5"/>
          <p:cNvSpPr/>
          <p:nvPr/>
        </p:nvSpPr>
        <p:spPr>
          <a:xfrm>
            <a:off x="5620719" y="1711972"/>
            <a:ext cx="6096000" cy="646331"/>
          </a:xfrm>
          <a:prstGeom prst="rect">
            <a:avLst/>
          </a:prstGeom>
        </p:spPr>
        <p:txBody>
          <a:bodyPr>
            <a:spAutoFit/>
          </a:bodyPr>
          <a:lstStyle/>
          <a:p>
            <a:r>
              <a:rPr lang="en-US" dirty="0" smtClean="0"/>
              <a:t>and we receive from </a:t>
            </a:r>
            <a:r>
              <a:rPr lang="en-US" b="1" dirty="0" err="1" smtClean="0"/>
              <a:t>Světlana</a:t>
            </a:r>
            <a:r>
              <a:rPr lang="en-US" b="1" dirty="0" smtClean="0"/>
              <a:t> </a:t>
            </a:r>
            <a:r>
              <a:rPr lang="en-US" b="1" dirty="0" err="1" smtClean="0"/>
              <a:t>Rašková,Sara</a:t>
            </a:r>
            <a:r>
              <a:rPr lang="en-US" b="1" dirty="0" smtClean="0"/>
              <a:t> </a:t>
            </a:r>
            <a:r>
              <a:rPr lang="en-US" b="1" dirty="0" err="1" smtClean="0"/>
              <a:t>Amâncio</a:t>
            </a:r>
            <a:r>
              <a:rPr lang="en-US" b="1" dirty="0" smtClean="0"/>
              <a:t> and  </a:t>
            </a:r>
            <a:r>
              <a:rPr lang="en-US" b="1" dirty="0" err="1" smtClean="0"/>
              <a:t>Cerassela</a:t>
            </a:r>
            <a:r>
              <a:rPr lang="en-US" b="1" dirty="0" smtClean="0"/>
              <a:t> Angel </a:t>
            </a:r>
            <a:endParaRPr lang="en-US" dirty="0" smtClean="0"/>
          </a:p>
        </p:txBody>
      </p:sp>
      <p:pic>
        <p:nvPicPr>
          <p:cNvPr id="34820" name="Picture 4" descr="https://twinspace.etwinning.net/files/collabspace/1/51/851/97851/images/b69c4c5b_opt.jpg"/>
          <p:cNvPicPr>
            <a:picLocks noChangeAspect="1" noChangeArrowheads="1"/>
          </p:cNvPicPr>
          <p:nvPr/>
        </p:nvPicPr>
        <p:blipFill>
          <a:blip r:embed="rId3"/>
          <a:srcRect/>
          <a:stretch>
            <a:fillRect/>
          </a:stretch>
        </p:blipFill>
        <p:spPr bwMode="auto">
          <a:xfrm>
            <a:off x="6649365" y="2433234"/>
            <a:ext cx="3951476" cy="3810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61975"/>
            <a:ext cx="10058400" cy="1096963"/>
          </a:xfrm>
        </p:spPr>
        <p:txBody>
          <a:bodyPr/>
          <a:lstStyle/>
          <a:p>
            <a:pPr algn="ctr"/>
            <a:r>
              <a:rPr lang="en-US" b="1" dirty="0" smtClean="0"/>
              <a:t>"</a:t>
            </a:r>
            <a:r>
              <a:rPr lang="en-US" b="1" dirty="0" smtClean="0">
                <a:solidFill>
                  <a:srgbClr val="FF0000"/>
                </a:solidFill>
              </a:rPr>
              <a:t>Online communication"</a:t>
            </a:r>
            <a:r>
              <a:rPr lang="en-US" b="1" dirty="0" smtClean="0"/>
              <a:t/>
            </a:r>
            <a:br>
              <a:rPr lang="en-US" b="1" dirty="0" smtClean="0"/>
            </a:br>
            <a:endParaRPr lang="el-GR" dirty="0"/>
          </a:p>
        </p:txBody>
      </p:sp>
      <p:pic>
        <p:nvPicPr>
          <p:cNvPr id="33794" name="Picture 2" descr="https://twinspace.etwinning.net/files/collabspace/1/51/851/97851/images/c9fe5169_opt.jpg"/>
          <p:cNvPicPr>
            <a:picLocks noChangeAspect="1" noChangeArrowheads="1"/>
          </p:cNvPicPr>
          <p:nvPr/>
        </p:nvPicPr>
        <p:blipFill>
          <a:blip r:embed="rId2"/>
          <a:srcRect/>
          <a:stretch>
            <a:fillRect/>
          </a:stretch>
        </p:blipFill>
        <p:spPr bwMode="auto">
          <a:xfrm>
            <a:off x="2836782" y="1286359"/>
            <a:ext cx="5964840" cy="447642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Dissemination of our project</a:t>
            </a:r>
            <a:r>
              <a:rPr lang="en-US" b="1" dirty="0" smtClean="0"/>
              <a:t/>
            </a:r>
            <a:br>
              <a:rPr lang="en-US" b="1" dirty="0" smtClean="0"/>
            </a:br>
            <a:endParaRPr lang="el-GR" dirty="0"/>
          </a:p>
        </p:txBody>
      </p:sp>
      <p:sp>
        <p:nvSpPr>
          <p:cNvPr id="3" name="Rectangle 2"/>
          <p:cNvSpPr/>
          <p:nvPr/>
        </p:nvSpPr>
        <p:spPr>
          <a:xfrm>
            <a:off x="475282" y="1913451"/>
            <a:ext cx="5228094" cy="923330"/>
          </a:xfrm>
          <a:prstGeom prst="rect">
            <a:avLst/>
          </a:prstGeom>
        </p:spPr>
        <p:txBody>
          <a:bodyPr wrap="square">
            <a:spAutoFit/>
          </a:bodyPr>
          <a:lstStyle/>
          <a:p>
            <a:pPr algn="just"/>
            <a:r>
              <a:rPr lang="en-US" b="1" dirty="0" smtClean="0"/>
              <a:t>We decorated the cards we received in the corner  of </a:t>
            </a:r>
            <a:r>
              <a:rPr lang="en-US" b="1" dirty="0" err="1" smtClean="0"/>
              <a:t>etwinnning</a:t>
            </a:r>
            <a:r>
              <a:rPr lang="en-US" b="1" dirty="0" smtClean="0"/>
              <a:t> under our Christmas </a:t>
            </a:r>
            <a:r>
              <a:rPr lang="en-US" b="1" dirty="0" err="1" smtClean="0"/>
              <a:t>tree.Thank</a:t>
            </a:r>
            <a:r>
              <a:rPr lang="en-US" b="1" dirty="0" smtClean="0"/>
              <a:t> you my dear friends !</a:t>
            </a:r>
            <a:endParaRPr lang="el-GR" dirty="0"/>
          </a:p>
        </p:txBody>
      </p:sp>
      <p:sp>
        <p:nvSpPr>
          <p:cNvPr id="4" name="Rectangle 3"/>
          <p:cNvSpPr/>
          <p:nvPr/>
        </p:nvSpPr>
        <p:spPr>
          <a:xfrm>
            <a:off x="6818230" y="1849487"/>
            <a:ext cx="4041940" cy="369332"/>
          </a:xfrm>
          <a:prstGeom prst="rect">
            <a:avLst/>
          </a:prstGeom>
        </p:spPr>
        <p:txBody>
          <a:bodyPr wrap="none">
            <a:spAutoFit/>
          </a:bodyPr>
          <a:lstStyle/>
          <a:p>
            <a:r>
              <a:rPr lang="en-US" b="1" dirty="0" smtClean="0"/>
              <a:t>we inform our parents about the project</a:t>
            </a:r>
            <a:endParaRPr lang="el-GR" dirty="0"/>
          </a:p>
        </p:txBody>
      </p:sp>
      <p:pic>
        <p:nvPicPr>
          <p:cNvPr id="36866" name="Picture 2" descr="https://twinspace.etwinning.net/files/collabspace/1/51/851/97851/images/c9a7a445_opt.jpg"/>
          <p:cNvPicPr>
            <a:picLocks noChangeAspect="1" noChangeArrowheads="1"/>
          </p:cNvPicPr>
          <p:nvPr/>
        </p:nvPicPr>
        <p:blipFill>
          <a:blip r:embed="rId2"/>
          <a:srcRect/>
          <a:stretch>
            <a:fillRect/>
          </a:stretch>
        </p:blipFill>
        <p:spPr bwMode="auto">
          <a:xfrm>
            <a:off x="667019" y="2836190"/>
            <a:ext cx="5076825" cy="3810000"/>
          </a:xfrm>
          <a:prstGeom prst="rect">
            <a:avLst/>
          </a:prstGeom>
          <a:noFill/>
        </p:spPr>
      </p:pic>
      <p:pic>
        <p:nvPicPr>
          <p:cNvPr id="36868" name="Picture 4" descr="https://twinspace.etwinning.net/files/collabspace/1/51/851/97851/images/c810b9aad_opt.jpg"/>
          <p:cNvPicPr>
            <a:picLocks noChangeAspect="1" noChangeArrowheads="1"/>
          </p:cNvPicPr>
          <p:nvPr/>
        </p:nvPicPr>
        <p:blipFill>
          <a:blip r:embed="rId3"/>
          <a:srcRect/>
          <a:stretch>
            <a:fillRect/>
          </a:stretch>
        </p:blipFill>
        <p:spPr bwMode="auto">
          <a:xfrm>
            <a:off x="6122423" y="2557220"/>
            <a:ext cx="5076825" cy="3810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evaluation from </a:t>
            </a:r>
            <a:r>
              <a:rPr lang="en-US" b="1" dirty="0" smtClean="0">
                <a:solidFill>
                  <a:srgbClr val="FF0000"/>
                </a:solidFill>
              </a:rPr>
              <a:t>teachers and children</a:t>
            </a:r>
            <a:r>
              <a:rPr lang="en-US" b="1" dirty="0" smtClean="0"/>
              <a:t/>
            </a:r>
            <a:br>
              <a:rPr lang="en-US" b="1" dirty="0" smtClean="0"/>
            </a:br>
            <a:endParaRPr lang="el-GR" dirty="0"/>
          </a:p>
        </p:txBody>
      </p:sp>
      <p:pic>
        <p:nvPicPr>
          <p:cNvPr id="5" name="Content Placeholder 4" descr="Καταγραφή.PNG"/>
          <p:cNvPicPr>
            <a:picLocks noGrp="1" noChangeAspect="1"/>
          </p:cNvPicPr>
          <p:nvPr>
            <p:ph idx="1"/>
          </p:nvPr>
        </p:nvPicPr>
        <p:blipFill>
          <a:blip r:embed="rId2"/>
          <a:stretch>
            <a:fillRect/>
          </a:stretch>
        </p:blipFill>
        <p:spPr>
          <a:xfrm>
            <a:off x="6338807" y="1933413"/>
            <a:ext cx="3546413" cy="4755755"/>
          </a:xfrm>
        </p:spPr>
      </p:pic>
      <p:sp>
        <p:nvSpPr>
          <p:cNvPr id="3" name="Rectangle 2"/>
          <p:cNvSpPr/>
          <p:nvPr/>
        </p:nvSpPr>
        <p:spPr>
          <a:xfrm>
            <a:off x="966530" y="2019966"/>
            <a:ext cx="4783342" cy="369332"/>
          </a:xfrm>
          <a:prstGeom prst="rect">
            <a:avLst/>
          </a:prstGeom>
        </p:spPr>
        <p:txBody>
          <a:bodyPr wrap="square">
            <a:spAutoFit/>
          </a:bodyPr>
          <a:lstStyle/>
          <a:p>
            <a:pPr algn="ctr"/>
            <a:r>
              <a:rPr lang="en-US" b="1" dirty="0" smtClean="0">
                <a:solidFill>
                  <a:srgbClr val="FF0000"/>
                </a:solidFill>
              </a:rPr>
              <a:t>First evaluation from teachers</a:t>
            </a:r>
            <a:endParaRPr lang="el-GR"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5363" y="604434"/>
            <a:ext cx="9949912" cy="5632311"/>
          </a:xfrm>
          <a:prstGeom prst="rect">
            <a:avLst/>
          </a:prstGeom>
          <a:noFill/>
        </p:spPr>
        <p:txBody>
          <a:bodyPr wrap="square" rtlCol="0">
            <a:spAutoFit/>
          </a:bodyPr>
          <a:lstStyle/>
          <a:p>
            <a:r>
              <a:rPr lang="en-US" dirty="0" smtClean="0"/>
              <a:t> </a:t>
            </a:r>
          </a:p>
          <a:p>
            <a:r>
              <a:rPr lang="en-US" dirty="0" smtClean="0">
                <a:solidFill>
                  <a:srgbClr val="FF0000"/>
                </a:solidFill>
              </a:rPr>
              <a:t>About the </a:t>
            </a:r>
            <a:r>
              <a:rPr lang="en-US" dirty="0" smtClean="0">
                <a:solidFill>
                  <a:srgbClr val="FF0000"/>
                </a:solidFill>
              </a:rPr>
              <a:t>project</a:t>
            </a:r>
            <a:endParaRPr lang="el-GR" dirty="0" smtClean="0">
              <a:solidFill>
                <a:srgbClr val="FF0000"/>
              </a:solidFill>
            </a:endParaRPr>
          </a:p>
          <a:p>
            <a:endParaRPr lang="en-US" dirty="0" smtClean="0">
              <a:solidFill>
                <a:srgbClr val="FF0000"/>
              </a:solidFill>
            </a:endParaRPr>
          </a:p>
          <a:p>
            <a:r>
              <a:rPr lang="en-US" b="1" dirty="0" smtClean="0"/>
              <a:t>The project aims to let students celebrate Christmas together with European friends. During this project pupils will create handmade Christmas cards and send them by post to their friends from different countries. Every postcard will include Christmas wishes both in English and their own languages. The project will help them to know all about how Christmas is celebrated in their peers’ countries (religious services, house and town decorations, traditional dishes, school and local events, traditional songs…)</a:t>
            </a:r>
          </a:p>
          <a:p>
            <a:r>
              <a:rPr lang="en-US" b="1" dirty="0" smtClean="0"/>
              <a:t> </a:t>
            </a:r>
          </a:p>
          <a:p>
            <a:r>
              <a:rPr lang="en-US" b="1" dirty="0" smtClean="0"/>
              <a:t>Aims</a:t>
            </a:r>
          </a:p>
          <a:p>
            <a:r>
              <a:rPr lang="en-US" b="1" dirty="0" smtClean="0"/>
              <a:t>-      Celebrate Christmas and learn how others celebrate it</a:t>
            </a:r>
          </a:p>
          <a:p>
            <a:r>
              <a:rPr lang="en-US" b="1" dirty="0" smtClean="0"/>
              <a:t>-      Help children to be aware of different cultures</a:t>
            </a:r>
          </a:p>
          <a:p>
            <a:r>
              <a:rPr lang="en-US" b="1" dirty="0" smtClean="0"/>
              <a:t>-    Making new friends</a:t>
            </a:r>
          </a:p>
          <a:p>
            <a:r>
              <a:rPr lang="en-US" b="1" dirty="0" smtClean="0"/>
              <a:t>-      Improving language abilities and competences in English</a:t>
            </a:r>
          </a:p>
          <a:p>
            <a:r>
              <a:rPr lang="en-US" b="1" dirty="0" smtClean="0"/>
              <a:t>-      Using ICT in a safe, sure and useful way</a:t>
            </a:r>
          </a:p>
          <a:p>
            <a:r>
              <a:rPr lang="en-US" b="1" dirty="0" smtClean="0"/>
              <a:t>-    Boost collaboration between students.</a:t>
            </a:r>
          </a:p>
          <a:p>
            <a:r>
              <a:rPr lang="en-US" dirty="0" smtClean="0"/>
              <a:t> </a:t>
            </a:r>
          </a:p>
          <a:p>
            <a:r>
              <a:rPr lang="en-US" dirty="0" smtClean="0"/>
              <a:t/>
            </a:r>
            <a:br>
              <a:rPr lang="en-US" dirty="0" smtClean="0"/>
            </a:br>
            <a:endParaRPr lang="el-GR" dirty="0"/>
          </a:p>
        </p:txBody>
      </p:sp>
    </p:spTree>
    <p:extLst>
      <p:ext uri="{BB962C8B-B14F-4D97-AF65-F5344CB8AC3E}">
        <p14:creationId xmlns="" xmlns:p14="http://schemas.microsoft.com/office/powerpoint/2010/main" val="2383718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63851" y="588936"/>
            <a:ext cx="10368366" cy="7294305"/>
          </a:xfrm>
          <a:prstGeom prst="rect">
            <a:avLst/>
          </a:prstGeom>
          <a:noFill/>
        </p:spPr>
        <p:txBody>
          <a:bodyPr wrap="square" rtlCol="0">
            <a:spAutoFit/>
          </a:bodyPr>
          <a:lstStyle/>
          <a:p>
            <a:r>
              <a:rPr lang="en-US" b="1" dirty="0" smtClean="0">
                <a:solidFill>
                  <a:srgbClr val="FF0000"/>
                </a:solidFill>
              </a:rPr>
              <a:t>Work </a:t>
            </a:r>
            <a:r>
              <a:rPr lang="en-US" b="1" dirty="0" smtClean="0">
                <a:solidFill>
                  <a:srgbClr val="FF0000"/>
                </a:solidFill>
              </a:rPr>
              <a:t>process</a:t>
            </a:r>
            <a:endParaRPr lang="el-GR" b="1" dirty="0" smtClean="0">
              <a:solidFill>
                <a:srgbClr val="FF0000"/>
              </a:solidFill>
            </a:endParaRPr>
          </a:p>
          <a:p>
            <a:endParaRPr lang="en-US" b="1" dirty="0" smtClean="0">
              <a:solidFill>
                <a:srgbClr val="FF0000"/>
              </a:solidFill>
            </a:endParaRPr>
          </a:p>
          <a:p>
            <a:r>
              <a:rPr lang="en-US" dirty="0" smtClean="0"/>
              <a:t>- </a:t>
            </a:r>
            <a:r>
              <a:rPr lang="en-US" sz="1600" dirty="0" smtClean="0"/>
              <a:t> The project will last four months, from October to January.</a:t>
            </a:r>
          </a:p>
          <a:p>
            <a:r>
              <a:rPr lang="en-US" sz="1600" dirty="0" smtClean="0"/>
              <a:t>-  Activities and deadlines will be agreed by the partners through collaborative tools.</a:t>
            </a:r>
          </a:p>
          <a:p>
            <a:r>
              <a:rPr lang="en-US" sz="1600" dirty="0" smtClean="0"/>
              <a:t>-   Students will create a collaborative project logo</a:t>
            </a:r>
          </a:p>
          <a:p>
            <a:r>
              <a:rPr lang="en-US" sz="1600" dirty="0" smtClean="0"/>
              <a:t>-  They will have their own space to know each other, share ideas and collaborate ( forum, chat, video-conference, Skype…)</a:t>
            </a:r>
          </a:p>
          <a:p>
            <a:r>
              <a:rPr lang="en-US" sz="1600" dirty="0" smtClean="0"/>
              <a:t>-  They will make their Christmas cards using their </a:t>
            </a:r>
            <a:r>
              <a:rPr lang="en-US" sz="1600" dirty="0" err="1" smtClean="0"/>
              <a:t>favourite</a:t>
            </a:r>
            <a:r>
              <a:rPr lang="en-US" sz="1600" dirty="0" smtClean="0"/>
              <a:t> technique. Each of them will receive a personal card from his/her peer. These cards will be sent by post to give them the happiness to get them.</a:t>
            </a:r>
          </a:p>
          <a:p>
            <a:r>
              <a:rPr lang="en-US" sz="1600" dirty="0" smtClean="0"/>
              <a:t>-  They will make a presentation about Christmas traditions</a:t>
            </a:r>
          </a:p>
          <a:p>
            <a:r>
              <a:rPr lang="en-US" sz="1600" dirty="0" smtClean="0"/>
              <a:t>( traditional dishes, customs, songs, games  etc...)in their countries using ICT.</a:t>
            </a:r>
          </a:p>
          <a:p>
            <a:r>
              <a:rPr lang="en-US" sz="1600" dirty="0" smtClean="0"/>
              <a:t>-  They will take home traditional Christmas recipes of other countries and cook them with their parents</a:t>
            </a:r>
          </a:p>
          <a:p>
            <a:r>
              <a:rPr lang="en-US" sz="1600" dirty="0" smtClean="0"/>
              <a:t>-  Students will work by themselves or in groups according to the activity.</a:t>
            </a:r>
          </a:p>
          <a:p>
            <a:r>
              <a:rPr lang="en-US" sz="1600" dirty="0" smtClean="0"/>
              <a:t>-  All the materials connected to planned activities (files, pictures, videos ...) will be uploaded and shared in the </a:t>
            </a:r>
            <a:r>
              <a:rPr lang="en-US" sz="1600" dirty="0" err="1" smtClean="0"/>
              <a:t>twinspace</a:t>
            </a:r>
            <a:r>
              <a:rPr lang="en-US" sz="1600" dirty="0" smtClean="0"/>
              <a:t>.</a:t>
            </a:r>
          </a:p>
          <a:p>
            <a:r>
              <a:rPr lang="en-US" sz="1600" dirty="0" smtClean="0"/>
              <a:t>Expected results</a:t>
            </a:r>
          </a:p>
          <a:p>
            <a:r>
              <a:rPr lang="en-US" sz="1600" dirty="0" smtClean="0"/>
              <a:t>All the activities will contribute to:</a:t>
            </a:r>
          </a:p>
          <a:p>
            <a:r>
              <a:rPr lang="en-US" sz="1600" dirty="0" smtClean="0"/>
              <a:t>-  Enhance students’ motivation in learning</a:t>
            </a:r>
          </a:p>
          <a:p>
            <a:r>
              <a:rPr lang="en-US" sz="1600" dirty="0" smtClean="0"/>
              <a:t>-  Broaden cultural horizons</a:t>
            </a:r>
          </a:p>
          <a:p>
            <a:r>
              <a:rPr lang="en-US" sz="1600" dirty="0" smtClean="0"/>
              <a:t>-  Developing communication and language skills</a:t>
            </a:r>
          </a:p>
          <a:p>
            <a:r>
              <a:rPr lang="en-US" sz="1600" dirty="0" smtClean="0"/>
              <a:t>-  Becoming familiar with ICT</a:t>
            </a:r>
          </a:p>
          <a:p>
            <a:r>
              <a:rPr lang="en-US" sz="1600" dirty="0" smtClean="0"/>
              <a:t>-  Learning about copywriting and e-safety</a:t>
            </a:r>
          </a:p>
          <a:p>
            <a:r>
              <a:rPr lang="en-US" sz="1600" dirty="0" smtClean="0"/>
              <a:t>A collaborative </a:t>
            </a:r>
            <a:r>
              <a:rPr lang="en-US" sz="1600" dirty="0" err="1" smtClean="0"/>
              <a:t>ebook</a:t>
            </a:r>
            <a:r>
              <a:rPr lang="en-US" sz="1600" dirty="0" smtClean="0"/>
              <a:t> will contain Christmas traditions from the countries involved</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r>
            <a:br>
              <a:rPr lang="en-US" dirty="0" smtClean="0"/>
            </a:br>
            <a:endParaRPr lang="el-GR" dirty="0"/>
          </a:p>
        </p:txBody>
      </p:sp>
    </p:spTree>
    <p:extLst>
      <p:ext uri="{BB962C8B-B14F-4D97-AF65-F5344CB8AC3E}">
        <p14:creationId xmlns="" xmlns:p14="http://schemas.microsoft.com/office/powerpoint/2010/main" val="8375334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96705" y="240223"/>
          <a:ext cx="5160936" cy="6248585"/>
        </p:xfrm>
        <a:graphic>
          <a:graphicData uri="http://schemas.openxmlformats.org/drawingml/2006/table">
            <a:tbl>
              <a:tblPr firstRow="1" bandRow="1">
                <a:tableStyleId>{5C22544A-7EE6-4342-B048-85BDC9FD1C3A}</a:tableStyleId>
              </a:tblPr>
              <a:tblGrid>
                <a:gridCol w="2562352"/>
                <a:gridCol w="2598584"/>
              </a:tblGrid>
              <a:tr h="21337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i="0" kern="1200" dirty="0" smtClean="0">
                          <a:solidFill>
                            <a:schemeClr val="tx1"/>
                          </a:solidFill>
                          <a:latin typeface="+mn-lt"/>
                          <a:ea typeface="+mn-ea"/>
                          <a:cs typeface="+mn-cs"/>
                        </a:rPr>
                        <a:t>Μ</a:t>
                      </a:r>
                      <a:r>
                        <a:rPr lang="en-US" sz="1400" b="0" i="0" kern="1200" dirty="0" err="1" smtClean="0">
                          <a:solidFill>
                            <a:schemeClr val="tx1"/>
                          </a:solidFill>
                          <a:latin typeface="+mn-lt"/>
                          <a:ea typeface="+mn-ea"/>
                          <a:cs typeface="+mn-cs"/>
                        </a:rPr>
                        <a:t>arianthi</a:t>
                      </a:r>
                      <a:r>
                        <a:rPr lang="en-US" sz="1400" b="0" i="0" kern="1200" dirty="0" smtClean="0">
                          <a:solidFill>
                            <a:schemeClr val="tx1"/>
                          </a:solidFill>
                          <a:latin typeface="+mn-lt"/>
                          <a:ea typeface="+mn-ea"/>
                          <a:cs typeface="+mn-cs"/>
                        </a:rPr>
                        <a:t> </a:t>
                      </a:r>
                      <a:r>
                        <a:rPr lang="en-US" sz="1400" b="0" i="0" kern="1200" dirty="0" err="1" smtClean="0">
                          <a:solidFill>
                            <a:schemeClr val="tx1"/>
                          </a:solidFill>
                          <a:latin typeface="+mn-lt"/>
                          <a:ea typeface="+mn-ea"/>
                          <a:cs typeface="+mn-cs"/>
                        </a:rPr>
                        <a:t>Arvanitidou</a:t>
                      </a:r>
                      <a:endParaRPr lang="en-US" sz="1400" b="0" i="0" kern="1200" dirty="0" smtClean="0">
                        <a:solidFill>
                          <a:schemeClr val="tx1"/>
                        </a:solidFill>
                        <a:latin typeface="+mn-lt"/>
                        <a:ea typeface="+mn-ea"/>
                        <a:cs typeface="+mn-cs"/>
                      </a:endParaRPr>
                    </a:p>
                    <a:p>
                      <a:r>
                        <a:rPr lang="en-US" sz="1400" b="0" i="0" kern="1200" dirty="0" smtClean="0">
                          <a:solidFill>
                            <a:schemeClr val="tx1"/>
                          </a:solidFill>
                          <a:latin typeface="+mn-lt"/>
                          <a:ea typeface="+mn-ea"/>
                          <a:cs typeface="+mn-cs"/>
                        </a:rPr>
                        <a:t>1st Primary School of </a:t>
                      </a:r>
                      <a:r>
                        <a:rPr lang="en-US" sz="1400" b="0" i="0" kern="1200" dirty="0" err="1" smtClean="0">
                          <a:solidFill>
                            <a:schemeClr val="tx1"/>
                          </a:solidFill>
                          <a:latin typeface="+mn-lt"/>
                          <a:ea typeface="+mn-ea"/>
                          <a:cs typeface="+mn-cs"/>
                        </a:rPr>
                        <a:t>Komotini</a:t>
                      </a:r>
                      <a:r>
                        <a:rPr lang="en-US" sz="1400" b="0" i="0" kern="1200" dirty="0" smtClean="0">
                          <a:solidFill>
                            <a:schemeClr val="tx1"/>
                          </a:solidFill>
                          <a:latin typeface="+mn-lt"/>
                          <a:ea typeface="+mn-ea"/>
                          <a:cs typeface="+mn-cs"/>
                        </a:rPr>
                        <a:t>- Greece</a:t>
                      </a:r>
                    </a:p>
                    <a:p>
                      <a:r>
                        <a:rPr lang="en-US" sz="1400" b="0" i="0" kern="1200" dirty="0" smtClean="0">
                          <a:solidFill>
                            <a:schemeClr val="tx1"/>
                          </a:solidFill>
                          <a:latin typeface="+mn-lt"/>
                          <a:ea typeface="+mn-ea"/>
                          <a:cs typeface="+mn-cs"/>
                        </a:rPr>
                        <a:t>Th. </a:t>
                      </a:r>
                      <a:r>
                        <a:rPr lang="en-US" sz="1400" b="0" i="0" kern="1200" dirty="0" err="1" smtClean="0">
                          <a:solidFill>
                            <a:schemeClr val="tx1"/>
                          </a:solidFill>
                          <a:latin typeface="+mn-lt"/>
                          <a:ea typeface="+mn-ea"/>
                          <a:cs typeface="+mn-cs"/>
                        </a:rPr>
                        <a:t>Sofouli</a:t>
                      </a:r>
                      <a:r>
                        <a:rPr lang="en-US" sz="1400" b="0" i="0" kern="1200" dirty="0" smtClean="0">
                          <a:solidFill>
                            <a:schemeClr val="tx1"/>
                          </a:solidFill>
                          <a:latin typeface="+mn-lt"/>
                          <a:ea typeface="+mn-ea"/>
                          <a:cs typeface="+mn-cs"/>
                        </a:rPr>
                        <a:t> 2</a:t>
                      </a:r>
                    </a:p>
                    <a:p>
                      <a:r>
                        <a:rPr lang="en-US" sz="1400" b="0" i="0" kern="1200" dirty="0" err="1" smtClean="0">
                          <a:solidFill>
                            <a:schemeClr val="tx1"/>
                          </a:solidFill>
                          <a:latin typeface="+mn-lt"/>
                          <a:ea typeface="+mn-ea"/>
                          <a:cs typeface="+mn-cs"/>
                        </a:rPr>
                        <a:t>komotini</a:t>
                      </a:r>
                      <a:r>
                        <a:rPr lang="en-US" sz="1400" b="0" i="0" kern="1200" dirty="0" smtClean="0">
                          <a:solidFill>
                            <a:schemeClr val="tx1"/>
                          </a:solidFill>
                          <a:latin typeface="+mn-lt"/>
                          <a:ea typeface="+mn-ea"/>
                          <a:cs typeface="+mn-cs"/>
                        </a:rPr>
                        <a:t>, 6910 Greece</a:t>
                      </a:r>
                    </a:p>
                    <a:p>
                      <a:pPr algn="ctr"/>
                      <a:endParaRPr lang="el-GR" sz="1400" b="0" dirty="0" smtClean="0">
                        <a:solidFill>
                          <a:schemeClr val="tx1"/>
                        </a:solidFill>
                      </a:endParaRPr>
                    </a:p>
                  </a:txBody>
                  <a:tcPr/>
                </a:tc>
                <a:tc>
                  <a:txBody>
                    <a:bodyPr/>
                    <a:lstStyle/>
                    <a:p>
                      <a:r>
                        <a:rPr lang="pt-BR" sz="1400" b="0" i="0" kern="1200" dirty="0" smtClean="0">
                          <a:solidFill>
                            <a:schemeClr val="tx1"/>
                          </a:solidFill>
                          <a:latin typeface="+mn-lt"/>
                          <a:ea typeface="+mn-ea"/>
                          <a:cs typeface="+mn-cs"/>
                        </a:rPr>
                        <a:t>Teacher Sara Amâncio </a:t>
                      </a:r>
                    </a:p>
                    <a:p>
                      <a:r>
                        <a:rPr lang="pt-BR" sz="1400" b="0" i="0" kern="1200" dirty="0" smtClean="0">
                          <a:solidFill>
                            <a:schemeClr val="tx1"/>
                          </a:solidFill>
                          <a:latin typeface="+mn-lt"/>
                          <a:ea typeface="+mn-ea"/>
                          <a:cs typeface="+mn-cs"/>
                        </a:rPr>
                        <a:t>Escola Básica Hermenegildo Capelo </a:t>
                      </a:r>
                    </a:p>
                    <a:p>
                      <a:r>
                        <a:rPr lang="pt-BR" sz="1400" b="0" i="0" kern="1200" dirty="0" smtClean="0">
                          <a:solidFill>
                            <a:schemeClr val="tx1"/>
                          </a:solidFill>
                          <a:latin typeface="+mn-lt"/>
                          <a:ea typeface="+mn-ea"/>
                          <a:cs typeface="+mn-cs"/>
                        </a:rPr>
                        <a:t>Rua da Escola Preparatória, nº 2</a:t>
                      </a:r>
                    </a:p>
                    <a:p>
                      <a:r>
                        <a:rPr lang="pt-BR" sz="1400" b="0" i="0" kern="1200" dirty="0" smtClean="0">
                          <a:solidFill>
                            <a:schemeClr val="tx1"/>
                          </a:solidFill>
                          <a:latin typeface="+mn-lt"/>
                          <a:ea typeface="+mn-ea"/>
                          <a:cs typeface="+mn-cs"/>
                        </a:rPr>
                        <a:t>2950-246 Palmela</a:t>
                      </a:r>
                    </a:p>
                    <a:p>
                      <a:r>
                        <a:rPr lang="pt-BR" sz="1400" b="0" i="0" kern="1200" dirty="0" smtClean="0">
                          <a:solidFill>
                            <a:schemeClr val="tx1"/>
                          </a:solidFill>
                          <a:latin typeface="+mn-lt"/>
                          <a:ea typeface="+mn-ea"/>
                          <a:cs typeface="+mn-cs"/>
                        </a:rPr>
                        <a:t>Portugal</a:t>
                      </a:r>
                    </a:p>
                    <a:p>
                      <a:endParaRPr lang="el-GR" sz="1400" b="0" dirty="0">
                        <a:solidFill>
                          <a:schemeClr val="tx1"/>
                        </a:solidFill>
                      </a:endParaRPr>
                    </a:p>
                  </a:txBody>
                  <a:tcPr/>
                </a:tc>
              </a:tr>
              <a:tr h="1280271">
                <a:tc>
                  <a:txBody>
                    <a:bodyPr/>
                    <a:lstStyle/>
                    <a:p>
                      <a:r>
                        <a:rPr lang="pt-BR" sz="1400" b="0" i="0" kern="1200" dirty="0" smtClean="0">
                          <a:solidFill>
                            <a:schemeClr val="tx1"/>
                          </a:solidFill>
                          <a:latin typeface="+mn-lt"/>
                          <a:ea typeface="+mn-ea"/>
                          <a:cs typeface="+mn-cs"/>
                        </a:rPr>
                        <a:t>Ana Madalena Boléo Fernandes</a:t>
                      </a:r>
                    </a:p>
                    <a:p>
                      <a:r>
                        <a:rPr lang="pt-BR" sz="1400" b="0" i="0" kern="1200" dirty="0" smtClean="0">
                          <a:solidFill>
                            <a:schemeClr val="tx1"/>
                          </a:solidFill>
                          <a:latin typeface="+mn-lt"/>
                          <a:ea typeface="+mn-ea"/>
                          <a:cs typeface="+mn-cs"/>
                        </a:rPr>
                        <a:t>Escola Patrício Prazeres </a:t>
                      </a:r>
                    </a:p>
                    <a:p>
                      <a:r>
                        <a:rPr lang="pt-BR" sz="1400" b="0" i="0" kern="1200" dirty="0" smtClean="0">
                          <a:solidFill>
                            <a:schemeClr val="tx1"/>
                          </a:solidFill>
                          <a:latin typeface="+mn-lt"/>
                          <a:ea typeface="+mn-ea"/>
                          <a:cs typeface="+mn-cs"/>
                        </a:rPr>
                        <a:t>Rua Matilde Rosa Araújo</a:t>
                      </a:r>
                    </a:p>
                    <a:p>
                      <a:r>
                        <a:rPr lang="pt-BR" sz="1400" b="0" i="0" kern="1200" dirty="0" smtClean="0">
                          <a:solidFill>
                            <a:schemeClr val="tx1"/>
                          </a:solidFill>
                          <a:latin typeface="+mn-lt"/>
                          <a:ea typeface="+mn-ea"/>
                          <a:cs typeface="+mn-cs"/>
                        </a:rPr>
                        <a:t>1900-057</a:t>
                      </a:r>
                    </a:p>
                    <a:p>
                      <a:r>
                        <a:rPr lang="pt-BR" sz="1400" b="0" i="0" kern="1200" dirty="0" smtClean="0">
                          <a:solidFill>
                            <a:schemeClr val="tx1"/>
                          </a:solidFill>
                          <a:latin typeface="+mn-lt"/>
                          <a:ea typeface="+mn-ea"/>
                          <a:cs typeface="+mn-cs"/>
                        </a:rPr>
                        <a:t>Lisboa Portugal</a:t>
                      </a:r>
                    </a:p>
                    <a:p>
                      <a:endParaRPr lang="el-GR" sz="1400" b="0" dirty="0">
                        <a:solidFill>
                          <a:schemeClr val="tx1"/>
                        </a:solidFill>
                      </a:endParaRPr>
                    </a:p>
                  </a:txBody>
                  <a:tcPr/>
                </a:tc>
                <a:tc>
                  <a:txBody>
                    <a:bodyPr/>
                    <a:lstStyle/>
                    <a:p>
                      <a:r>
                        <a:rPr lang="en-US" sz="1400" b="0" i="0" kern="1200" dirty="0" smtClean="0">
                          <a:solidFill>
                            <a:schemeClr val="tx1"/>
                          </a:solidFill>
                          <a:latin typeface="+mn-lt"/>
                          <a:ea typeface="+mn-ea"/>
                          <a:cs typeface="+mn-cs"/>
                        </a:rPr>
                        <a:t>ZŠ </a:t>
                      </a:r>
                      <a:r>
                        <a:rPr lang="en-US" sz="1400" b="0" i="0" kern="1200" dirty="0" err="1" smtClean="0">
                          <a:solidFill>
                            <a:schemeClr val="tx1"/>
                          </a:solidFill>
                          <a:latin typeface="+mn-lt"/>
                          <a:ea typeface="+mn-ea"/>
                          <a:cs typeface="+mn-cs"/>
                        </a:rPr>
                        <a:t>Akademika</a:t>
                      </a:r>
                      <a:r>
                        <a:rPr lang="en-US" sz="1400" b="0" i="0" kern="1200" dirty="0" smtClean="0">
                          <a:solidFill>
                            <a:schemeClr val="tx1"/>
                          </a:solidFill>
                          <a:latin typeface="+mn-lt"/>
                          <a:ea typeface="+mn-ea"/>
                          <a:cs typeface="+mn-cs"/>
                        </a:rPr>
                        <a:t> </a:t>
                      </a:r>
                      <a:r>
                        <a:rPr lang="en-US" sz="1400" b="0" i="0" kern="1200" dirty="0" err="1" smtClean="0">
                          <a:solidFill>
                            <a:schemeClr val="tx1"/>
                          </a:solidFill>
                          <a:latin typeface="+mn-lt"/>
                          <a:ea typeface="+mn-ea"/>
                          <a:cs typeface="+mn-cs"/>
                        </a:rPr>
                        <a:t>Heyrovského</a:t>
                      </a:r>
                      <a:r>
                        <a:rPr lang="en-US" sz="1400" b="0" i="0" kern="1200" dirty="0" smtClean="0">
                          <a:solidFill>
                            <a:schemeClr val="tx1"/>
                          </a:solidFill>
                          <a:latin typeface="+mn-lt"/>
                          <a:ea typeface="+mn-ea"/>
                          <a:cs typeface="+mn-cs"/>
                        </a:rPr>
                        <a:t> 4539, 430 03 </a:t>
                      </a:r>
                      <a:r>
                        <a:rPr lang="en-US" sz="1400" b="0" i="0" kern="1200" dirty="0" err="1" smtClean="0">
                          <a:solidFill>
                            <a:schemeClr val="tx1"/>
                          </a:solidFill>
                          <a:latin typeface="+mn-lt"/>
                          <a:ea typeface="+mn-ea"/>
                          <a:cs typeface="+mn-cs"/>
                        </a:rPr>
                        <a:t>Chomutov</a:t>
                      </a:r>
                      <a:r>
                        <a:rPr lang="en-US" sz="1400" b="0" i="0" kern="1200" dirty="0" smtClean="0">
                          <a:solidFill>
                            <a:schemeClr val="tx1"/>
                          </a:solidFill>
                          <a:latin typeface="+mn-lt"/>
                          <a:ea typeface="+mn-ea"/>
                          <a:cs typeface="+mn-cs"/>
                        </a:rPr>
                        <a:t>, Czech Republic</a:t>
                      </a:r>
                      <a:endParaRPr lang="el-GR" sz="1400" b="0" dirty="0">
                        <a:solidFill>
                          <a:schemeClr val="tx1"/>
                        </a:solidFill>
                      </a:endParaRPr>
                    </a:p>
                  </a:txBody>
                  <a:tcPr/>
                </a:tc>
              </a:tr>
              <a:tr h="881964">
                <a:tc>
                  <a:txBody>
                    <a:bodyPr/>
                    <a:lstStyle/>
                    <a:p>
                      <a:r>
                        <a:rPr lang="it-IT" sz="1400" b="0" i="0" kern="1200" dirty="0" smtClean="0">
                          <a:solidFill>
                            <a:schemeClr val="tx1"/>
                          </a:solidFill>
                          <a:latin typeface="+mn-lt"/>
                          <a:ea typeface="+mn-ea"/>
                          <a:cs typeface="+mn-cs"/>
                        </a:rPr>
                        <a:t>Nicoletta Forestiere</a:t>
                      </a:r>
                    </a:p>
                    <a:p>
                      <a:r>
                        <a:rPr lang="it-IT" sz="1400" b="0" i="0" kern="1200" dirty="0" smtClean="0">
                          <a:solidFill>
                            <a:schemeClr val="tx1"/>
                          </a:solidFill>
                          <a:latin typeface="+mn-lt"/>
                          <a:ea typeface="+mn-ea"/>
                          <a:cs typeface="+mn-cs"/>
                        </a:rPr>
                        <a:t>I. C. "F. P. Polizzano" Gangi, Italy</a:t>
                      </a:r>
                    </a:p>
                    <a:p>
                      <a:endParaRPr lang="el-GR" sz="1400" b="0" dirty="0">
                        <a:solidFill>
                          <a:schemeClr val="tx1"/>
                        </a:solidFill>
                      </a:endParaRPr>
                    </a:p>
                  </a:txBody>
                  <a:tcPr/>
                </a:tc>
                <a:tc>
                  <a:txBody>
                    <a:bodyPr/>
                    <a:lstStyle/>
                    <a:p>
                      <a:r>
                        <a:rPr lang="it-IT" sz="1400" b="0" i="0" kern="1200" dirty="0" smtClean="0">
                          <a:solidFill>
                            <a:schemeClr val="tx1"/>
                          </a:solidFill>
                          <a:latin typeface="+mn-lt"/>
                          <a:ea typeface="+mn-ea"/>
                          <a:cs typeface="+mn-cs"/>
                        </a:rPr>
                        <a:t>Nicolae Iorga School, Ploiesti, Romania,</a:t>
                      </a:r>
                    </a:p>
                    <a:p>
                      <a:r>
                        <a:rPr lang="it-IT" sz="1400" b="0" i="0" kern="1200" dirty="0" smtClean="0">
                          <a:solidFill>
                            <a:schemeClr val="tx1"/>
                          </a:solidFill>
                          <a:latin typeface="+mn-lt"/>
                          <a:ea typeface="+mn-ea"/>
                          <a:cs typeface="+mn-cs"/>
                        </a:rPr>
                        <a:t>Teacher: Cerassela Anghel</a:t>
                      </a:r>
                    </a:p>
                    <a:p>
                      <a:endParaRPr lang="el-GR" sz="1400" b="0" dirty="0">
                        <a:solidFill>
                          <a:schemeClr val="tx1"/>
                        </a:solidFill>
                      </a:endParaRPr>
                    </a:p>
                  </a:txBody>
                  <a:tcPr/>
                </a:tc>
              </a:tr>
              <a:tr h="1678577">
                <a:tc>
                  <a:txBody>
                    <a:bodyPr/>
                    <a:lstStyle/>
                    <a:p>
                      <a:pPr algn="ctr"/>
                      <a:r>
                        <a:rPr lang="el-GR" sz="1400" b="0" dirty="0" smtClean="0">
                          <a:solidFill>
                            <a:schemeClr val="tx1"/>
                          </a:solidFill>
                        </a:rPr>
                        <a:t>Α</a:t>
                      </a:r>
                      <a:r>
                        <a:rPr lang="en-US" sz="1400" b="0" dirty="0" err="1" smtClean="0">
                          <a:solidFill>
                            <a:schemeClr val="tx1"/>
                          </a:solidFill>
                        </a:rPr>
                        <a:t>nna</a:t>
                      </a:r>
                      <a:r>
                        <a:rPr lang="en-US" sz="1400" b="0" dirty="0" smtClean="0">
                          <a:solidFill>
                            <a:schemeClr val="tx1"/>
                          </a:solidFill>
                        </a:rPr>
                        <a:t> </a:t>
                      </a:r>
                      <a:r>
                        <a:rPr lang="en-US" sz="1400" b="0" dirty="0" err="1" smtClean="0">
                          <a:solidFill>
                            <a:schemeClr val="tx1"/>
                          </a:solidFill>
                        </a:rPr>
                        <a:t>Fanourgiaki</a:t>
                      </a:r>
                      <a:endParaRPr lang="el-GR" sz="1400" b="0" dirty="0" smtClean="0">
                        <a:solidFill>
                          <a:schemeClr val="tx1"/>
                        </a:solidFill>
                      </a:endParaRPr>
                    </a:p>
                    <a:p>
                      <a:pPr algn="ctr"/>
                      <a:r>
                        <a:rPr lang="en-US" sz="1400" b="0" dirty="0" smtClean="0">
                          <a:solidFill>
                            <a:schemeClr val="tx1"/>
                          </a:solidFill>
                        </a:rPr>
                        <a:t>13th kindergarten of </a:t>
                      </a:r>
                      <a:r>
                        <a:rPr lang="en-US" sz="1400" b="0" dirty="0" err="1" smtClean="0">
                          <a:solidFill>
                            <a:schemeClr val="tx1"/>
                          </a:solidFill>
                        </a:rPr>
                        <a:t>Rethymno</a:t>
                      </a:r>
                      <a:r>
                        <a:rPr lang="en-US" sz="1400" b="0" dirty="0" smtClean="0">
                          <a:solidFill>
                            <a:schemeClr val="tx1"/>
                          </a:solidFill>
                        </a:rPr>
                        <a:t>,</a:t>
                      </a:r>
                      <a:endParaRPr lang="el-GR" sz="1400" b="0" dirty="0" smtClean="0">
                        <a:solidFill>
                          <a:schemeClr val="tx1"/>
                        </a:solidFill>
                      </a:endParaRPr>
                    </a:p>
                    <a:p>
                      <a:pPr algn="ctr"/>
                      <a:r>
                        <a:rPr lang="en-US" sz="1400" b="0" dirty="0" err="1" smtClean="0">
                          <a:solidFill>
                            <a:schemeClr val="tx1"/>
                          </a:solidFill>
                        </a:rPr>
                        <a:t>Kapodistriou</a:t>
                      </a:r>
                      <a:r>
                        <a:rPr lang="en-US" sz="1400" b="0" dirty="0" smtClean="0">
                          <a:solidFill>
                            <a:schemeClr val="tx1"/>
                          </a:solidFill>
                        </a:rPr>
                        <a:t> 43</a:t>
                      </a:r>
                    </a:p>
                    <a:p>
                      <a:pPr algn="ctr"/>
                      <a:r>
                        <a:rPr lang="en-US" sz="1400" b="0" dirty="0" smtClean="0">
                          <a:solidFill>
                            <a:schemeClr val="tx1"/>
                          </a:solidFill>
                        </a:rPr>
                        <a:t>Kallithea </a:t>
                      </a:r>
                    </a:p>
                    <a:p>
                      <a:pPr algn="ctr"/>
                      <a:r>
                        <a:rPr lang="en-US" sz="1400" b="0" dirty="0" smtClean="0">
                          <a:solidFill>
                            <a:schemeClr val="tx1"/>
                          </a:solidFill>
                        </a:rPr>
                        <a:t>Crete Greece</a:t>
                      </a:r>
                    </a:p>
                    <a:p>
                      <a:pPr algn="ctr"/>
                      <a:r>
                        <a:rPr lang="en-US" sz="1400" b="0" dirty="0" smtClean="0">
                          <a:solidFill>
                            <a:schemeClr val="tx1"/>
                          </a:solidFill>
                        </a:rPr>
                        <a:t>74133</a:t>
                      </a:r>
                      <a:endParaRPr lang="el-GR" sz="1400" b="0" dirty="0" smtClean="0">
                        <a:solidFill>
                          <a:schemeClr val="tx1"/>
                        </a:solidFill>
                      </a:endParaRPr>
                    </a:p>
                    <a:p>
                      <a:endParaRPr lang="el-GR" sz="1400" b="0" dirty="0">
                        <a:solidFill>
                          <a:schemeClr val="tx1"/>
                        </a:solidFill>
                      </a:endParaRPr>
                    </a:p>
                  </a:txBody>
                  <a:tcPr/>
                </a:tc>
                <a:tc>
                  <a:txBody>
                    <a:bodyPr/>
                    <a:lstStyle/>
                    <a:p>
                      <a:r>
                        <a:rPr lang="pt-BR" sz="1400" b="0" i="0" kern="1200" dirty="0" smtClean="0">
                          <a:solidFill>
                            <a:schemeClr val="tx1"/>
                          </a:solidFill>
                          <a:latin typeface="+mn-lt"/>
                          <a:ea typeface="+mn-ea"/>
                          <a:cs typeface="+mn-cs"/>
                        </a:rPr>
                        <a:t>Teacher: Rute Sobral e Isabel Rodrigues</a:t>
                      </a:r>
                    </a:p>
                    <a:p>
                      <a:r>
                        <a:rPr lang="pt-BR" sz="1400" b="0" i="0" kern="1200" dirty="0" smtClean="0">
                          <a:solidFill>
                            <a:schemeClr val="tx1"/>
                          </a:solidFill>
                          <a:latin typeface="+mn-lt"/>
                          <a:ea typeface="+mn-ea"/>
                          <a:cs typeface="+mn-cs"/>
                        </a:rPr>
                        <a:t>Escola Básica Hermenegildo Capelo </a:t>
                      </a:r>
                    </a:p>
                    <a:p>
                      <a:r>
                        <a:rPr lang="pt-BR" sz="1400" b="0" i="0" kern="1200" dirty="0" smtClean="0">
                          <a:solidFill>
                            <a:schemeClr val="tx1"/>
                          </a:solidFill>
                          <a:latin typeface="+mn-lt"/>
                          <a:ea typeface="+mn-ea"/>
                          <a:cs typeface="+mn-cs"/>
                        </a:rPr>
                        <a:t>Rua da Escola Preparatória, nº 2</a:t>
                      </a:r>
                    </a:p>
                    <a:p>
                      <a:r>
                        <a:rPr lang="pt-BR" sz="1400" b="0" i="0" kern="1200" dirty="0" smtClean="0">
                          <a:solidFill>
                            <a:schemeClr val="tx1"/>
                          </a:solidFill>
                          <a:latin typeface="+mn-lt"/>
                          <a:ea typeface="+mn-ea"/>
                          <a:cs typeface="+mn-cs"/>
                        </a:rPr>
                        <a:t>2950-246 Palmela</a:t>
                      </a:r>
                    </a:p>
                    <a:p>
                      <a:r>
                        <a:rPr lang="pt-BR" sz="1400" b="0" i="0" kern="1200" dirty="0" smtClean="0">
                          <a:solidFill>
                            <a:schemeClr val="tx1"/>
                          </a:solidFill>
                          <a:latin typeface="+mn-lt"/>
                          <a:ea typeface="+mn-ea"/>
                          <a:cs typeface="+mn-cs"/>
                        </a:rPr>
                        <a:t>Portugal</a:t>
                      </a:r>
                    </a:p>
                    <a:p>
                      <a:endParaRPr lang="el-GR" sz="1400" b="0" dirty="0">
                        <a:solidFill>
                          <a:schemeClr val="tx1"/>
                        </a:solidFill>
                      </a:endParaRPr>
                    </a:p>
                  </a:txBody>
                  <a:tcPr/>
                </a:tc>
              </a:tr>
            </a:tbl>
          </a:graphicData>
        </a:graphic>
      </p:graphicFrame>
      <p:sp>
        <p:nvSpPr>
          <p:cNvPr id="5" name="TextBox 4"/>
          <p:cNvSpPr txBox="1"/>
          <p:nvPr/>
        </p:nvSpPr>
        <p:spPr>
          <a:xfrm>
            <a:off x="8617058" y="1999281"/>
            <a:ext cx="2960176" cy="646331"/>
          </a:xfrm>
          <a:prstGeom prst="rect">
            <a:avLst/>
          </a:prstGeom>
          <a:noFill/>
        </p:spPr>
        <p:txBody>
          <a:bodyPr wrap="square" rtlCol="0">
            <a:spAutoFit/>
          </a:bodyPr>
          <a:lstStyle/>
          <a:p>
            <a:r>
              <a:rPr lang="en-US" dirty="0" smtClean="0"/>
              <a:t>The teachers and the schools of our project</a:t>
            </a:r>
            <a:endParaRPr lang="el-GR" dirty="0"/>
          </a:p>
        </p:txBody>
      </p:sp>
    </p:spTree>
    <p:extLst>
      <p:ext uri="{BB962C8B-B14F-4D97-AF65-F5344CB8AC3E}">
        <p14:creationId xmlns="" xmlns:p14="http://schemas.microsoft.com/office/powerpoint/2010/main" val="2282130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13th kindergarten of </a:t>
            </a:r>
            <a:r>
              <a:rPr lang="en-US" b="1" dirty="0" err="1" smtClean="0"/>
              <a:t>Rethymno</a:t>
            </a:r>
            <a:endParaRPr lang="el-GR" dirty="0"/>
          </a:p>
        </p:txBody>
      </p:sp>
      <p:pic>
        <p:nvPicPr>
          <p:cNvPr id="27650" name="Picture 2" descr="https://twinspace.etwinning.net/files/collabspace/1/51/851/97851/images/b7bc16f3_opt.jpg"/>
          <p:cNvPicPr>
            <a:picLocks noChangeAspect="1" noChangeArrowheads="1"/>
          </p:cNvPicPr>
          <p:nvPr/>
        </p:nvPicPr>
        <p:blipFill>
          <a:blip r:embed="rId2"/>
          <a:srcRect/>
          <a:stretch>
            <a:fillRect/>
          </a:stretch>
        </p:blipFill>
        <p:spPr bwMode="auto">
          <a:xfrm>
            <a:off x="620524" y="2061274"/>
            <a:ext cx="3943350" cy="3810000"/>
          </a:xfrm>
          <a:prstGeom prst="rect">
            <a:avLst/>
          </a:prstGeom>
          <a:noFill/>
        </p:spPr>
      </p:pic>
      <p:pic>
        <p:nvPicPr>
          <p:cNvPr id="27652" name="Picture 4" descr="https://twinspace.etwinning.net/files/collabspace/1/51/851/97851/images/b2ae1713_opt.jpg"/>
          <p:cNvPicPr>
            <a:picLocks noChangeAspect="1" noChangeArrowheads="1"/>
          </p:cNvPicPr>
          <p:nvPr/>
        </p:nvPicPr>
        <p:blipFill>
          <a:blip r:embed="rId3"/>
          <a:srcRect/>
          <a:stretch>
            <a:fillRect/>
          </a:stretch>
        </p:blipFill>
        <p:spPr bwMode="auto">
          <a:xfrm>
            <a:off x="5424999" y="2138766"/>
            <a:ext cx="5229225" cy="3810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7871" y="530978"/>
            <a:ext cx="10058400" cy="1096963"/>
          </a:xfrm>
        </p:spPr>
        <p:txBody>
          <a:bodyPr/>
          <a:lstStyle/>
          <a:p>
            <a:r>
              <a:rPr lang="en-US" dirty="0" smtClean="0"/>
              <a:t> </a:t>
            </a:r>
            <a:r>
              <a:rPr lang="en-US" dirty="0" smtClean="0">
                <a:solidFill>
                  <a:srgbClr val="C00000"/>
                </a:solidFill>
              </a:rPr>
              <a:t>Lisbon-Portugal </a:t>
            </a:r>
            <a:r>
              <a:rPr lang="en-US" dirty="0" smtClean="0">
                <a:solidFill>
                  <a:srgbClr val="C00000"/>
                </a:solidFill>
              </a:rPr>
              <a:t>Logos is the winner!</a:t>
            </a:r>
            <a:endParaRPr lang="el-GR" dirty="0">
              <a:solidFill>
                <a:srgbClr val="C00000"/>
              </a:solidFill>
            </a:endParaRPr>
          </a:p>
        </p:txBody>
      </p:sp>
      <p:pic>
        <p:nvPicPr>
          <p:cNvPr id="26626" name="Picture 2" descr="https://twinspace.etwinning.net/files/collabspace/1/51/851/97851/images/bd12fdc39_opt.jpg"/>
          <p:cNvPicPr>
            <a:picLocks noChangeAspect="1" noChangeArrowheads="1"/>
          </p:cNvPicPr>
          <p:nvPr/>
        </p:nvPicPr>
        <p:blipFill>
          <a:blip r:embed="rId2"/>
          <a:srcRect/>
          <a:stretch>
            <a:fillRect/>
          </a:stretch>
        </p:blipFill>
        <p:spPr bwMode="auto">
          <a:xfrm>
            <a:off x="7160809" y="1622614"/>
            <a:ext cx="3331544" cy="4548183"/>
          </a:xfrm>
          <a:prstGeom prst="rect">
            <a:avLst/>
          </a:prstGeom>
          <a:noFill/>
        </p:spPr>
      </p:pic>
      <p:sp>
        <p:nvSpPr>
          <p:cNvPr id="5" name="Rectangle 4"/>
          <p:cNvSpPr/>
          <p:nvPr/>
        </p:nvSpPr>
        <p:spPr>
          <a:xfrm>
            <a:off x="899621" y="2267941"/>
            <a:ext cx="6084230" cy="369332"/>
          </a:xfrm>
          <a:prstGeom prst="rect">
            <a:avLst/>
          </a:prstGeom>
        </p:spPr>
        <p:txBody>
          <a:bodyPr wrap="none">
            <a:spAutoFit/>
          </a:bodyPr>
          <a:lstStyle/>
          <a:p>
            <a:r>
              <a:rPr lang="en-US" dirty="0" smtClean="0">
                <a:hlinkClick r:id="rId3"/>
              </a:rPr>
              <a:t>https://www.tricider.com/admin/3TRGdZOsvB3/B4kH0Moo8Jp</a:t>
            </a:r>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Jingle bells in our countries languages</a:t>
            </a:r>
            <a:br>
              <a:rPr lang="en-US" b="1" dirty="0" smtClean="0"/>
            </a:br>
            <a:endParaRPr lang="el-GR" dirty="0"/>
          </a:p>
        </p:txBody>
      </p:sp>
      <p:sp>
        <p:nvSpPr>
          <p:cNvPr id="4" name="Rectangle 3"/>
          <p:cNvSpPr/>
          <p:nvPr/>
        </p:nvSpPr>
        <p:spPr>
          <a:xfrm>
            <a:off x="3160741" y="3244334"/>
            <a:ext cx="5870518" cy="369332"/>
          </a:xfrm>
          <a:prstGeom prst="rect">
            <a:avLst/>
          </a:prstGeom>
        </p:spPr>
        <p:txBody>
          <a:bodyPr wrap="none">
            <a:spAutoFit/>
          </a:bodyPr>
          <a:lstStyle/>
          <a:p>
            <a:r>
              <a:rPr lang="en-US" dirty="0" smtClean="0">
                <a:hlinkClick r:id="rId2"/>
              </a:rPr>
              <a:t>https://twinspace.etwinning.net/97851/pages/page/774566</a:t>
            </a:r>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2658" y="1143000"/>
            <a:ext cx="4262034" cy="2886559"/>
          </a:xfrm>
        </p:spPr>
        <p:txBody>
          <a:bodyPr/>
          <a:lstStyle/>
          <a:p>
            <a:pPr algn="ctr"/>
            <a:r>
              <a:rPr lang="en-US" sz="2400" dirty="0" smtClean="0">
                <a:hlinkClick r:id="rId2"/>
              </a:rPr>
              <a:t>https://twinspace.etwinning.net/97851/pages/page/733213 </a:t>
            </a:r>
            <a:r>
              <a:rPr lang="en-US" b="1" dirty="0" smtClean="0"/>
              <a:t>Christmas </a:t>
            </a:r>
            <a:r>
              <a:rPr lang="en-US" b="1" dirty="0" smtClean="0"/>
              <a:t>recipes</a:t>
            </a:r>
            <a:br>
              <a:rPr lang="en-US" b="1" dirty="0" smtClean="0"/>
            </a:br>
            <a:endParaRPr lang="el-GR" dirty="0"/>
          </a:p>
        </p:txBody>
      </p:sp>
      <p:pic>
        <p:nvPicPr>
          <p:cNvPr id="10" name="Picture Placeholder 9" descr="collage.jpg"/>
          <p:cNvPicPr>
            <a:picLocks noGrp="1" noChangeAspect="1"/>
          </p:cNvPicPr>
          <p:nvPr>
            <p:ph type="pic" idx="1"/>
          </p:nvPr>
        </p:nvPicPr>
        <p:blipFill>
          <a:blip r:embed="rId3" cstate="print"/>
          <a:srcRect t="2984" b="2984"/>
          <a:stretch>
            <a:fillRect/>
          </a:stretch>
        </p:blipFill>
        <p:spPr>
          <a:xfrm>
            <a:off x="865041" y="1301857"/>
            <a:ext cx="6070378" cy="4317053"/>
          </a:xfrm>
        </p:spPr>
      </p:pic>
      <p:sp>
        <p:nvSpPr>
          <p:cNvPr id="9" name="Text Placeholder 8"/>
          <p:cNvSpPr>
            <a:spLocks noGrp="1"/>
          </p:cNvSpPr>
          <p:nvPr>
            <p:ph type="body" sz="half" idx="2"/>
          </p:nvPr>
        </p:nvSpPr>
        <p:spPr/>
        <p:txBody>
          <a:bodyPr/>
          <a:lstStyle/>
          <a:p>
            <a:pPr algn="ctr"/>
            <a:endParaRPr lang="en-US" sz="2000" dirty="0" smtClean="0">
              <a:solidFill>
                <a:srgbClr val="C00000"/>
              </a:solidFill>
            </a:endParaRPr>
          </a:p>
          <a:p>
            <a:pPr algn="ctr"/>
            <a:endParaRPr lang="en-US" sz="2000" dirty="0" smtClean="0">
              <a:solidFill>
                <a:srgbClr val="C00000"/>
              </a:solidFill>
            </a:endParaRPr>
          </a:p>
          <a:p>
            <a:pPr algn="ctr"/>
            <a:r>
              <a:rPr lang="en-US" sz="2000" dirty="0" err="1" smtClean="0">
                <a:solidFill>
                  <a:srgbClr val="C00000"/>
                </a:solidFill>
              </a:rPr>
              <a:t>Melomacarone</a:t>
            </a:r>
            <a:endParaRPr lang="el-GR" sz="2000" dirty="0" smtClean="0">
              <a:solidFill>
                <a:srgbClr val="C00000"/>
              </a:solidFill>
            </a:endParaRPr>
          </a:p>
          <a:p>
            <a:endParaRPr lang="el-GR" dirty="0"/>
          </a:p>
        </p:txBody>
      </p:sp>
      <p:sp>
        <p:nvSpPr>
          <p:cNvPr id="29697"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0000"/>
                </a:solidFill>
                <a:effectLst/>
                <a:latin typeface="Arial" pitchFamily="34" charset="0"/>
                <a:ea typeface="Times New Roman" pitchFamily="18" charset="0"/>
                <a:cs typeface="Arial" pitchFamily="34" charset="0"/>
              </a:rPr>
              <a:t>Melomacarone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0000"/>
                </a:solidFill>
                <a:effectLst/>
                <a:latin typeface="Arial" pitchFamily="34" charset="0"/>
                <a:ea typeface="Times New Roman" pitchFamily="18" charset="0"/>
                <a:cs typeface="Arial" pitchFamily="34" charset="0"/>
              </a:rPr>
              <a:t>Melomacarone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0000"/>
                </a:solidFill>
                <a:effectLst/>
                <a:latin typeface="Arial" pitchFamily="34" charset="0"/>
                <a:ea typeface="Times New Roman" pitchFamily="18" charset="0"/>
                <a:cs typeface="Arial" pitchFamily="34" charset="0"/>
              </a:rPr>
              <a:t>Melomacarone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https://www.storyjumper.com/book/index/75690225/5ddc21451befb</a:t>
            </a:r>
            <a:endParaRPr lang="el-GR" dirty="0"/>
          </a:p>
        </p:txBody>
      </p:sp>
      <p:pic>
        <p:nvPicPr>
          <p:cNvPr id="4" name="Content Placeholder 3" descr="Καταγραφή.PNG"/>
          <p:cNvPicPr>
            <a:picLocks noGrp="1" noChangeAspect="1"/>
          </p:cNvPicPr>
          <p:nvPr>
            <p:ph idx="1"/>
          </p:nvPr>
        </p:nvPicPr>
        <p:blipFill>
          <a:blip r:embed="rId3"/>
          <a:stretch>
            <a:fillRect/>
          </a:stretch>
        </p:blipFill>
        <p:spPr>
          <a:xfrm>
            <a:off x="3311890" y="2057400"/>
            <a:ext cx="5568220" cy="4343400"/>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f04001541">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16308997_TF04001541" id="{0CCDEAAF-FE20-4F01-9D5B-33DC1D6A0ECC}" vid="{1E56048E-9A24-4A58-83C7-76F9347740FE}"/>
    </a:ext>
  </a:extLst>
</a:theme>
</file>

<file path=ppt/theme/theme2.xml><?xml version="1.0" encoding="utf-8"?>
<a:theme xmlns:a="http://schemas.openxmlformats.org/drawingml/2006/main" name="Θέμα του Offic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tf04001541</Template>
  <TotalTime>44</TotalTime>
  <Words>192</Words>
  <Application>Microsoft Office PowerPoint</Application>
  <PresentationFormat>Custom</PresentationFormat>
  <Paragraphs>103</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tf04001541</vt:lpstr>
      <vt:lpstr>It’s all about Christmas </vt:lpstr>
      <vt:lpstr>Slide 2</vt:lpstr>
      <vt:lpstr>Slide 3</vt:lpstr>
      <vt:lpstr>Slide 4</vt:lpstr>
      <vt:lpstr>13th kindergarten of Rethymno</vt:lpstr>
      <vt:lpstr> Lisbon-Portugal Logos is the winner!</vt:lpstr>
      <vt:lpstr>Jingle bells in our countries languages </vt:lpstr>
      <vt:lpstr>https://twinspace.etwinning.net/97851/pages/page/733213 Christmas recipes </vt:lpstr>
      <vt:lpstr>https://www.storyjumper.com/book/index/75690225/5ddc21451befb</vt:lpstr>
      <vt:lpstr>Baking and eating! </vt:lpstr>
      <vt:lpstr>  Christmas cards         Making Christmas cards </vt:lpstr>
      <vt:lpstr>Exchange cards</vt:lpstr>
      <vt:lpstr>"Online communication" </vt:lpstr>
      <vt:lpstr>Dissemination of our project </vt:lpstr>
      <vt:lpstr>evaluation from teachers and children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Christmas </dc:title>
  <dc:creator>13nipiagogeio</dc:creator>
  <cp:lastModifiedBy>13nipiagogeio</cp:lastModifiedBy>
  <cp:revision>11</cp:revision>
  <dcterms:created xsi:type="dcterms:W3CDTF">2019-12-22T09:24:59Z</dcterms:created>
  <dcterms:modified xsi:type="dcterms:W3CDTF">2019-12-22T10:10:29Z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