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89010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2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1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1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2654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2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4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4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755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123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55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A270-7130-C14C-AABA-EA9C3DD65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Cornwall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6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47" y="0"/>
            <a:ext cx="3265905" cy="1250156"/>
          </a:xfrm>
        </p:spPr>
        <p:txBody>
          <a:bodyPr>
            <a:normAutofit/>
          </a:bodyPr>
          <a:lstStyle/>
          <a:p>
            <a:r>
              <a:rPr lang="en-GB" sz="6000"/>
              <a:t>River Fal</a:t>
            </a:r>
            <a:endParaRPr lang="en-US" sz="60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713D46C-BB83-BA4A-B052-53DB75763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271" y="1071562"/>
            <a:ext cx="7715251" cy="5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5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784" y="158751"/>
            <a:ext cx="4140827" cy="1107281"/>
          </a:xfrm>
        </p:spPr>
        <p:txBody>
          <a:bodyPr>
            <a:normAutofit/>
          </a:bodyPr>
          <a:lstStyle/>
          <a:p>
            <a:r>
              <a:rPr lang="en-GB" sz="6000"/>
              <a:t>Perranporth</a:t>
            </a:r>
            <a:endParaRPr lang="en-US" sz="600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7D921C5-A5B2-DE4D-A869-461497A7D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737" y="1088778"/>
            <a:ext cx="7692294" cy="57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344" y="0"/>
            <a:ext cx="5081311" cy="54976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/>
              <a:t>Gillingvase</a:t>
            </a:r>
            <a:endParaRPr lang="en-US" sz="6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7362D0-F4D7-B043-A590-BF948E7C8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642" y="940702"/>
            <a:ext cx="7899483" cy="59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3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502" y="-4562"/>
            <a:ext cx="6260995" cy="952500"/>
          </a:xfrm>
        </p:spPr>
        <p:txBody>
          <a:bodyPr anchor="b">
            <a:normAutofit/>
          </a:bodyPr>
          <a:lstStyle/>
          <a:p>
            <a:pPr algn="ctr"/>
            <a:r>
              <a:rPr lang="en-GB" sz="6000"/>
              <a:t>Perranporth</a:t>
            </a:r>
            <a:endParaRPr lang="en-US" sz="60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CFC51A9-E341-E34A-84BA-5134DE0DA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566" y="947938"/>
            <a:ext cx="8870637" cy="59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2" y="2893219"/>
            <a:ext cx="6007559" cy="1071562"/>
          </a:xfrm>
        </p:spPr>
        <p:txBody>
          <a:bodyPr>
            <a:normAutofit/>
          </a:bodyPr>
          <a:lstStyle/>
          <a:p>
            <a:pPr algn="ctr"/>
            <a:r>
              <a:rPr lang="en-GB" sz="7200"/>
              <a:t>Cardinham</a:t>
            </a:r>
            <a:endParaRPr lang="en-US" sz="72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53ACCAE-4724-C647-8980-D5E6AF1DF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3749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705" y="178594"/>
            <a:ext cx="4221621" cy="470575"/>
          </a:xfrm>
        </p:spPr>
        <p:txBody>
          <a:bodyPr>
            <a:normAutofit fontScale="90000"/>
          </a:bodyPr>
          <a:lstStyle/>
          <a:p>
            <a:r>
              <a:rPr lang="en-GB" sz="6000"/>
              <a:t>Port Isaac</a:t>
            </a:r>
            <a:endParaRPr lang="en-US" sz="60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B3B1A8E-BD98-F54F-8932-E33DA909A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43" y="1160858"/>
            <a:ext cx="7596187" cy="56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534" y="0"/>
            <a:ext cx="6007559" cy="328279"/>
          </a:xfrm>
        </p:spPr>
        <p:txBody>
          <a:bodyPr>
            <a:normAutofit fontScale="90000"/>
          </a:bodyPr>
          <a:lstStyle/>
          <a:p>
            <a:r>
              <a:rPr lang="en-GB" sz="6000"/>
              <a:t>Perranporth</a:t>
            </a:r>
            <a:endParaRPr lang="en-US" sz="60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BBC97A4-6BA5-424D-A04C-47E543F3C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671" y="897433"/>
            <a:ext cx="7947422" cy="59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3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97" y="2812852"/>
            <a:ext cx="4638935" cy="1232296"/>
          </a:xfrm>
        </p:spPr>
        <p:txBody>
          <a:bodyPr>
            <a:noAutofit/>
          </a:bodyPr>
          <a:lstStyle/>
          <a:p>
            <a:pPr algn="ctr"/>
            <a:r>
              <a:rPr lang="en-GB" sz="7200"/>
              <a:t>Trelissick </a:t>
            </a:r>
            <a:endParaRPr lang="en-US" sz="72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0FF171D-F35A-5846-B21D-D0F68264D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909" y="0"/>
            <a:ext cx="5172075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5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363" y="262534"/>
            <a:ext cx="4168044" cy="1005652"/>
          </a:xfrm>
        </p:spPr>
        <p:txBody>
          <a:bodyPr>
            <a:normAutofit/>
          </a:bodyPr>
          <a:lstStyle/>
          <a:p>
            <a:r>
              <a:rPr lang="en-GB" sz="6000"/>
              <a:t>Porthtowan</a:t>
            </a:r>
            <a:endParaRPr lang="en-US" sz="60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26D61E8-F1B6-7E43-9F21-E140B0D14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596" y="1268186"/>
            <a:ext cx="9959578" cy="55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1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52-95F4-A544-8C10-485D3014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376" y="582549"/>
            <a:ext cx="6007559" cy="1071562"/>
          </a:xfrm>
        </p:spPr>
        <p:txBody>
          <a:bodyPr>
            <a:normAutofit/>
          </a:bodyPr>
          <a:lstStyle/>
          <a:p>
            <a:r>
              <a:rPr lang="en-GB" sz="6000"/>
              <a:t>Perranporth</a:t>
            </a:r>
            <a:endParaRPr lang="en-US" sz="600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5B35EBA-B2B5-BF4B-8A24-F3564997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445" y="1975581"/>
            <a:ext cx="11297555" cy="42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43628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TF10001025</vt:lpstr>
      <vt:lpstr>Cornwall</vt:lpstr>
      <vt:lpstr>Gillingvase</vt:lpstr>
      <vt:lpstr>Perranporth</vt:lpstr>
      <vt:lpstr>Cardinham</vt:lpstr>
      <vt:lpstr>Port Isaac</vt:lpstr>
      <vt:lpstr>Perranporth</vt:lpstr>
      <vt:lpstr>Trelissick </vt:lpstr>
      <vt:lpstr>Porthtowan</vt:lpstr>
      <vt:lpstr>Perranporth</vt:lpstr>
      <vt:lpstr>River Fal</vt:lpstr>
      <vt:lpstr>Perranporth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Cornwall</dc:title>
  <dc:creator>Unknown User</dc:creator>
  <cp:lastModifiedBy>Carmel Henry</cp:lastModifiedBy>
  <cp:revision>8</cp:revision>
  <dcterms:created xsi:type="dcterms:W3CDTF">2019-01-14T19:28:31Z</dcterms:created>
  <dcterms:modified xsi:type="dcterms:W3CDTF">2019-01-24T13:49:22Z</dcterms:modified>
</cp:coreProperties>
</file>