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2"/>
  </p:notesMasterIdLst>
  <p:sldIdLst>
    <p:sldId id="257" r:id="rId5"/>
    <p:sldId id="262" r:id="rId6"/>
    <p:sldId id="258" r:id="rId7"/>
    <p:sldId id="259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317BF-4892-47B4-88C8-9DC49FE8F81F}" v="1" dt="2019-04-21T17:14:51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1" d="100"/>
          <a:sy n="81" d="100"/>
        </p:scale>
        <p:origin x="-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kkonen Tinka Kaisla Kanelia" userId="S::tinka.kankkonen@edu.tampere.fi::502ca78b-b39f-4c3d-bfbd-1c3b99d0502d" providerId="AD" clId="Web-{0C8317BF-4892-47B4-88C8-9DC49FE8F81F}"/>
    <pc:docChg chg="addSld delSld modSld">
      <pc:chgData name="Kankkonen Tinka Kaisla Kanelia" userId="S::tinka.kankkonen@edu.tampere.fi::502ca78b-b39f-4c3d-bfbd-1c3b99d0502d" providerId="AD" clId="Web-{0C8317BF-4892-47B4-88C8-9DC49FE8F81F}" dt="2019-04-21T17:16:31.104" v="1525" actId="20577"/>
      <pc:docMkLst>
        <pc:docMk/>
      </pc:docMkLst>
      <pc:sldChg chg="addSp delSp modSp del mod setBg setClrOvrMap">
        <pc:chgData name="Kankkonen Tinka Kaisla Kanelia" userId="S::tinka.kankkonen@edu.tampere.fi::502ca78b-b39f-4c3d-bfbd-1c3b99d0502d" providerId="AD" clId="Web-{0C8317BF-4892-47B4-88C8-9DC49FE8F81F}" dt="2019-04-21T16:29:55.962" v="6"/>
        <pc:sldMkLst>
          <pc:docMk/>
          <pc:sldMk cId="109857222" sldId="256"/>
        </pc:sldMkLst>
        <pc:spChg chg="mod">
          <ac:chgData name="Kankkonen Tinka Kaisla Kanelia" userId="S::tinka.kankkonen@edu.tampere.fi::502ca78b-b39f-4c3d-bfbd-1c3b99d0502d" providerId="AD" clId="Web-{0C8317BF-4892-47B4-88C8-9DC49FE8F81F}" dt="2019-04-21T16:29:45.634" v="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6:29:45.634" v="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6:29:45.587" v="3"/>
          <ac:spMkLst>
            <pc:docMk/>
            <pc:sldMk cId="109857222" sldId="256"/>
            <ac:spMk id="5" creationId="{7C684499-6F30-4C6A-8094-E2E3E91B3050}"/>
          </ac:spMkLst>
        </pc:spChg>
        <pc:spChg chg="add">
          <ac:chgData name="Kankkonen Tinka Kaisla Kanelia" userId="S::tinka.kankkonen@edu.tampere.fi::502ca78b-b39f-4c3d-bfbd-1c3b99d0502d" providerId="AD" clId="Web-{0C8317BF-4892-47B4-88C8-9DC49FE8F81F}" dt="2019-04-21T16:29:45.634" v="4"/>
          <ac:spMkLst>
            <pc:docMk/>
            <pc:sldMk cId="109857222" sldId="256"/>
            <ac:spMk id="6" creationId="{4278EA84-AA47-4E64-9AEA-745F57EADB98}"/>
          </ac:spMkLst>
        </pc:spChg>
        <pc:spChg chg="add">
          <ac:chgData name="Kankkonen Tinka Kaisla Kanelia" userId="S::tinka.kankkonen@edu.tampere.fi::502ca78b-b39f-4c3d-bfbd-1c3b99d0502d" providerId="AD" clId="Web-{0C8317BF-4892-47B4-88C8-9DC49FE8F81F}" dt="2019-04-21T16:29:45.634" v="4"/>
          <ac:spMkLst>
            <pc:docMk/>
            <pc:sldMk cId="109857222" sldId="256"/>
            <ac:spMk id="7" creationId="{55A3D311-5198-4AE1-A195-642105676689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6:29:39.196" v="1"/>
          <ac:spMkLst>
            <pc:docMk/>
            <pc:sldMk cId="109857222" sldId="256"/>
            <ac:spMk id="8" creationId="{B0513689-D00A-4D15-B8A3-AA50EC4B2BB9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6:29:45.587" v="3"/>
          <ac:spMkLst>
            <pc:docMk/>
            <pc:sldMk cId="109857222" sldId="256"/>
            <ac:spMk id="10" creationId="{D5AECED4-26C2-4E8F-A340-2402369DC222}"/>
          </ac:spMkLst>
        </pc:spChg>
        <pc:cxnChg chg="add">
          <ac:chgData name="Kankkonen Tinka Kaisla Kanelia" userId="S::tinka.kankkonen@edu.tampere.fi::502ca78b-b39f-4c3d-bfbd-1c3b99d0502d" providerId="AD" clId="Web-{0C8317BF-4892-47B4-88C8-9DC49FE8F81F}" dt="2019-04-21T16:29:45.634" v="4"/>
          <ac:cxnSpMkLst>
            <pc:docMk/>
            <pc:sldMk cId="109857222" sldId="256"/>
            <ac:cxnSpMk id="9" creationId="{FE054535-C006-4CBD-B555-2D26AE62CBE6}"/>
          </ac:cxnSpMkLst>
        </pc:cxnChg>
        <pc:cxnChg chg="add del">
          <ac:chgData name="Kankkonen Tinka Kaisla Kanelia" userId="S::tinka.kankkonen@edu.tampere.fi::502ca78b-b39f-4c3d-bfbd-1c3b99d0502d" providerId="AD" clId="Web-{0C8317BF-4892-47B4-88C8-9DC49FE8F81F}" dt="2019-04-21T16:29:45.587" v="3"/>
          <ac:cxnSpMkLst>
            <pc:docMk/>
            <pc:sldMk cId="109857222" sldId="256"/>
            <ac:cxnSpMk id="12" creationId="{C9213D27-7A25-46D8-B1BD-E470E49C6C2F}"/>
          </ac:cxnSpMkLst>
        </pc:cxnChg>
      </pc:sldChg>
      <pc:sldChg chg="modSp new">
        <pc:chgData name="Kankkonen Tinka Kaisla Kanelia" userId="S::tinka.kankkonen@edu.tampere.fi::502ca78b-b39f-4c3d-bfbd-1c3b99d0502d" providerId="AD" clId="Web-{0C8317BF-4892-47B4-88C8-9DC49FE8F81F}" dt="2019-04-21T17:16:08.057" v="1508" actId="20577"/>
        <pc:sldMkLst>
          <pc:docMk/>
          <pc:sldMk cId="469857483" sldId="257"/>
        </pc:sldMkLst>
        <pc:spChg chg="mod">
          <ac:chgData name="Kankkonen Tinka Kaisla Kanelia" userId="S::tinka.kankkonen@edu.tampere.fi::502ca78b-b39f-4c3d-bfbd-1c3b99d0502d" providerId="AD" clId="Web-{0C8317BF-4892-47B4-88C8-9DC49FE8F81F}" dt="2019-04-21T17:03:43.166" v="1316" actId="20577"/>
          <ac:spMkLst>
            <pc:docMk/>
            <pc:sldMk cId="469857483" sldId="257"/>
            <ac:spMk id="2" creationId="{9AF3407A-218F-4269-83BC-792B5B13F294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7:16:08.057" v="1508" actId="20577"/>
          <ac:spMkLst>
            <pc:docMk/>
            <pc:sldMk cId="469857483" sldId="257"/>
            <ac:spMk id="3" creationId="{061EEE57-A533-4270-8F10-78279A260650}"/>
          </ac:spMkLst>
        </pc:spChg>
      </pc:sldChg>
      <pc:sldChg chg="addSp modSp new mod setBg modNotes">
        <pc:chgData name="Kankkonen Tinka Kaisla Kanelia" userId="S::tinka.kankkonen@edu.tampere.fi::502ca78b-b39f-4c3d-bfbd-1c3b99d0502d" providerId="AD" clId="Web-{0C8317BF-4892-47B4-88C8-9DC49FE8F81F}" dt="2019-04-21T17:05:35.728" v="1346" actId="20577"/>
        <pc:sldMkLst>
          <pc:docMk/>
          <pc:sldMk cId="4163554716" sldId="258"/>
        </pc:sldMkLst>
        <pc:spChg chg="mod">
          <ac:chgData name="Kankkonen Tinka Kaisla Kanelia" userId="S::tinka.kankkonen@edu.tampere.fi::502ca78b-b39f-4c3d-bfbd-1c3b99d0502d" providerId="AD" clId="Web-{0C8317BF-4892-47B4-88C8-9DC49FE8F81F}" dt="2019-04-21T16:54:38.541" v="1094" actId="20577"/>
          <ac:spMkLst>
            <pc:docMk/>
            <pc:sldMk cId="4163554716" sldId="258"/>
            <ac:spMk id="2" creationId="{166FD3A7-F686-410F-820F-47A89B9807FD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7:05:35.728" v="1346" actId="20577"/>
          <ac:spMkLst>
            <pc:docMk/>
            <pc:sldMk cId="4163554716" sldId="258"/>
            <ac:spMk id="3" creationId="{93BCE7D9-EA4A-4BE7-AA5D-D84A88F8CEAB}"/>
          </ac:spMkLst>
        </pc:spChg>
        <pc:spChg chg="add">
          <ac:chgData name="Kankkonen Tinka Kaisla Kanelia" userId="S::tinka.kankkonen@edu.tampere.fi::502ca78b-b39f-4c3d-bfbd-1c3b99d0502d" providerId="AD" clId="Web-{0C8317BF-4892-47B4-88C8-9DC49FE8F81F}" dt="2019-04-21T16:51:16.213" v="914"/>
          <ac:spMkLst>
            <pc:docMk/>
            <pc:sldMk cId="4163554716" sldId="258"/>
            <ac:spMk id="8" creationId="{8E8DBDA3-652C-4F87-B53B-7F73AC8F4FF9}"/>
          </ac:spMkLst>
        </pc:spChg>
        <pc:spChg chg="add">
          <ac:chgData name="Kankkonen Tinka Kaisla Kanelia" userId="S::tinka.kankkonen@edu.tampere.fi::502ca78b-b39f-4c3d-bfbd-1c3b99d0502d" providerId="AD" clId="Web-{0C8317BF-4892-47B4-88C8-9DC49FE8F81F}" dt="2019-04-21T16:51:16.213" v="914"/>
          <ac:spMkLst>
            <pc:docMk/>
            <pc:sldMk cId="4163554716" sldId="258"/>
            <ac:spMk id="10" creationId="{42187232-3845-418F-A17C-C138F01D98AB}"/>
          </ac:spMkLst>
        </pc:spChg>
      </pc:sldChg>
      <pc:sldChg chg="addSp delSp modSp new mod setBg modNotes">
        <pc:chgData name="Kankkonen Tinka Kaisla Kanelia" userId="S::tinka.kankkonen@edu.tampere.fi::502ca78b-b39f-4c3d-bfbd-1c3b99d0502d" providerId="AD" clId="Web-{0C8317BF-4892-47B4-88C8-9DC49FE8F81F}" dt="2019-04-21T17:05:16.072" v="1340" actId="20577"/>
        <pc:sldMkLst>
          <pc:docMk/>
          <pc:sldMk cId="1575442212" sldId="259"/>
        </pc:sldMkLst>
        <pc:spChg chg="mod">
          <ac:chgData name="Kankkonen Tinka Kaisla Kanelia" userId="S::tinka.kankkonen@edu.tampere.fi::502ca78b-b39f-4c3d-bfbd-1c3b99d0502d" providerId="AD" clId="Web-{0C8317BF-4892-47B4-88C8-9DC49FE8F81F}" dt="2019-04-21T17:02:23.728" v="1297" actId="14100"/>
          <ac:spMkLst>
            <pc:docMk/>
            <pc:sldMk cId="1575442212" sldId="259"/>
            <ac:spMk id="2" creationId="{7B0643FC-52B2-4875-9630-71E32FC37B97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7:05:16.072" v="1340" actId="20577"/>
          <ac:spMkLst>
            <pc:docMk/>
            <pc:sldMk cId="1575442212" sldId="259"/>
            <ac:spMk id="3" creationId="{654568E6-3C3A-400F-8847-BB59855AD9BC}"/>
          </ac:spMkLst>
        </pc:spChg>
        <pc:spChg chg="add">
          <ac:chgData name="Kankkonen Tinka Kaisla Kanelia" userId="S::tinka.kankkonen@edu.tampere.fi::502ca78b-b39f-4c3d-bfbd-1c3b99d0502d" providerId="AD" clId="Web-{0C8317BF-4892-47B4-88C8-9DC49FE8F81F}" dt="2019-04-21T16:50:09.963" v="875"/>
          <ac:spMkLst>
            <pc:docMk/>
            <pc:sldMk cId="1575442212" sldId="259"/>
            <ac:spMk id="5" creationId="{BA2EA6A6-CD0C-4CFD-8EC2-AA44F9870331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6:50:09.916" v="874"/>
          <ac:spMkLst>
            <pc:docMk/>
            <pc:sldMk cId="1575442212" sldId="259"/>
            <ac:spMk id="10" creationId="{BA2EA6A6-CD0C-4CFD-8EC2-AA44F9870331}"/>
          </ac:spMkLst>
        </pc:spChg>
        <pc:picChg chg="add mod">
          <ac:chgData name="Kankkonen Tinka Kaisla Kanelia" userId="S::tinka.kankkonen@edu.tampere.fi::502ca78b-b39f-4c3d-bfbd-1c3b99d0502d" providerId="AD" clId="Web-{0C8317BF-4892-47B4-88C8-9DC49FE8F81F}" dt="2019-04-21T17:02:17.619" v="1295" actId="1076"/>
          <ac:picMkLst>
            <pc:docMk/>
            <pc:sldMk cId="1575442212" sldId="259"/>
            <ac:picMk id="6" creationId="{A0ED44D1-71BC-4944-9AED-662BBC9AAA49}"/>
          </ac:picMkLst>
        </pc:picChg>
        <pc:picChg chg="add del">
          <ac:chgData name="Kankkonen Tinka Kaisla Kanelia" userId="S::tinka.kankkonen@edu.tampere.fi::502ca78b-b39f-4c3d-bfbd-1c3b99d0502d" providerId="AD" clId="Web-{0C8317BF-4892-47B4-88C8-9DC49FE8F81F}" dt="2019-04-21T16:50:09.916" v="874"/>
          <ac:picMkLst>
            <pc:docMk/>
            <pc:sldMk cId="1575442212" sldId="259"/>
            <ac:picMk id="7" creationId="{A1E9FBF5-8E3C-461D-9C1F-25D9E0115AE1}"/>
          </ac:picMkLst>
        </pc:picChg>
      </pc:sldChg>
      <pc:sldChg chg="modSp new">
        <pc:chgData name="Kankkonen Tinka Kaisla Kanelia" userId="S::tinka.kankkonen@edu.tampere.fi::502ca78b-b39f-4c3d-bfbd-1c3b99d0502d" providerId="AD" clId="Web-{0C8317BF-4892-47B4-88C8-9DC49FE8F81F}" dt="2019-04-21T17:16:31.104" v="1524" actId="20577"/>
        <pc:sldMkLst>
          <pc:docMk/>
          <pc:sldMk cId="3462019634" sldId="260"/>
        </pc:sldMkLst>
        <pc:spChg chg="mod">
          <ac:chgData name="Kankkonen Tinka Kaisla Kanelia" userId="S::tinka.kankkonen@edu.tampere.fi::502ca78b-b39f-4c3d-bfbd-1c3b99d0502d" providerId="AD" clId="Web-{0C8317BF-4892-47B4-88C8-9DC49FE8F81F}" dt="2019-04-21T17:16:31.104" v="1524" actId="20577"/>
          <ac:spMkLst>
            <pc:docMk/>
            <pc:sldMk cId="3462019634" sldId="260"/>
            <ac:spMk id="2" creationId="{14A21FD2-2BB2-4971-A04C-F2469BBF7763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7:16:19.932" v="1517" actId="20577"/>
          <ac:spMkLst>
            <pc:docMk/>
            <pc:sldMk cId="3462019634" sldId="260"/>
            <ac:spMk id="3" creationId="{5781A6BC-B2AD-4907-8879-629D9DA2929F}"/>
          </ac:spMkLst>
        </pc:spChg>
      </pc:sldChg>
      <pc:sldChg chg="modSp new">
        <pc:chgData name="Kankkonen Tinka Kaisla Kanelia" userId="S::tinka.kankkonen@edu.tampere.fi::502ca78b-b39f-4c3d-bfbd-1c3b99d0502d" providerId="AD" clId="Web-{0C8317BF-4892-47B4-88C8-9DC49FE8F81F}" dt="2019-04-21T17:12:49.948" v="1478" actId="20577"/>
        <pc:sldMkLst>
          <pc:docMk/>
          <pc:sldMk cId="1281015640" sldId="261"/>
        </pc:sldMkLst>
        <pc:spChg chg="mod">
          <ac:chgData name="Kankkonen Tinka Kaisla Kanelia" userId="S::tinka.kankkonen@edu.tampere.fi::502ca78b-b39f-4c3d-bfbd-1c3b99d0502d" providerId="AD" clId="Web-{0C8317BF-4892-47B4-88C8-9DC49FE8F81F}" dt="2019-04-21T17:09:44.807" v="1385" actId="20577"/>
          <ac:spMkLst>
            <pc:docMk/>
            <pc:sldMk cId="1281015640" sldId="261"/>
            <ac:spMk id="2" creationId="{A28BA41C-21A3-45FA-8E2C-C26DD2109CC6}"/>
          </ac:spMkLst>
        </pc:spChg>
        <pc:spChg chg="mod">
          <ac:chgData name="Kankkonen Tinka Kaisla Kanelia" userId="S::tinka.kankkonen@edu.tampere.fi::502ca78b-b39f-4c3d-bfbd-1c3b99d0502d" providerId="AD" clId="Web-{0C8317BF-4892-47B4-88C8-9DC49FE8F81F}" dt="2019-04-21T17:12:49.948" v="1478" actId="20577"/>
          <ac:spMkLst>
            <pc:docMk/>
            <pc:sldMk cId="1281015640" sldId="261"/>
            <ac:spMk id="3" creationId="{33068982-44BB-4961-913A-356CEAD73F60}"/>
          </ac:spMkLst>
        </pc:spChg>
      </pc:sldChg>
      <pc:sldChg chg="addSp delSp modSp new mod setBg modClrScheme delDesignElem chgLayout">
        <pc:chgData name="Kankkonen Tinka Kaisla Kanelia" userId="S::tinka.kankkonen@edu.tampere.fi::502ca78b-b39f-4c3d-bfbd-1c3b99d0502d" providerId="AD" clId="Web-{0C8317BF-4892-47B4-88C8-9DC49FE8F81F}" dt="2019-04-21T17:15:30.588" v="1503"/>
        <pc:sldMkLst>
          <pc:docMk/>
          <pc:sldMk cId="4148079949" sldId="262"/>
        </pc:sldMkLst>
        <pc:spChg chg="del">
          <ac:chgData name="Kankkonen Tinka Kaisla Kanelia" userId="S::tinka.kankkonen@edu.tampere.fi::502ca78b-b39f-4c3d-bfbd-1c3b99d0502d" providerId="AD" clId="Web-{0C8317BF-4892-47B4-88C8-9DC49FE8F81F}" dt="2019-04-21T17:08:42.963" v="1351"/>
          <ac:spMkLst>
            <pc:docMk/>
            <pc:sldMk cId="4148079949" sldId="262"/>
            <ac:spMk id="2" creationId="{E44DC6EA-8D91-438C-8474-9100B5D055E9}"/>
          </ac:spMkLst>
        </pc:spChg>
        <pc:spChg chg="del">
          <ac:chgData name="Kankkonen Tinka Kaisla Kanelia" userId="S::tinka.kankkonen@edu.tampere.fi::502ca78b-b39f-4c3d-bfbd-1c3b99d0502d" providerId="AD" clId="Web-{0C8317BF-4892-47B4-88C8-9DC49FE8F81F}" dt="2019-04-21T17:08:30.948" v="1350"/>
          <ac:spMkLst>
            <pc:docMk/>
            <pc:sldMk cId="4148079949" sldId="262"/>
            <ac:spMk id="3" creationId="{69C76BA3-B7C2-4CFA-BD18-65ECC8865E6A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spMkLst>
            <pc:docMk/>
            <pc:sldMk cId="4148079949" sldId="262"/>
            <ac:spMk id="13" creationId="{0C1C66B7-9644-4D9B-9A19-5FD3E30EF15F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spMkLst>
            <pc:docMk/>
            <pc:sldMk cId="4148079949" sldId="262"/>
            <ac:spMk id="15" creationId="{0A682EA3-E633-4081-9743-2D462CD5C4E7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spMkLst>
            <pc:docMk/>
            <pc:sldMk cId="4148079949" sldId="262"/>
            <ac:spMk id="19" creationId="{36B466C0-C1E9-4C07-AE23-5E9D6C4D1B85}"/>
          </ac:spMkLst>
        </pc:spChg>
        <pc:sp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spMkLst>
            <pc:docMk/>
            <pc:sldMk cId="4148079949" sldId="262"/>
            <ac:spMk id="21" creationId="{5ACE4AF0-DA3D-4D8D-AECB-4F4AABB4C759}"/>
          </ac:spMkLst>
        </pc:spChg>
        <pc:picChg chg="add mod ord">
          <ac:chgData name="Kankkonen Tinka Kaisla Kanelia" userId="S::tinka.kankkonen@edu.tampere.fi::502ca78b-b39f-4c3d-bfbd-1c3b99d0502d" providerId="AD" clId="Web-{0C8317BF-4892-47B4-88C8-9DC49FE8F81F}" dt="2019-04-21T17:15:30.588" v="1503"/>
          <ac:picMkLst>
            <pc:docMk/>
            <pc:sldMk cId="4148079949" sldId="262"/>
            <ac:picMk id="4" creationId="{D49026F3-0302-4AE2-B11E-FD5555A4DAC1}"/>
          </ac:picMkLst>
        </pc:picChg>
        <pc:picChg chg="add mod ord modCrop">
          <ac:chgData name="Kankkonen Tinka Kaisla Kanelia" userId="S::tinka.kankkonen@edu.tampere.fi::502ca78b-b39f-4c3d-bfbd-1c3b99d0502d" providerId="AD" clId="Web-{0C8317BF-4892-47B4-88C8-9DC49FE8F81F}" dt="2019-04-21T17:15:30.588" v="1503"/>
          <ac:picMkLst>
            <pc:docMk/>
            <pc:sldMk cId="4148079949" sldId="262"/>
            <ac:picMk id="6" creationId="{9F0EEA10-3119-4EB6-A498-D6F10928A2FB}"/>
          </ac:picMkLst>
        </pc:picChg>
        <pc:picChg chg="add del mod">
          <ac:chgData name="Kankkonen Tinka Kaisla Kanelia" userId="S::tinka.kankkonen@edu.tampere.fi::502ca78b-b39f-4c3d-bfbd-1c3b99d0502d" providerId="AD" clId="Web-{0C8317BF-4892-47B4-88C8-9DC49FE8F81F}" dt="2019-04-21T17:12:37.651" v="1477"/>
          <ac:picMkLst>
            <pc:docMk/>
            <pc:sldMk cId="4148079949" sldId="262"/>
            <ac:picMk id="8" creationId="{67686C95-8551-4D4B-A015-0B8FD46DEA18}"/>
          </ac:picMkLst>
        </pc:picChg>
        <pc:picChg chg="add mod ord">
          <ac:chgData name="Kankkonen Tinka Kaisla Kanelia" userId="S::tinka.kankkonen@edu.tampere.fi::502ca78b-b39f-4c3d-bfbd-1c3b99d0502d" providerId="AD" clId="Web-{0C8317BF-4892-47B4-88C8-9DC49FE8F81F}" dt="2019-04-21T17:15:30.588" v="1503"/>
          <ac:picMkLst>
            <pc:docMk/>
            <pc:sldMk cId="4148079949" sldId="262"/>
            <ac:picMk id="10" creationId="{CA65E18E-B238-48FC-BCAC-6F5DE0F67B43}"/>
          </ac:picMkLst>
        </pc:picChg>
        <pc:cxn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cxnSpMkLst>
            <pc:docMk/>
            <pc:sldMk cId="4148079949" sldId="262"/>
            <ac:cxnSpMk id="17" creationId="{84C124DA-5665-462A-B4DD-5F5F3385288D}"/>
          </ac:cxnSpMkLst>
        </pc:cxnChg>
        <pc:cxnChg chg="add del">
          <ac:chgData name="Kankkonen Tinka Kaisla Kanelia" userId="S::tinka.kankkonen@edu.tampere.fi::502ca78b-b39f-4c3d-bfbd-1c3b99d0502d" providerId="AD" clId="Web-{0C8317BF-4892-47B4-88C8-9DC49FE8F81F}" dt="2019-04-21T17:12:35.182" v="1476"/>
          <ac:cxnSpMkLst>
            <pc:docMk/>
            <pc:sldMk cId="4148079949" sldId="262"/>
            <ac:cxnSpMk id="23" creationId="{9412F545-DC54-476A-B6F6-FDD039076E06}"/>
          </ac:cxnSpMkLst>
        </pc:cxnChg>
      </pc:sldChg>
    </pc:docChg>
  </pc:docChgLst>
  <pc:docChgLst>
    <pc:chgData name="Pesonen Mari Milla Emilia" userId="S::milla.pesonen1@edu.tampere.fi::193c70d4-5e1f-4b93-9a02-83f302ef0692" providerId="AD" clId="Web-{79790643-0C1C-1294-B64C-3B9A07CA38AF}"/>
    <pc:docChg chg="addSld modSld">
      <pc:chgData name="Pesonen Mari Milla Emilia" userId="S::milla.pesonen1@edu.tampere.fi::193c70d4-5e1f-4b93-9a02-83f302ef0692" providerId="AD" clId="Web-{79790643-0C1C-1294-B64C-3B9A07CA38AF}" dt="2019-04-22T20:27:52.044" v="1821" actId="20577"/>
      <pc:docMkLst>
        <pc:docMk/>
      </pc:docMkLst>
      <pc:sldChg chg="addSp delSp modSp">
        <pc:chgData name="Pesonen Mari Milla Emilia" userId="S::milla.pesonen1@edu.tampere.fi::193c70d4-5e1f-4b93-9a02-83f302ef0692" providerId="AD" clId="Web-{79790643-0C1C-1294-B64C-3B9A07CA38AF}" dt="2019-04-22T20:10:54.404" v="853" actId="20577"/>
        <pc:sldMkLst>
          <pc:docMk/>
          <pc:sldMk cId="3462019634" sldId="260"/>
        </pc:sldMkLst>
        <pc:spChg chg="mod">
          <ac:chgData name="Pesonen Mari Milla Emilia" userId="S::milla.pesonen1@edu.tampere.fi::193c70d4-5e1f-4b93-9a02-83f302ef0692" providerId="AD" clId="Web-{79790643-0C1C-1294-B64C-3B9A07CA38AF}" dt="2019-04-22T20:00:08.479" v="671" actId="20577"/>
          <ac:spMkLst>
            <pc:docMk/>
            <pc:sldMk cId="3462019634" sldId="260"/>
            <ac:spMk id="2" creationId="{14A21FD2-2BB2-4971-A04C-F2469BBF7763}"/>
          </ac:spMkLst>
        </pc:spChg>
        <pc:spChg chg="del mod">
          <ac:chgData name="Pesonen Mari Milla Emilia" userId="S::milla.pesonen1@edu.tampere.fi::193c70d4-5e1f-4b93-9a02-83f302ef0692" providerId="AD" clId="Web-{79790643-0C1C-1294-B64C-3B9A07CA38AF}" dt="2019-04-22T20:08:18.726" v="779"/>
          <ac:spMkLst>
            <pc:docMk/>
            <pc:sldMk cId="3462019634" sldId="260"/>
            <ac:spMk id="3" creationId="{5781A6BC-B2AD-4907-8879-629D9DA2929F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10:10.293" v="844" actId="20577"/>
          <ac:spMkLst>
            <pc:docMk/>
            <pc:sldMk cId="3462019634" sldId="260"/>
            <ac:spMk id="4" creationId="{0F7D368D-7644-4F38-886E-7E33A88B3E64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10:14.215" v="845" actId="20577"/>
          <ac:spMkLst>
            <pc:docMk/>
            <pc:sldMk cId="3462019634" sldId="260"/>
            <ac:spMk id="5" creationId="{2244982C-15DD-4FAB-A33B-1016B282CAB7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10:07.949" v="843" actId="20577"/>
          <ac:spMkLst>
            <pc:docMk/>
            <pc:sldMk cId="3462019634" sldId="260"/>
            <ac:spMk id="6" creationId="{65FEEDBF-57EC-4457-9040-CFB9E14391B7}"/>
          </ac:spMkLst>
        </pc:spChg>
        <pc:spChg chg="add del mod">
          <ac:chgData name="Pesonen Mari Milla Emilia" userId="S::milla.pesonen1@edu.tampere.fi::193c70d4-5e1f-4b93-9a02-83f302ef0692" providerId="AD" clId="Web-{79790643-0C1C-1294-B64C-3B9A07CA38AF}" dt="2019-04-22T20:08:24.507" v="780"/>
          <ac:spMkLst>
            <pc:docMk/>
            <pc:sldMk cId="3462019634" sldId="260"/>
            <ac:spMk id="8" creationId="{89CDFF77-5C9B-4E86-A491-1003F3B69149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10:54.404" v="853" actId="20577"/>
          <ac:spMkLst>
            <pc:docMk/>
            <pc:sldMk cId="3462019634" sldId="260"/>
            <ac:spMk id="9" creationId="{41243AEF-1E8D-4FED-A453-83137CF05AE6}"/>
          </ac:spMkLst>
        </pc:spChg>
      </pc:sldChg>
      <pc:sldChg chg="addSp delSp modSp new">
        <pc:chgData name="Pesonen Mari Milla Emilia" userId="S::milla.pesonen1@edu.tampere.fi::193c70d4-5e1f-4b93-9a02-83f302ef0692" providerId="AD" clId="Web-{79790643-0C1C-1294-B64C-3B9A07CA38AF}" dt="2019-04-22T20:27:50.310" v="1819" actId="20577"/>
        <pc:sldMkLst>
          <pc:docMk/>
          <pc:sldMk cId="689987900" sldId="263"/>
        </pc:sldMkLst>
        <pc:spChg chg="mod">
          <ac:chgData name="Pesonen Mari Milla Emilia" userId="S::milla.pesonen1@edu.tampere.fi::193c70d4-5e1f-4b93-9a02-83f302ef0692" providerId="AD" clId="Web-{79790643-0C1C-1294-B64C-3B9A07CA38AF}" dt="2019-04-22T20:00:58.903" v="698" actId="20577"/>
          <ac:spMkLst>
            <pc:docMk/>
            <pc:sldMk cId="689987900" sldId="263"/>
            <ac:spMk id="2" creationId="{AB7A1C20-BE33-490C-819D-DAAEA27CDED9}"/>
          </ac:spMkLst>
        </pc:spChg>
        <pc:spChg chg="del mod">
          <ac:chgData name="Pesonen Mari Milla Emilia" userId="S::milla.pesonen1@edu.tampere.fi::193c70d4-5e1f-4b93-9a02-83f302ef0692" providerId="AD" clId="Web-{79790643-0C1C-1294-B64C-3B9A07CA38AF}" dt="2019-04-22T20:12:32.924" v="854"/>
          <ac:spMkLst>
            <pc:docMk/>
            <pc:sldMk cId="689987900" sldId="263"/>
            <ac:spMk id="3" creationId="{1CA7E30C-1B23-40B5-9106-9A53E44B7972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12:42.096" v="856" actId="20577"/>
          <ac:spMkLst>
            <pc:docMk/>
            <pc:sldMk cId="689987900" sldId="263"/>
            <ac:spMk id="4" creationId="{D2BD3892-9F84-4DA2-BD07-31B1632AB760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20:59.166" v="1364" actId="1076"/>
          <ac:spMkLst>
            <pc:docMk/>
            <pc:sldMk cId="689987900" sldId="263"/>
            <ac:spMk id="7" creationId="{015E1D3E-7DA7-4B8B-9584-F947D9873062}"/>
          </ac:spMkLst>
        </pc:spChg>
        <pc:spChg chg="add mod">
          <ac:chgData name="Pesonen Mari Milla Emilia" userId="S::milla.pesonen1@edu.tampere.fi::193c70d4-5e1f-4b93-9a02-83f302ef0692" providerId="AD" clId="Web-{79790643-0C1C-1294-B64C-3B9A07CA38AF}" dt="2019-04-22T20:27:50.310" v="1819" actId="20577"/>
          <ac:spMkLst>
            <pc:docMk/>
            <pc:sldMk cId="689987900" sldId="263"/>
            <ac:spMk id="10" creationId="{6EF9ED55-64C9-4D55-836D-7CA763298AFD}"/>
          </ac:spMkLst>
        </pc:spChg>
        <pc:picChg chg="add mod">
          <ac:chgData name="Pesonen Mari Milla Emilia" userId="S::milla.pesonen1@edu.tampere.fi::193c70d4-5e1f-4b93-9a02-83f302ef0692" providerId="AD" clId="Web-{79790643-0C1C-1294-B64C-3B9A07CA38AF}" dt="2019-04-22T20:20:54.057" v="1363" actId="1076"/>
          <ac:picMkLst>
            <pc:docMk/>
            <pc:sldMk cId="689987900" sldId="263"/>
            <ac:picMk id="5" creationId="{687513C0-22DD-4198-92B8-5733533D6F13}"/>
          </ac:picMkLst>
        </pc:picChg>
        <pc:picChg chg="add mod">
          <ac:chgData name="Pesonen Mari Milla Emilia" userId="S::milla.pesonen1@edu.tampere.fi::193c70d4-5e1f-4b93-9a02-83f302ef0692" providerId="AD" clId="Web-{79790643-0C1C-1294-B64C-3B9A07CA38AF}" dt="2019-04-22T20:21:03.666" v="1365" actId="1076"/>
          <ac:picMkLst>
            <pc:docMk/>
            <pc:sldMk cId="689987900" sldId="263"/>
            <ac:picMk id="8" creationId="{ADD4BA36-4357-490A-AB89-07EEAEC62AD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C090E-6CDD-4007-8AC0-BCB84A5C3502}" type="datetimeFigureOut">
              <a:rPr lang="en-US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44488-811A-49E4-A553-9A2A0F286392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Born in 1844 in Tampere</a:t>
            </a:r>
          </a:p>
          <a:p>
            <a:pPr marL="171450" indent="-1714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She lived in Kuopio for most of her life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Studied in </a:t>
            </a:r>
            <a:r>
              <a:rPr lang="en-US" dirty="0" err="1"/>
              <a:t>Jyväskylä</a:t>
            </a:r>
            <a:r>
              <a:rPr lang="en-US" dirty="0"/>
              <a:t> to be a teacher, she was one of the first women to get to study the field</a:t>
            </a:r>
          </a:p>
          <a:p>
            <a:pPr marL="171450" indent="-1714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She was a single mother of 7 kids after her husband died</a:t>
            </a:r>
            <a:endParaRPr lang="en-US" dirty="0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She's been called a practical feminist, since she has actively participated in various movements on women's issues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44488-811A-49E4-A553-9A2A0F28639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6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 err="1"/>
              <a:t>Canth</a:t>
            </a:r>
            <a:r>
              <a:rPr lang="en-US" dirty="0"/>
              <a:t> had a huge impact on developing equality and the education system in Finland</a:t>
            </a: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She spoke for women, and for example made such impact with her writings that a law was changed so that women had power over their belongings 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400"/>
              </a:spcBef>
              <a:buFont typeface="Arial"/>
              <a:buChar char="•"/>
            </a:pPr>
            <a:r>
              <a:rPr lang="en-US" dirty="0"/>
              <a:t>She wrote controversial texts that shook the people, and she was once fired for her articles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44488-811A-49E4-A553-9A2A0F28639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4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5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nttila.fi/portfolio-items/minnacanth/?portfolioCats=41,30,37,31,38" TargetMode="External"/><Relationship Id="rId2" Type="http://schemas.openxmlformats.org/officeDocument/2006/relationships/hyperlink" Target="http://www.minnansalonki.fi/exhibits/show/kirjailija-canth/minnacan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s.app.goo.gl/V8G9LLejjYLBdHGFA" TargetMode="External"/><Relationship Id="rId5" Type="http://schemas.openxmlformats.org/officeDocument/2006/relationships/hyperlink" Target="https://upload.wikimedia.org/wikipedia/commons/a/a8/Minna_Canth.jpg" TargetMode="External"/><Relationship Id="rId4" Type="http://schemas.openxmlformats.org/officeDocument/2006/relationships/hyperlink" Target="http://www.helsinki.fi/sukupuolentutkimus/klassikkogalleria/canth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3407A-218F-4269-83BC-792B5B13F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/>
              <a:t>Minna </a:t>
            </a:r>
            <a:r>
              <a:rPr lang="en-US" sz="8800" dirty="0" err="1"/>
              <a:t>Canth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61EEE57-A533-4270-8F10-78279A2606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/>
              <a:t>The Finnish feminist writer</a:t>
            </a:r>
          </a:p>
        </p:txBody>
      </p:sp>
    </p:spTree>
    <p:extLst>
      <p:ext uri="{BB962C8B-B14F-4D97-AF65-F5344CB8AC3E}">
        <p14:creationId xmlns:p14="http://schemas.microsoft.com/office/powerpoint/2010/main" val="46985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airplane that is parked on the tarmac of an airport runway&#10;&#10;Description generated with very high confidence">
            <a:extLst>
              <a:ext uri="{FF2B5EF4-FFF2-40B4-BE49-F238E27FC236}">
                <a16:creationId xmlns:a16="http://schemas.microsoft.com/office/drawing/2014/main" xmlns="" id="{9F0EEA10-3119-4EB6-A498-D6F10928A2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8" r="4" b="12336"/>
          <a:stretch/>
        </p:blipFill>
        <p:spPr>
          <a:xfrm flipH="1">
            <a:off x="641276" y="643469"/>
            <a:ext cx="4013020" cy="2045969"/>
          </a:xfrm>
          <a:prstGeom prst="rect">
            <a:avLst/>
          </a:prstGeom>
        </p:spPr>
      </p:pic>
      <p:pic>
        <p:nvPicPr>
          <p:cNvPr id="4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D49026F3-0302-4AE2-B11E-FD5555A4DAC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t="20551" b="15551"/>
          <a:stretch/>
        </p:blipFill>
        <p:spPr>
          <a:xfrm>
            <a:off x="643467" y="2831252"/>
            <a:ext cx="4010830" cy="3383280"/>
          </a:xfrm>
          <a:prstGeom prst="rect">
            <a:avLst/>
          </a:prstGeom>
        </p:spPr>
      </p:pic>
      <p:pic>
        <p:nvPicPr>
          <p:cNvPr id="10" name="Picture 10" descr="A statue of a person sitting on a bench in a park&#10;&#10;Description generated with high confidence">
            <a:extLst>
              <a:ext uri="{FF2B5EF4-FFF2-40B4-BE49-F238E27FC236}">
                <a16:creationId xmlns:a16="http://schemas.microsoft.com/office/drawing/2014/main" xmlns="" id="{CA65E18E-B238-48FC-BCAC-6F5DE0F67B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6" r="1" b="1"/>
          <a:stretch/>
        </p:blipFill>
        <p:spPr>
          <a:xfrm>
            <a:off x="4812633" y="643466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E8DBDA3-652C-4F87-B53B-7F73AC8F4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187232-3845-418F-A17C-C138F01D98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FD3A7-F686-410F-820F-47A89B98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Life and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BCE7D9-EA4A-4BE7-AA5D-D84A88F8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81" y="873457"/>
            <a:ext cx="6020790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Born in 1844, Tampere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She lived in Kuopio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Studied in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Jyväskylä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Widowed mother of seven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 practical feminist</a:t>
            </a:r>
          </a:p>
        </p:txBody>
      </p:sp>
    </p:spTree>
    <p:extLst>
      <p:ext uri="{BB962C8B-B14F-4D97-AF65-F5344CB8AC3E}">
        <p14:creationId xmlns:p14="http://schemas.microsoft.com/office/powerpoint/2010/main" val="416355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BA2EA6A6-CD0C-4CFD-8EC2-AA44F9870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643FC-52B2-4875-9630-71E32FC3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4952" y="609600"/>
            <a:ext cx="5166195" cy="1356360"/>
          </a:xfrm>
        </p:spPr>
        <p:txBody>
          <a:bodyPr>
            <a:normAutofit/>
          </a:bodyPr>
          <a:lstStyle/>
          <a:p>
            <a:r>
              <a:rPr lang="en-US" sz="4000" dirty="0"/>
              <a:t>Career</a:t>
            </a:r>
          </a:p>
        </p:txBody>
      </p:sp>
      <p:pic>
        <p:nvPicPr>
          <p:cNvPr id="6" name="Graphic 6" descr="Books">
            <a:extLst>
              <a:ext uri="{FF2B5EF4-FFF2-40B4-BE49-F238E27FC236}">
                <a16:creationId xmlns:a16="http://schemas.microsoft.com/office/drawing/2014/main" xmlns="" id="{A0ED44D1-71BC-4944-9AED-662BBC9A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7485" y="869965"/>
            <a:ext cx="5140669" cy="5140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4568E6-3C3A-400F-8847-BB59855AD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952" y="2057400"/>
            <a:ext cx="5166195" cy="4038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Impact on gender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equality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and education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She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spoke for women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in her writing and managed to even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change laws</a:t>
            </a: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For the time, her writings were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controversial</a:t>
            </a:r>
          </a:p>
        </p:txBody>
      </p:sp>
    </p:spTree>
    <p:extLst>
      <p:ext uri="{BB962C8B-B14F-4D97-AF65-F5344CB8AC3E}">
        <p14:creationId xmlns:p14="http://schemas.microsoft.com/office/powerpoint/2010/main" val="15754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A1C20-BE33-490C-819D-DAAEA27C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famous 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BD3892-9F84-4DA2-BD07-31B1632AB760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5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687513C0-22DD-4198-92B8-5733533D6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4" y="2112723"/>
            <a:ext cx="2261001" cy="3561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5E1D3E-7DA7-4B8B-9584-F947D9873062}"/>
              </a:ext>
            </a:extLst>
          </p:cNvPr>
          <p:cNvSpPr txBox="1"/>
          <p:nvPr/>
        </p:nvSpPr>
        <p:spPr>
          <a:xfrm>
            <a:off x="2956094" y="2110038"/>
            <a:ext cx="2953751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accent1"/>
                </a:solidFill>
              </a:rPr>
              <a:t>Työmiehen vaimo</a:t>
            </a:r>
            <a:r>
              <a:rPr lang="en-US" sz="2600" b="1" dirty="0">
                <a:solidFill>
                  <a:schemeClr val="accent1"/>
                </a:solidFill>
              </a:rPr>
              <a:t> </a:t>
            </a:r>
            <a:endParaRPr lang="en-US" sz="2600" dirty="0">
              <a:solidFill>
                <a:schemeClr val="accent1"/>
              </a:solidFill>
            </a:endParaRPr>
          </a:p>
          <a:p>
            <a:r>
              <a:rPr lang="en-US"/>
              <a:t>(The worker's wife), 1885</a:t>
            </a:r>
          </a:p>
          <a:p>
            <a:endParaRPr lang="en-US" dirty="0"/>
          </a:p>
          <a:p>
            <a:r>
              <a:rPr lang="en-US" dirty="0"/>
              <a:t>- tells a story about a woman who marries an alcoholic man, and he as the head of family spends all their money, leaving her wife and </a:t>
            </a:r>
            <a:r>
              <a:rPr lang="en-US"/>
              <a:t>her child to poverty</a:t>
            </a:r>
            <a:endParaRPr lang="en-US" dirty="0"/>
          </a:p>
          <a:p>
            <a:endParaRPr lang="en-US" dirty="0"/>
          </a:p>
          <a:p>
            <a:r>
              <a:rPr lang="en-US" dirty="0"/>
              <a:t>- was actually </a:t>
            </a:r>
            <a:r>
              <a:rPr lang="en-US"/>
              <a:t>influencial: the Finnish </a:t>
            </a:r>
            <a:r>
              <a:rPr lang="en-US" dirty="0"/>
              <a:t>law was changed because the story was so raw and touching</a:t>
            </a:r>
          </a:p>
          <a:p>
            <a:endParaRPr lang="en-US" dirty="0"/>
          </a:p>
        </p:txBody>
      </p:sp>
      <p:pic>
        <p:nvPicPr>
          <p:cNvPr id="8" name="Picture 8" descr="A picture containing text, sitting&#10;&#10;Description generated with high confidence">
            <a:extLst>
              <a:ext uri="{FF2B5EF4-FFF2-40B4-BE49-F238E27FC236}">
                <a16:creationId xmlns:a16="http://schemas.microsoft.com/office/drawing/2014/main" xmlns="" id="{ADD4BA36-4357-490A-AB89-07EEAEC62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89" y="2108466"/>
            <a:ext cx="2249070" cy="368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F9ED55-64C9-4D55-836D-7CA763298AFD}"/>
              </a:ext>
            </a:extLst>
          </p:cNvPr>
          <p:cNvSpPr txBox="1"/>
          <p:nvPr/>
        </p:nvSpPr>
        <p:spPr>
          <a:xfrm>
            <a:off x="8366046" y="2105780"/>
            <a:ext cx="2953751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accent1"/>
                </a:solidFill>
              </a:rPr>
              <a:t>Anna Liisa </a:t>
            </a:r>
            <a:endParaRPr lang="en-US" sz="2600">
              <a:solidFill>
                <a:schemeClr val="accent1"/>
              </a:solidFill>
            </a:endParaRPr>
          </a:p>
          <a:p>
            <a:r>
              <a:rPr lang="en-US"/>
              <a:t>1895</a:t>
            </a:r>
          </a:p>
          <a:p>
            <a:endParaRPr lang="en-US" dirty="0"/>
          </a:p>
          <a:p>
            <a:r>
              <a:rPr lang="en-US" dirty="0"/>
              <a:t>- a scary play that potrays a woman's role in the society; she murders a child that was concieved before marriage, and she is expected to carry all the guilt, leaving her lover with no consequenses </a:t>
            </a:r>
            <a:r>
              <a:rPr lang="en-US"/>
              <a:t>whatsoever just because he is a man</a:t>
            </a:r>
          </a:p>
          <a:p>
            <a:endParaRPr lang="en-US" dirty="0"/>
          </a:p>
          <a:p>
            <a:r>
              <a:rPr lang="en-US"/>
              <a:t>- considered Canth's best work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8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A21FD2-2BB2-4971-A04C-F2469BBF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 quotes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7D368D-7644-4F38-886E-7E33A88B3E64}"/>
              </a:ext>
            </a:extLst>
          </p:cNvPr>
          <p:cNvSpPr/>
          <p:nvPr/>
        </p:nvSpPr>
        <p:spPr>
          <a:xfrm rot="420000">
            <a:off x="8245642" y="685800"/>
            <a:ext cx="3268578" cy="2556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en-US" i="1"/>
              <a:t>”Naiskysymys ei ole ainoastaan naiskysymys vaan ihmiskunnan kysymys.”</a:t>
            </a:r>
            <a:endParaRPr lang="en-US"/>
          </a:p>
          <a:p>
            <a:pPr marL="45720"/>
            <a:r>
              <a:rPr lang="en-US"/>
              <a:t>= </a:t>
            </a:r>
            <a:r>
              <a:rPr lang="en-US" b="1"/>
              <a:t>"The </a:t>
            </a:r>
            <a:r>
              <a:rPr lang="en-US" i="1"/>
              <a:t>'question concerning women'</a:t>
            </a:r>
            <a:r>
              <a:rPr lang="en-US" b="1" i="1" dirty="0"/>
              <a:t> </a:t>
            </a:r>
            <a:r>
              <a:rPr lang="en-US" b="1"/>
              <a:t> concerns not only women but the whole humanity."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244982C-15DD-4FAB-A33B-1016B282CAB7}"/>
              </a:ext>
            </a:extLst>
          </p:cNvPr>
          <p:cNvSpPr/>
          <p:nvPr/>
        </p:nvSpPr>
        <p:spPr>
          <a:xfrm rot="21360000">
            <a:off x="1207945" y="1709704"/>
            <a:ext cx="6296525" cy="2095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en-US" i="1"/>
              <a:t>”Nuoruus on ilon ja runouden aikaa. Runous tuottaa iloa, ilo runoutta. Ja ilo on välttämätön, terveellinen sekä sielulle että ruumiille.”</a:t>
            </a:r>
            <a:endParaRPr lang="en-US"/>
          </a:p>
          <a:p>
            <a:pPr marL="45720"/>
            <a:r>
              <a:rPr lang="en-US" b="1" dirty="0"/>
              <a:t>= "Youth is the time for joy and poetry. Poetry brings joy, joy brings poetry. And joy is both necessary and healthy to not </a:t>
            </a:r>
            <a:r>
              <a:rPr lang="en-US" b="1"/>
              <a:t>only to the soul, but the body as well."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FEEDBF-57EC-4457-9040-CFB9E14391B7}"/>
              </a:ext>
            </a:extLst>
          </p:cNvPr>
          <p:cNvSpPr/>
          <p:nvPr/>
        </p:nvSpPr>
        <p:spPr>
          <a:xfrm rot="21360000">
            <a:off x="6678430" y="3786517"/>
            <a:ext cx="4471735" cy="2466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/>
            <a:r>
              <a:rPr lang="en-US" i="1"/>
              <a:t>”Siihen päätökseen olen tullut, että kaikki juominen, yksin vedenkin, on vahingollista. Poikkeuksen tekee vain kahvi.”</a:t>
            </a:r>
            <a:endParaRPr lang="en-US"/>
          </a:p>
          <a:p>
            <a:pPr marL="45720"/>
            <a:r>
              <a:rPr lang="en-US" dirty="0"/>
              <a:t>= </a:t>
            </a:r>
            <a:r>
              <a:rPr lang="en-US" b="1" dirty="0"/>
              <a:t>"I've come to the conclusion that all drinking, even water alone is </a:t>
            </a:r>
            <a:r>
              <a:rPr lang="en-US" b="1"/>
              <a:t>harmful.</a:t>
            </a:r>
            <a:endParaRPr lang="en-US" dirty="0"/>
          </a:p>
          <a:p>
            <a:pPr marL="45720"/>
            <a:r>
              <a:rPr lang="en-US" b="1"/>
              <a:t>The only exception is coffee."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1243AEF-1E8D-4FED-A453-83137CF05AE6}"/>
              </a:ext>
            </a:extLst>
          </p:cNvPr>
          <p:cNvSpPr/>
          <p:nvPr/>
        </p:nvSpPr>
        <p:spPr>
          <a:xfrm rot="180000">
            <a:off x="1439156" y="4463261"/>
            <a:ext cx="4782551" cy="163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/>
              <a:t>"Eläkööt kaikki intelligentit miehet! Tyhmät saavat kernaasti kuolla"</a:t>
            </a:r>
          </a:p>
          <a:p>
            <a:r>
              <a:rPr lang="en-US" b="1" i="1" dirty="0"/>
              <a:t>=</a:t>
            </a:r>
            <a:r>
              <a:rPr lang="en-US" b="1"/>
              <a:t>"Long live all those (men) with intelligence! The stupid ones can die for all I care."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20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BA41C-21A3-45FA-8E2C-C26DD2109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68982-44BB-4961-913A-356CEAD73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http://www.minnansalonki.fi/exhibits/show/kirjailija-canth/minnacanth</a:t>
            </a:r>
            <a:r>
              <a:rPr lang="en-US" dirty="0"/>
              <a:t> 21.4.2019</a:t>
            </a:r>
          </a:p>
          <a:p>
            <a:r>
              <a:rPr lang="en-US" dirty="0">
                <a:hlinkClick r:id="rId3"/>
              </a:rPr>
              <a:t>http://kanttila.fi/portfolio-items/minnacanth/?portfolioCats=41%2C30%2C37%2C31%2C38</a:t>
            </a:r>
            <a:r>
              <a:rPr lang="en-US" dirty="0"/>
              <a:t> 21.4.2019</a:t>
            </a:r>
          </a:p>
          <a:p>
            <a:r>
              <a:rPr lang="en-US" dirty="0">
                <a:hlinkClick r:id="rId4"/>
              </a:rPr>
              <a:t>http://www.helsinki.fi/sukupuolentutkimus/klassikkogalleria/canth/index.htm</a:t>
            </a:r>
            <a:r>
              <a:rPr lang="en-US" dirty="0"/>
              <a:t> 21.4.2019</a:t>
            </a:r>
          </a:p>
          <a:p>
            <a:r>
              <a:rPr lang="en-US" dirty="0">
                <a:hlinkClick r:id="rId5"/>
              </a:rPr>
              <a:t>Minna_Canth.jpg</a:t>
            </a:r>
            <a:r>
              <a:rPr lang="en-US" dirty="0"/>
              <a:t> free to use, 21.4.2019</a:t>
            </a:r>
          </a:p>
          <a:p>
            <a:r>
              <a:rPr lang="en-US" dirty="0">
                <a:hlinkClick r:id="rId6"/>
              </a:rPr>
              <a:t>https://images.app.goo.gl/V8G9LLejjYLBdHGFA</a:t>
            </a:r>
            <a:r>
              <a:rPr lang="en-US" dirty="0"/>
              <a:t> free to use, 21.4.2019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1564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4CEEACAB5BED4DB49ADFBDB9AD2379" ma:contentTypeVersion="6" ma:contentTypeDescription="Luo uusi asiakirja." ma:contentTypeScope="" ma:versionID="834441e68e82c3f9eb5dadff404cb326">
  <xsd:schema xmlns:xsd="http://www.w3.org/2001/XMLSchema" xmlns:xs="http://www.w3.org/2001/XMLSchema" xmlns:p="http://schemas.microsoft.com/office/2006/metadata/properties" xmlns:ns2="1e85e744-0d1a-4af3-9699-4bf5fcac70bf" targetNamespace="http://schemas.microsoft.com/office/2006/metadata/properties" ma:root="true" ma:fieldsID="2edecbee1bfad74ae132e6054205de1c" ns2:_="">
    <xsd:import namespace="1e85e744-0d1a-4af3-9699-4bf5fcac7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5e744-0d1a-4af3-9699-4bf5fcac70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6EF5FA-369C-4A80-B539-0D0F9F9DD7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FF273E-2F26-4403-AAC9-4F7FC92BD5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ECCF98-1E32-47E1-88A4-CDD75C7E5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85e744-0d1a-4af3-9699-4bf5fcac7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80</Words>
  <Application>Microsoft Office PowerPoint</Application>
  <PresentationFormat>Personalizado</PresentationFormat>
  <Paragraphs>51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Basis</vt:lpstr>
      <vt:lpstr>Minna Canth</vt:lpstr>
      <vt:lpstr>Presentación de PowerPoint</vt:lpstr>
      <vt:lpstr>Life and background</vt:lpstr>
      <vt:lpstr>Career</vt:lpstr>
      <vt:lpstr>Most famous works</vt:lpstr>
      <vt:lpstr>Best quotes</vt:lpstr>
      <vt:lpstr>Sources and materials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Emilio Guzman</dc:creator>
  <cp:lastModifiedBy>Emilio Guzman</cp:lastModifiedBy>
  <cp:revision>580</cp:revision>
  <dcterms:created xsi:type="dcterms:W3CDTF">2013-07-15T20:26:40Z</dcterms:created>
  <dcterms:modified xsi:type="dcterms:W3CDTF">2021-05-26T18:29:11Z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0x010100574CEEACAB5BED4DB49ADFBDB9AD2379</vt:lpwstr>
  </property>
</Properties>
</file>