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panose="020B0604020202020204" charset="0"/>
      <p:regular r:id="rId12"/>
      <p:bold r:id="rId13"/>
      <p:italic r:id="rId14"/>
      <p:boldItalic r:id="rId15"/>
    </p:embeddedFont>
    <p:embeddedFont>
      <p:font typeface="Montserra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69d82bb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69d82bb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69d82bbb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69d82bbb6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69d82bbb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69d82bbb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6d560a7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6d560a7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69d82bbb6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69d82bbb6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69d82bbb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69d82bbb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6d560a72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6d560a72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13faa48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13faa48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Migration - UK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Immigrants in the UK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number of passenger arrivals to the UK for all reasons in 2018 reached a record 142.8 million (an increase of 5.7 million, or 4%). There were increases for British, other EEA and Swiss nationals (up 4% to 122.3 million), and non-EEA nationals (up 3% to 20.5 million).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50">
              <a:solidFill>
                <a:srgbClr val="0B0C0C"/>
              </a:solidFill>
            </a:endParaRPr>
          </a:p>
        </p:txBody>
      </p:sp>
      <p:pic>
        <p:nvPicPr>
          <p:cNvPr id="142" name="Google Shape;14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672131"/>
            <a:ext cx="4571999" cy="2471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41" y="2672125"/>
            <a:ext cx="4572059" cy="247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777" y="0"/>
            <a:ext cx="771522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Emigration from the UK</a:t>
            </a:r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 the year ending September 2018, 345,000 people left the UK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4,000 people a week trying to leave UK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1600"/>
              </a:spcAft>
              <a:buSzPts val="1300"/>
              <a:buChar char="●"/>
            </a:pPr>
            <a:r>
              <a:rPr lang="en-GB"/>
              <a:t>Most people are relocating within the Commonwealth – in Australia, Canada and South Africa. They are almost all young professionals and skilled workers aged 20-40. </a:t>
            </a:r>
            <a:endParaRPr/>
          </a:p>
        </p:txBody>
      </p:sp>
      <p:pic>
        <p:nvPicPr>
          <p:cNvPr id="157" name="Google Shape;157;p16"/>
          <p:cNvPicPr preferRelativeResize="0"/>
          <p:nvPr/>
        </p:nvPicPr>
        <p:blipFill rotWithShape="1">
          <a:blip r:embed="rId3">
            <a:alphaModFix/>
          </a:blip>
          <a:srcRect t="64024"/>
          <a:stretch/>
        </p:blipFill>
        <p:spPr>
          <a:xfrm>
            <a:off x="311700" y="2933175"/>
            <a:ext cx="8520600" cy="183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jobs are done by immigrants in the UK?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9" name="Google Shape;1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1694" y="0"/>
            <a:ext cx="792230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Challenges immigrants face in a new country</a:t>
            </a:r>
            <a:endParaRPr/>
          </a:p>
        </p:txBody>
      </p:sp>
      <p:sp>
        <p:nvSpPr>
          <p:cNvPr id="175" name="Google Shape;175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Learning a new language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Raising children and helping them succeed in school in a different culture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Securing work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Securing housing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Accessing basic services e.g. hospitals, police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Transportation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Cultural barriers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Challenges immigrants face in the UK</a:t>
            </a:r>
            <a:endParaRPr/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rise in nationalist and racist views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Increased in unjustified discrimination against immigrants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Small amounts of immigrants are actually granted entry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the benefits of immigration?</a:t>
            </a:r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 the UK, foreign immigration has helped us more than hindered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For many years, we lived under a French king and many of our own words are French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Immigrants bring new cultures, food, and ways of life to our country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Lato</vt:lpstr>
      <vt:lpstr>Montserrat</vt:lpstr>
      <vt:lpstr>Focus</vt:lpstr>
      <vt:lpstr>Migration - UK</vt:lpstr>
      <vt:lpstr>Immigrants in the UK</vt:lpstr>
      <vt:lpstr>PowerPoint Presentation</vt:lpstr>
      <vt:lpstr>Emigration from the UK</vt:lpstr>
      <vt:lpstr>What jobs are done by immigrants in the UK?</vt:lpstr>
      <vt:lpstr>PowerPoint Presentation</vt:lpstr>
      <vt:lpstr>Challenges immigrants face in a new country</vt:lpstr>
      <vt:lpstr>Challenges immigrants face in the UK</vt:lpstr>
      <vt:lpstr>What are the benefits of immigration?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- UK</dc:title>
  <dc:creator>Carmel Henry</dc:creator>
  <cp:lastModifiedBy>Carmel Henry</cp:lastModifiedBy>
  <cp:revision>1</cp:revision>
  <dcterms:modified xsi:type="dcterms:W3CDTF">2019-05-02T12:50:34Z</dcterms:modified>
</cp:coreProperties>
</file>