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1" r:id="rId2"/>
    <p:sldMasterId id="2147483656" r:id="rId3"/>
    <p:sldMasterId id="2147484830" r:id="rId4"/>
  </p:sldMasterIdLst>
  <p:notesMasterIdLst>
    <p:notesMasterId r:id="rId33"/>
  </p:notesMasterIdLst>
  <p:handoutMasterIdLst>
    <p:handoutMasterId r:id="rId34"/>
  </p:handoutMasterIdLst>
  <p:sldIdLst>
    <p:sldId id="256" r:id="rId5"/>
    <p:sldId id="1039" r:id="rId6"/>
    <p:sldId id="1040" r:id="rId7"/>
    <p:sldId id="1064" r:id="rId8"/>
    <p:sldId id="1041" r:id="rId9"/>
    <p:sldId id="1042" r:id="rId10"/>
    <p:sldId id="1043" r:id="rId11"/>
    <p:sldId id="1044" r:id="rId12"/>
    <p:sldId id="1050" r:id="rId13"/>
    <p:sldId id="1051" r:id="rId14"/>
    <p:sldId id="1069" r:id="rId15"/>
    <p:sldId id="1049" r:id="rId16"/>
    <p:sldId id="1045" r:id="rId17"/>
    <p:sldId id="1046" r:id="rId18"/>
    <p:sldId id="1047" r:id="rId19"/>
    <p:sldId id="1048" r:id="rId20"/>
    <p:sldId id="1067" r:id="rId21"/>
    <p:sldId id="1052" r:id="rId22"/>
    <p:sldId id="1053" r:id="rId23"/>
    <p:sldId id="1054" r:id="rId24"/>
    <p:sldId id="1055" r:id="rId25"/>
    <p:sldId id="1056" r:id="rId26"/>
    <p:sldId id="1057" r:id="rId27"/>
    <p:sldId id="1059" r:id="rId28"/>
    <p:sldId id="1060" r:id="rId29"/>
    <p:sldId id="1065" r:id="rId30"/>
    <p:sldId id="1063" r:id="rId31"/>
    <p:sldId id="1068" r:id="rId32"/>
  </p:sldIdLst>
  <p:sldSz cx="9144000" cy="6858000" type="screen4x3"/>
  <p:notesSz cx="6810375" cy="9942513"/>
  <p:custShowLst>
    <p:custShow name="THE BRAIN" id="0">
      <p:sldLst>
        <p:sld r:id="rId5"/>
      </p:sldLst>
    </p:custShow>
    <p:custShow name="lublin" id="1">
      <p:sldLst>
        <p:sld r:id="rId5"/>
      </p:sldLst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FA9"/>
    <a:srgbClr val="CCECFF"/>
    <a:srgbClr val="99CCFF"/>
    <a:srgbClr val="3333CC"/>
    <a:srgbClr val="3F31F3"/>
    <a:srgbClr val="3366FF"/>
    <a:srgbClr val="3399FF"/>
    <a:srgbClr val="BA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2481" autoAdjust="0"/>
  </p:normalViewPr>
  <p:slideViewPr>
    <p:cSldViewPr>
      <p:cViewPr varScale="1">
        <p:scale>
          <a:sx n="67" d="100"/>
          <a:sy n="67" d="100"/>
        </p:scale>
        <p:origin x="13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8DAB8F0-9D34-4E0C-98A0-6A60A5EE15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309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92F22FE-A309-4A75-A490-DBFD866940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24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3CC1B02-1C41-42C8-A12C-79CE3FD79E67}" type="slidenum">
              <a:rPr lang="pl-PL" smtClean="0"/>
              <a:pPr defTabSz="914400"/>
              <a:t>1</a:t>
            </a:fld>
            <a:endParaRPr lang="pl-PL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843088"/>
            <a:ext cx="3990975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3125" y="1843088"/>
            <a:ext cx="399256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3261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66529"/>
            <a:ext cx="7772400" cy="8665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46240"/>
            <a:ext cx="6400800" cy="766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3140968"/>
            <a:ext cx="8135938" cy="641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0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81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70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06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3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675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158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584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63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52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3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3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36913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36913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7891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1" y="765175"/>
            <a:ext cx="671820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O Fundacji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8840"/>
            <a:ext cx="8229600" cy="39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806" r:id="rId10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3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98583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3088"/>
            <a:ext cx="81359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829" r:id="rId8"/>
    <p:sldLayoutId id="2147484774" r:id="rId9"/>
    <p:sldLayoutId id="21474847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1" r:id="rId2"/>
    <p:sldLayoutId id="2147484794" r:id="rId3"/>
    <p:sldLayoutId id="21474847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"/>
            <a:ext cx="9144812" cy="6858609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1563D-7AFF-4463-B600-10E2090F89D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6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116013" y="2276475"/>
            <a:ext cx="698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l-PL" sz="2000" b="0">
                <a:solidFill>
                  <a:schemeClr val="bg1"/>
                </a:solidFill>
              </a:rPr>
              <a:t> </a:t>
            </a:r>
            <a:endParaRPr lang="pl-PL" sz="220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20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20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20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1300" b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1300" b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87450" y="3716338"/>
            <a:ext cx="698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l-PL" sz="2000" b="0">
                <a:solidFill>
                  <a:schemeClr val="bg1"/>
                </a:solidFill>
              </a:rPr>
              <a:t> </a:t>
            </a:r>
            <a:endParaRPr lang="pl-PL" sz="220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1300" b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1300" b="0">
              <a:solidFill>
                <a:schemeClr val="bg1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187450" y="3068638"/>
            <a:ext cx="698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l-PL" sz="2000" b="0">
                <a:solidFill>
                  <a:schemeClr val="bg1"/>
                </a:solidFill>
              </a:rPr>
              <a:t> </a:t>
            </a:r>
            <a:endParaRPr lang="pl-PL" sz="2400" b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2000" b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1300" b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pl-PL" sz="13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współpraca partnerska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9FCF717-4B06-4FD7-837D-04BECC18D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07632"/>
            <a:ext cx="7510288" cy="417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7431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049883"/>
            <a:ext cx="6718201" cy="581025"/>
          </a:xfrm>
        </p:spPr>
        <p:txBody>
          <a:bodyPr/>
          <a:lstStyle/>
          <a:p>
            <a:r>
              <a:rPr lang="pl-PL" dirty="0"/>
              <a:t>udział germanistów w webinariach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6B0FD47-E2A5-4620-A642-9D1C9EE66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40" y="1556792"/>
            <a:ext cx="3960812" cy="396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987BD42-10E5-4968-B9FF-6E0A18191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8" y="2060848"/>
            <a:ext cx="37719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917953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1435" y="462963"/>
            <a:ext cx="4814862" cy="733789"/>
          </a:xfrm>
        </p:spPr>
        <p:txBody>
          <a:bodyPr/>
          <a:lstStyle/>
          <a:p>
            <a:r>
              <a:rPr lang="pl-PL" dirty="0"/>
              <a:t>wybór logo projektu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C9D30F7-3152-44D6-B75B-0250280F3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00808"/>
            <a:ext cx="7818311" cy="432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61400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1" y="529200"/>
            <a:ext cx="6718201" cy="581025"/>
          </a:xfrm>
        </p:spPr>
        <p:txBody>
          <a:bodyPr/>
          <a:lstStyle/>
          <a:p>
            <a:r>
              <a:rPr lang="pl-PL" dirty="0"/>
              <a:t>mądre wynalazki … wynalazcy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4745E7E-B51C-4722-A353-9F7A91EFF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372" y="1844824"/>
            <a:ext cx="7249540" cy="3960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817286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5" y="548245"/>
            <a:ext cx="6048672" cy="719609"/>
          </a:xfrm>
        </p:spPr>
        <p:txBody>
          <a:bodyPr/>
          <a:lstStyle/>
          <a:p>
            <a:r>
              <a:rPr lang="pl-PL" dirty="0"/>
              <a:t>otwórz oczy na … miejsca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A5C2176-FBC9-403B-A833-EFD857BC4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28800"/>
            <a:ext cx="7018477" cy="4086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304056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Murale … to sztuka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5BDECF8-6260-4F6C-8102-DCAF4217D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28800"/>
            <a:ext cx="7289696" cy="407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51045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5799" y="449346"/>
            <a:ext cx="6718201" cy="581025"/>
          </a:xfrm>
        </p:spPr>
        <p:txBody>
          <a:bodyPr/>
          <a:lstStyle/>
          <a:p>
            <a:r>
              <a:rPr lang="pl-PL" dirty="0"/>
              <a:t>komunikacja partnerów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338174-8FBA-474C-8F42-4DD833FC3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650" y="3613159"/>
            <a:ext cx="393382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FBDBCF5-F3E8-4A48-A8DC-F29DB341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02" y="1340213"/>
            <a:ext cx="3564840" cy="4132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ostokąt: jeden zaokrąglony róg 8">
            <a:extLst>
              <a:ext uri="{FF2B5EF4-FFF2-40B4-BE49-F238E27FC236}">
                <a16:creationId xmlns:a16="http://schemas.microsoft.com/office/drawing/2014/main" id="{C1250F90-527D-42D4-B666-D726D05A9A6F}"/>
              </a:ext>
            </a:extLst>
          </p:cNvPr>
          <p:cNvSpPr/>
          <p:nvPr/>
        </p:nvSpPr>
        <p:spPr bwMode="auto">
          <a:xfrm>
            <a:off x="4707909" y="2924944"/>
            <a:ext cx="3933825" cy="216024"/>
          </a:xfrm>
          <a:prstGeom prst="round1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3847CBD-AFE1-438B-A04C-B3BFA71A3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295" y="1365737"/>
            <a:ext cx="2576180" cy="211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262601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5799" y="617537"/>
            <a:ext cx="6718201" cy="581025"/>
          </a:xfrm>
        </p:spPr>
        <p:txBody>
          <a:bodyPr/>
          <a:lstStyle/>
          <a:p>
            <a:r>
              <a:rPr lang="pl-PL" dirty="0" err="1"/>
              <a:t>videokonferencje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A062020-1A36-42F8-BE50-4805C1F1E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48" y="1659237"/>
            <a:ext cx="7662664" cy="429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4351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współtworzenie materiałów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13508F-CAB1-4EC0-8C03-C5AEA20A5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997" y="1700808"/>
            <a:ext cx="7416915" cy="417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60225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718201" cy="581025"/>
          </a:xfrm>
        </p:spPr>
        <p:txBody>
          <a:bodyPr/>
          <a:lstStyle/>
          <a:p>
            <a:r>
              <a:rPr lang="pl-PL" dirty="0"/>
              <a:t>twórcze wypowiedzi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7DE6015-2261-4D5A-A683-29D960BAB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99" y="1700808"/>
            <a:ext cx="615895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D1ACAFB-3C1B-4664-8AE2-201DEFD0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47455"/>
            <a:ext cx="2824627" cy="167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3C24317-FCF9-4D6E-BC7F-BDF6A825A2A0}"/>
              </a:ext>
            </a:extLst>
          </p:cNvPr>
          <p:cNvSpPr txBox="1"/>
          <p:nvPr/>
        </p:nvSpPr>
        <p:spPr>
          <a:xfrm>
            <a:off x="3767081" y="5157192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</a:rPr>
              <a:t>&lt;&lt; Stuttgart: Peter </a:t>
            </a:r>
            <a:r>
              <a:rPr lang="pl-PL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Kosock</a:t>
            </a:r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7382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652" y="4581128"/>
            <a:ext cx="8350696" cy="136207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DE" sz="2800" dirty="0"/>
              <a:t>Schülerprojekt </a:t>
            </a:r>
            <a:br>
              <a:rPr lang="de-DE" sz="2800" dirty="0"/>
            </a:br>
            <a:r>
              <a:rPr lang="de-DE" sz="2800" dirty="0"/>
              <a:t>Baden Württemberg Woiwodschaft </a:t>
            </a:r>
            <a:r>
              <a:rPr lang="de-DE" sz="2800" dirty="0" err="1"/>
              <a:t>Lodzkie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8707" y="3046065"/>
            <a:ext cx="7772400" cy="1500187"/>
          </a:xfrm>
        </p:spPr>
        <p:txBody>
          <a:bodyPr/>
          <a:lstStyle/>
          <a:p>
            <a:r>
              <a:rPr lang="pl-PL" sz="1800" dirty="0"/>
              <a:t>d</a:t>
            </a:r>
            <a:r>
              <a:rPr lang="pl-PL" sz="1800" dirty="0">
                <a:solidFill>
                  <a:schemeClr val="bg1"/>
                </a:solidFill>
              </a:rPr>
              <a:t>obre praktyki – Łódź 2019</a:t>
            </a:r>
          </a:p>
        </p:txBody>
      </p:sp>
    </p:spTree>
    <p:extLst>
      <p:ext uri="{BB962C8B-B14F-4D97-AF65-F5344CB8AC3E}">
        <p14:creationId xmlns:p14="http://schemas.microsoft.com/office/powerpoint/2010/main" val="329854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szkice, fotografie, opisy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06387EC-4E1E-450A-B3E5-CD9E57183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72816"/>
            <a:ext cx="7343817" cy="417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938386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gra miejska śladami historii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EB2B44C-022F-4AB3-9C27-B4DA67A5B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703" y="1556792"/>
            <a:ext cx="7258209" cy="4358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068651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1" y="765175"/>
            <a:ext cx="7164289" cy="581025"/>
          </a:xfrm>
        </p:spPr>
        <p:txBody>
          <a:bodyPr/>
          <a:lstStyle/>
          <a:p>
            <a:r>
              <a:rPr lang="pl-PL" dirty="0"/>
              <a:t>gamifikacja, quizy, prezentacje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05112C6-9630-49C7-AD8B-BE5554B13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71675"/>
            <a:ext cx="7670512" cy="432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736278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ewaluacja, podsumowania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EF240E0-CF09-4262-AC6F-B31BE12DC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868" y="1811967"/>
            <a:ext cx="7457564" cy="413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D51A72A-C54E-4FC5-97C5-5CF3C83D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924944"/>
            <a:ext cx="2509639" cy="245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447401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1" y="765175"/>
            <a:ext cx="7004929" cy="581025"/>
          </a:xfrm>
        </p:spPr>
        <p:txBody>
          <a:bodyPr/>
          <a:lstStyle/>
          <a:p>
            <a:r>
              <a:rPr lang="pl-PL" dirty="0"/>
              <a:t>zwycięzcy konkursu szkolnego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CD3B95A-B5E5-43B0-B136-A6665CC53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35" y="1772816"/>
            <a:ext cx="7387507" cy="417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404291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397060"/>
            <a:ext cx="6718201" cy="581025"/>
          </a:xfrm>
        </p:spPr>
        <p:txBody>
          <a:bodyPr/>
          <a:lstStyle/>
          <a:p>
            <a:r>
              <a:rPr lang="pl-PL" dirty="0"/>
              <a:t>spotkanie z partnerami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77DADD0-F862-49E2-A316-140114BA0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065" y="1024960"/>
            <a:ext cx="5036872" cy="3022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BC1C5CC-A980-410C-AE6C-EB662597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65903"/>
            <a:ext cx="4026024" cy="268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51880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177" y="1916832"/>
            <a:ext cx="6718201" cy="581025"/>
          </a:xfrm>
        </p:spPr>
        <p:txBody>
          <a:bodyPr/>
          <a:lstStyle/>
          <a:p>
            <a:r>
              <a:rPr lang="pl-PL" sz="3200" dirty="0"/>
              <a:t>gala #łódzkie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72660DB-9CA9-4119-8BB1-17444B76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056020" cy="3368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25FC594-14BC-4DE4-B3EC-096FD4830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18370"/>
            <a:ext cx="4553974" cy="341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14744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8EEEB0-2880-4C58-B2D6-348B80C96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2" y="819246"/>
            <a:ext cx="2524125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18216A-A0F4-48F2-A0DB-47EE77F8C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62" y="191125"/>
            <a:ext cx="3905250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06BBBD-3B50-49F7-9B68-C6B4D2F80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8" y="3608179"/>
            <a:ext cx="2516833" cy="268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603CF48-DD1A-4E32-97F0-4E48E7616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8236">
            <a:off x="6579107" y="3118465"/>
            <a:ext cx="1836703" cy="25998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F4FADAE-8A52-416F-803F-FB69AE791A6D}"/>
              </a:ext>
            </a:extLst>
          </p:cNvPr>
          <p:cNvSpPr/>
          <p:nvPr/>
        </p:nvSpPr>
        <p:spPr>
          <a:xfrm>
            <a:off x="5508104" y="308369"/>
            <a:ext cx="2819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kalendarz   2020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A31F765-CDF8-4AD9-9CE9-9A976E1BA8AD}"/>
              </a:ext>
            </a:extLst>
          </p:cNvPr>
          <p:cNvSpPr/>
          <p:nvPr/>
        </p:nvSpPr>
        <p:spPr>
          <a:xfrm>
            <a:off x="340272" y="2880490"/>
            <a:ext cx="152087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galeria 2019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265C60-9386-433A-A8B0-F604E600F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67" y="3992737"/>
            <a:ext cx="2880494" cy="2161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979232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509120"/>
            <a:ext cx="7772400" cy="1362075"/>
          </a:xfrm>
        </p:spPr>
        <p:txBody>
          <a:bodyPr/>
          <a:lstStyle/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de-DE" sz="2400" dirty="0"/>
              <a:t>Schülerprojekt </a:t>
            </a:r>
            <a:br>
              <a:rPr lang="de-DE" sz="2400" dirty="0"/>
            </a:br>
            <a:r>
              <a:rPr lang="de-DE" sz="2400" dirty="0"/>
              <a:t>Baden Württemberg Woiwodschaft </a:t>
            </a:r>
            <a:r>
              <a:rPr lang="de-DE" sz="2400" dirty="0" err="1"/>
              <a:t>Lodzkie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887809"/>
            <a:ext cx="7772400" cy="1500187"/>
          </a:xfrm>
        </p:spPr>
        <p:txBody>
          <a:bodyPr/>
          <a:lstStyle/>
          <a:p>
            <a:pPr algn="r"/>
            <a:r>
              <a:rPr lang="pl-PL" dirty="0"/>
              <a:t>d</a:t>
            </a:r>
            <a:r>
              <a:rPr lang="pl-PL" dirty="0">
                <a:solidFill>
                  <a:schemeClr val="bg1"/>
                </a:solidFill>
              </a:rPr>
              <a:t>obre praktyki 2019</a:t>
            </a:r>
          </a:p>
        </p:txBody>
      </p:sp>
      <p:pic>
        <p:nvPicPr>
          <p:cNvPr id="5" name="Google Shape;58;p1">
            <a:extLst>
              <a:ext uri="{FF2B5EF4-FFF2-40B4-BE49-F238E27FC236}">
                <a16:creationId xmlns:a16="http://schemas.microsoft.com/office/drawing/2014/main" id="{813E611F-09C5-488B-87B7-CB73938C03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3728" y="2512594"/>
            <a:ext cx="2016224" cy="1996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1093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5688633" cy="581025"/>
          </a:xfrm>
        </p:spPr>
        <p:txBody>
          <a:bodyPr/>
          <a:lstStyle/>
          <a:p>
            <a:r>
              <a:rPr lang="pl-PL" dirty="0"/>
              <a:t>konkurs szkolny #łódzkie</a:t>
            </a:r>
          </a:p>
        </p:txBody>
      </p:sp>
      <p:pic>
        <p:nvPicPr>
          <p:cNvPr id="5" name="Google Shape;57;p1">
            <a:extLst>
              <a:ext uri="{FF2B5EF4-FFF2-40B4-BE49-F238E27FC236}">
                <a16:creationId xmlns:a16="http://schemas.microsoft.com/office/drawing/2014/main" id="{35B3BBDB-0F46-47A3-8F22-B636408AC4B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09303" y="1988840"/>
            <a:ext cx="7988609" cy="322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4091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koordynatorzy projektu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B1A45C-DA6A-4D83-A3C8-37F47BC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76" y="1771650"/>
            <a:ext cx="7492124" cy="417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41144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82999" y="618678"/>
            <a:ext cx="3240360" cy="581025"/>
          </a:xfrm>
        </p:spPr>
        <p:txBody>
          <a:bodyPr/>
          <a:lstStyle/>
          <a:p>
            <a:r>
              <a:rPr lang="pl-PL" dirty="0"/>
              <a:t>cele projektu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2F4B82D-793E-4D2E-8E47-A5E288CD0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432" y="1700808"/>
            <a:ext cx="7375277" cy="4103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9081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67F012-C0FA-4A9D-8DA1-A49E2EEC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77" y="3068960"/>
            <a:ext cx="2848668" cy="257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82" y="749138"/>
            <a:ext cx="6718201" cy="581025"/>
          </a:xfrm>
        </p:spPr>
        <p:txBody>
          <a:bodyPr/>
          <a:lstStyle/>
          <a:p>
            <a:r>
              <a:rPr lang="pl-PL" dirty="0"/>
              <a:t>przebieg projektu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75EF229-B544-4715-857F-89D09DA49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9782" y="1716087"/>
            <a:ext cx="6154359" cy="342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86952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platforma </a:t>
            </a:r>
            <a:r>
              <a:rPr lang="pl-PL" dirty="0" err="1"/>
              <a:t>TwinSpace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CBD023F-8896-4075-BF2C-8700013AA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99" y="1899855"/>
            <a:ext cx="7506883" cy="418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00069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8630" y="528742"/>
            <a:ext cx="7035370" cy="758615"/>
          </a:xfrm>
        </p:spPr>
        <p:txBody>
          <a:bodyPr/>
          <a:lstStyle/>
          <a:p>
            <a:r>
              <a:rPr lang="pl-PL" dirty="0"/>
              <a:t>wybór zagadnień projektowych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3165865-0628-4EB9-938A-868E7AEEF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803" y="1628800"/>
            <a:ext cx="7114188" cy="3961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29808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718201" cy="581025"/>
          </a:xfrm>
        </p:spPr>
        <p:txBody>
          <a:bodyPr/>
          <a:lstStyle/>
          <a:p>
            <a:r>
              <a:rPr lang="pl-PL" dirty="0"/>
              <a:t>prezentacja partnerów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9317DC8-847E-4F66-A016-97B8CC0D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00808"/>
            <a:ext cx="7653375" cy="4296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567852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Twinning 29_03_2008">
  <a:themeElements>
    <a:clrScheme name="eTwinning 29_03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winning 29_03_200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eTwinning 29_03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SE_eTwinnig_powerpoint">
  <a:themeElements>
    <a:clrScheme name="FRSE_eTwinnig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SE_eTwinnig_powerpo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FRSE_eTwinnig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3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3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14701</TotalTime>
  <Words>96</Words>
  <Application>Microsoft Office PowerPoint</Application>
  <PresentationFormat>Pokaz na ekranie (4:3)</PresentationFormat>
  <Paragraphs>47</Paragraphs>
  <Slides>28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28</vt:i4>
      </vt:variant>
      <vt:variant>
        <vt:lpstr>Pokazy niestandardowe</vt:lpstr>
      </vt:variant>
      <vt:variant>
        <vt:i4>2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eTwinning 29_03_2008</vt:lpstr>
      <vt:lpstr>FRSE_eTwinnig_powerpoint</vt:lpstr>
      <vt:lpstr>3_Projekt domyślny</vt:lpstr>
      <vt:lpstr>Projekt niestandardowy</vt:lpstr>
      <vt:lpstr>Prezentacja programu PowerPoint</vt:lpstr>
      <vt:lpstr>Schülerprojekt  Baden Württemberg Woiwodschaft Lodzkie</vt:lpstr>
      <vt:lpstr>konkurs szkolny #łódzkie</vt:lpstr>
      <vt:lpstr>koordynatorzy projektu</vt:lpstr>
      <vt:lpstr>cele projektu</vt:lpstr>
      <vt:lpstr>przebieg projektu</vt:lpstr>
      <vt:lpstr>platforma TwinSpace</vt:lpstr>
      <vt:lpstr>wybór zagadnień projektowych</vt:lpstr>
      <vt:lpstr>prezentacja partnerów</vt:lpstr>
      <vt:lpstr>współpraca partnerska</vt:lpstr>
      <vt:lpstr>udział germanistów w webinariach</vt:lpstr>
      <vt:lpstr>wybór logo projektu</vt:lpstr>
      <vt:lpstr>mądre wynalazki … wynalazcy</vt:lpstr>
      <vt:lpstr>otwórz oczy na … miejsca</vt:lpstr>
      <vt:lpstr>Murale … to sztuka </vt:lpstr>
      <vt:lpstr>komunikacja partnerów</vt:lpstr>
      <vt:lpstr>videokonferencje</vt:lpstr>
      <vt:lpstr>współtworzenie materiałów</vt:lpstr>
      <vt:lpstr>twórcze wypowiedzi</vt:lpstr>
      <vt:lpstr>szkice, fotografie, opisy </vt:lpstr>
      <vt:lpstr> gra miejska śladami historii</vt:lpstr>
      <vt:lpstr>gamifikacja, quizy, prezentacje</vt:lpstr>
      <vt:lpstr>ewaluacja, podsumowania</vt:lpstr>
      <vt:lpstr>zwycięzcy konkursu szkolnego</vt:lpstr>
      <vt:lpstr>spotkanie z partnerami</vt:lpstr>
      <vt:lpstr>gala #łódzkie </vt:lpstr>
      <vt:lpstr>Prezentacja programu PowerPoint</vt:lpstr>
      <vt:lpstr>Schülerprojekt  Baden Württemberg Woiwodschaft Lodzkie</vt:lpstr>
      <vt:lpstr>THE BRAIN</vt:lpstr>
      <vt:lpstr>lublin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alicja</dc:creator>
  <cp:lastModifiedBy>Milena</cp:lastModifiedBy>
  <cp:revision>989</cp:revision>
  <dcterms:created xsi:type="dcterms:W3CDTF">2005-12-08T08:15:38Z</dcterms:created>
  <dcterms:modified xsi:type="dcterms:W3CDTF">2019-09-23T05:16:57Z</dcterms:modified>
</cp:coreProperties>
</file>