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Lst>
  <p:sldSz cy="5143500" cx="9144000"/>
  <p:notesSz cx="6858000" cy="9144000"/>
  <p:embeddedFontLst>
    <p:embeddedFont>
      <p:font typeface="Amatic SC"/>
      <p:regular r:id="rId31"/>
      <p:bold r:id="rId32"/>
    </p:embeddedFont>
    <p:embeddedFont>
      <p:font typeface="Source Code Pro"/>
      <p:regular r:id="rId33"/>
      <p:bold r:id="rId34"/>
    </p:embeddedFont>
    <p:embeddedFont>
      <p:font typeface="Source Sans Pro"/>
      <p:regular r:id="rId35"/>
      <p:bold r:id="rId36"/>
      <p:italic r:id="rId37"/>
      <p:bold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AmaticSC-regular.fntdata"/><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SourceCodePro-regular.fntdata"/><Relationship Id="rId10" Type="http://schemas.openxmlformats.org/officeDocument/2006/relationships/slide" Target="slides/slide5.xml"/><Relationship Id="rId32" Type="http://schemas.openxmlformats.org/officeDocument/2006/relationships/font" Target="fonts/AmaticSC-bold.fntdata"/><Relationship Id="rId13" Type="http://schemas.openxmlformats.org/officeDocument/2006/relationships/slide" Target="slides/slide8.xml"/><Relationship Id="rId35" Type="http://schemas.openxmlformats.org/officeDocument/2006/relationships/font" Target="fonts/SourceSansPro-regular.fntdata"/><Relationship Id="rId12" Type="http://schemas.openxmlformats.org/officeDocument/2006/relationships/slide" Target="slides/slide7.xml"/><Relationship Id="rId34" Type="http://schemas.openxmlformats.org/officeDocument/2006/relationships/font" Target="fonts/SourceCodePro-bold.fntdata"/><Relationship Id="rId15" Type="http://schemas.openxmlformats.org/officeDocument/2006/relationships/slide" Target="slides/slide10.xml"/><Relationship Id="rId37" Type="http://schemas.openxmlformats.org/officeDocument/2006/relationships/font" Target="fonts/SourceSansPro-italic.fntdata"/><Relationship Id="rId14" Type="http://schemas.openxmlformats.org/officeDocument/2006/relationships/slide" Target="slides/slide9.xml"/><Relationship Id="rId36" Type="http://schemas.openxmlformats.org/officeDocument/2006/relationships/font" Target="fonts/SourceSansPro-bold.fntdata"/><Relationship Id="rId17" Type="http://schemas.openxmlformats.org/officeDocument/2006/relationships/slide" Target="slides/slide12.xml"/><Relationship Id="rId16" Type="http://schemas.openxmlformats.org/officeDocument/2006/relationships/slide" Target="slides/slide11.xml"/><Relationship Id="rId38" Type="http://schemas.openxmlformats.org/officeDocument/2006/relationships/font" Target="fonts/SourceSansPro-bold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 name="Shape 52"/>
        <p:cNvGrpSpPr/>
        <p:nvPr/>
      </p:nvGrpSpPr>
      <p:grpSpPr>
        <a:xfrm>
          <a:off x="0" y="0"/>
          <a:ext cx="0" cy="0"/>
          <a:chOff x="0" y="0"/>
          <a:chExt cx="0" cy="0"/>
        </a:xfrm>
      </p:grpSpPr>
      <p:sp>
        <p:nvSpPr>
          <p:cNvPr id="53" name="Google Shape;5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4" name="Google Shape;5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7" name="Shape 127"/>
        <p:cNvGrpSpPr/>
        <p:nvPr/>
      </p:nvGrpSpPr>
      <p:grpSpPr>
        <a:xfrm>
          <a:off x="0" y="0"/>
          <a:ext cx="0" cy="0"/>
          <a:chOff x="0" y="0"/>
          <a:chExt cx="0" cy="0"/>
        </a:xfrm>
      </p:grpSpPr>
      <p:sp>
        <p:nvSpPr>
          <p:cNvPr id="128" name="Google Shape;128;g5af0ae26c9_3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5af0ae26c9_3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 name="Shape 135"/>
        <p:cNvGrpSpPr/>
        <p:nvPr/>
      </p:nvGrpSpPr>
      <p:grpSpPr>
        <a:xfrm>
          <a:off x="0" y="0"/>
          <a:ext cx="0" cy="0"/>
          <a:chOff x="0" y="0"/>
          <a:chExt cx="0" cy="0"/>
        </a:xfrm>
      </p:grpSpPr>
      <p:sp>
        <p:nvSpPr>
          <p:cNvPr id="136" name="Google Shape;136;g5893eca7d5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5893eca7d5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t>wer hat es gemacht? Alle projektteilnehmer</a:t>
            </a:r>
            <a:endParaRPr/>
          </a:p>
          <a:p>
            <a:pPr indent="0" lvl="0" marL="0" rtl="0" algn="l">
              <a:spcBef>
                <a:spcPts val="0"/>
              </a:spcBef>
              <a:spcAft>
                <a:spcPts val="0"/>
              </a:spcAft>
              <a:buNone/>
            </a:pPr>
            <a:r>
              <a:rPr lang="pl"/>
              <a:t>wie sollte es aussehen? es sollte sich auf unsere gemeinsamen Aktivitäten beziehen.</a:t>
            </a:r>
            <a:endParaRPr/>
          </a:p>
          <a:p>
            <a:pPr indent="0" lvl="0" marL="0" rtl="0" algn="l">
              <a:spcBef>
                <a:spcPts val="0"/>
              </a:spcBef>
              <a:spcAft>
                <a:spcPts val="0"/>
              </a:spcAft>
              <a:buNone/>
            </a:pPr>
            <a:r>
              <a:rPr lang="pl"/>
              <a:t>Nach gemeinsamer abstimmung im mai wurde das projektlogo gewählt.</a:t>
            </a:r>
            <a:endParaRPr/>
          </a:p>
          <a:p>
            <a:pPr indent="0" lvl="0" marL="0" rtl="0" algn="l">
              <a:spcBef>
                <a:spcPts val="0"/>
              </a:spcBef>
              <a:spcAft>
                <a:spcPts val="0"/>
              </a:spcAft>
              <a:buNone/>
            </a:pPr>
            <a:r>
              <a:rPr lang="pl"/>
              <a:t>Das gewinnLogo berücksichtigte alle drei wichtigsten motive des projekts:</a:t>
            </a:r>
            <a:endParaRPr/>
          </a:p>
          <a:p>
            <a:pPr indent="0" lvl="0" marL="0" rtl="0" algn="l">
              <a:spcBef>
                <a:spcPts val="0"/>
              </a:spcBef>
              <a:spcAft>
                <a:spcPts val="0"/>
              </a:spcAft>
              <a:buNone/>
            </a:pPr>
            <a:r>
              <a:rPr lang="pl"/>
              <a:t>Glühbirne - Kluge Erfinder Europas            	Spraydose - Street Art</a:t>
            </a:r>
            <a:endParaRPr/>
          </a:p>
          <a:p>
            <a:pPr indent="0" lvl="0" marL="0" rtl="0" algn="l">
              <a:spcBef>
                <a:spcPts val="0"/>
              </a:spcBef>
              <a:spcAft>
                <a:spcPts val="0"/>
              </a:spcAft>
              <a:buNone/>
            </a:pPr>
            <a:r>
              <a:rPr lang="pl"/>
              <a:t>Auge - Augen auf!                        	Fußspuren - Spuren in Lodz und Stuttgart</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5" name="Shape 145"/>
        <p:cNvGrpSpPr/>
        <p:nvPr/>
      </p:nvGrpSpPr>
      <p:grpSpPr>
        <a:xfrm>
          <a:off x="0" y="0"/>
          <a:ext cx="0" cy="0"/>
          <a:chOff x="0" y="0"/>
          <a:chExt cx="0" cy="0"/>
        </a:xfrm>
      </p:grpSpPr>
      <p:sp>
        <p:nvSpPr>
          <p:cNvPr id="146" name="Google Shape;146;g589d821d57_4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589d821d57_4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t>Trzeba powiedzieć,że kazda szkoła przygotowała o sobie prezentację lub film i każda grupa projektowa zaprezentowała wszystkich partnerów w jednej prezentacji</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 name="Shape 156"/>
        <p:cNvGrpSpPr/>
        <p:nvPr/>
      </p:nvGrpSpPr>
      <p:grpSpPr>
        <a:xfrm>
          <a:off x="0" y="0"/>
          <a:ext cx="0" cy="0"/>
          <a:chOff x="0" y="0"/>
          <a:chExt cx="0" cy="0"/>
        </a:xfrm>
      </p:grpSpPr>
      <p:sp>
        <p:nvSpPr>
          <p:cNvPr id="157" name="Google Shape;157;g589d821d57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589d821d57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3" name="Shape 163"/>
        <p:cNvGrpSpPr/>
        <p:nvPr/>
      </p:nvGrpSpPr>
      <p:grpSpPr>
        <a:xfrm>
          <a:off x="0" y="0"/>
          <a:ext cx="0" cy="0"/>
          <a:chOff x="0" y="0"/>
          <a:chExt cx="0" cy="0"/>
        </a:xfrm>
      </p:grpSpPr>
      <p:sp>
        <p:nvSpPr>
          <p:cNvPr id="164" name="Google Shape;164;g589d821d57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589d821d57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4" name="Shape 174"/>
        <p:cNvGrpSpPr/>
        <p:nvPr/>
      </p:nvGrpSpPr>
      <p:grpSpPr>
        <a:xfrm>
          <a:off x="0" y="0"/>
          <a:ext cx="0" cy="0"/>
          <a:chOff x="0" y="0"/>
          <a:chExt cx="0" cy="0"/>
        </a:xfrm>
      </p:grpSpPr>
      <p:sp>
        <p:nvSpPr>
          <p:cNvPr id="175" name="Google Shape;175;g51b25fa129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51b25fa129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0" name="Shape 180"/>
        <p:cNvGrpSpPr/>
        <p:nvPr/>
      </p:nvGrpSpPr>
      <p:grpSpPr>
        <a:xfrm>
          <a:off x="0" y="0"/>
          <a:ext cx="0" cy="0"/>
          <a:chOff x="0" y="0"/>
          <a:chExt cx="0" cy="0"/>
        </a:xfrm>
      </p:grpSpPr>
      <p:sp>
        <p:nvSpPr>
          <p:cNvPr id="181" name="Google Shape;181;g589d821d57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589d821d57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15000"/>
              </a:lnSpc>
              <a:spcBef>
                <a:spcPts val="0"/>
              </a:spcBef>
              <a:spcAft>
                <a:spcPts val="1600"/>
              </a:spcAft>
              <a:buNone/>
            </a:pPr>
            <a:r>
              <a:rPr b="1" lang="pl" sz="1800">
                <a:latin typeface="Amatic SC"/>
                <a:ea typeface="Amatic SC"/>
                <a:cs typeface="Amatic SC"/>
                <a:sym typeface="Amatic SC"/>
              </a:rPr>
              <a:t>Unsere Stadt wurde im xix. Jahrhundert von vier Kulturen und vier Nationen gebaut. Die Spuren von dieser multikulturellen Geschichte kann man an vielen Orten sehen und spÜren.wir interessierten uns auch für die zahlreichen objekte in lodz, die im xix. Jahrhundert von deutschen fabrikanten gebaut waren. es gibt viele interessante beispiele: alte textilfabriken, schulen, feuerwehr, krankenhaus usw. die meisten von diesen objekten haben jetzt das zweite leben - es gibt an dieser ort und stelle museen, geschäfte, wohnorte .... Manche gebäuden funktionieren nicht mehr</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1" name="Shape 191"/>
        <p:cNvGrpSpPr/>
        <p:nvPr/>
      </p:nvGrpSpPr>
      <p:grpSpPr>
        <a:xfrm>
          <a:off x="0" y="0"/>
          <a:ext cx="0" cy="0"/>
          <a:chOff x="0" y="0"/>
          <a:chExt cx="0" cy="0"/>
        </a:xfrm>
      </p:grpSpPr>
      <p:sp>
        <p:nvSpPr>
          <p:cNvPr id="192" name="Google Shape;192;g589d821d57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589d821d57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1" name="Shape 201"/>
        <p:cNvGrpSpPr/>
        <p:nvPr/>
      </p:nvGrpSpPr>
      <p:grpSpPr>
        <a:xfrm>
          <a:off x="0" y="0"/>
          <a:ext cx="0" cy="0"/>
          <a:chOff x="0" y="0"/>
          <a:chExt cx="0" cy="0"/>
        </a:xfrm>
      </p:grpSpPr>
      <p:sp>
        <p:nvSpPr>
          <p:cNvPr id="202" name="Google Shape;202;g5af0ae26c9_3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5af0ae26c9_3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9" name="Shape 209"/>
        <p:cNvGrpSpPr/>
        <p:nvPr/>
      </p:nvGrpSpPr>
      <p:grpSpPr>
        <a:xfrm>
          <a:off x="0" y="0"/>
          <a:ext cx="0" cy="0"/>
          <a:chOff x="0" y="0"/>
          <a:chExt cx="0" cy="0"/>
        </a:xfrm>
      </p:grpSpPr>
      <p:sp>
        <p:nvSpPr>
          <p:cNvPr id="210" name="Google Shape;210;g5af0ae26c9_3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5af0ae26c9_3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 name="Shape 59"/>
        <p:cNvGrpSpPr/>
        <p:nvPr/>
      </p:nvGrpSpPr>
      <p:grpSpPr>
        <a:xfrm>
          <a:off x="0" y="0"/>
          <a:ext cx="0" cy="0"/>
          <a:chOff x="0" y="0"/>
          <a:chExt cx="0" cy="0"/>
        </a:xfrm>
      </p:grpSpPr>
      <p:sp>
        <p:nvSpPr>
          <p:cNvPr id="60" name="Google Shape;60;g5af0ae26c9_3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g5af0ae26c9_3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7" name="Shape 217"/>
        <p:cNvGrpSpPr/>
        <p:nvPr/>
      </p:nvGrpSpPr>
      <p:grpSpPr>
        <a:xfrm>
          <a:off x="0" y="0"/>
          <a:ext cx="0" cy="0"/>
          <a:chOff x="0" y="0"/>
          <a:chExt cx="0" cy="0"/>
        </a:xfrm>
      </p:grpSpPr>
      <p:sp>
        <p:nvSpPr>
          <p:cNvPr id="218" name="Google Shape;218;g5893eca7d5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5893eca7d5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1" name="Shape 231"/>
        <p:cNvGrpSpPr/>
        <p:nvPr/>
      </p:nvGrpSpPr>
      <p:grpSpPr>
        <a:xfrm>
          <a:off x="0" y="0"/>
          <a:ext cx="0" cy="0"/>
          <a:chOff x="0" y="0"/>
          <a:chExt cx="0" cy="0"/>
        </a:xfrm>
      </p:grpSpPr>
      <p:sp>
        <p:nvSpPr>
          <p:cNvPr id="232" name="Google Shape;232;g5893eca7d5_0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5893eca7d5_0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2" name="Shape 242"/>
        <p:cNvGrpSpPr/>
        <p:nvPr/>
      </p:nvGrpSpPr>
      <p:grpSpPr>
        <a:xfrm>
          <a:off x="0" y="0"/>
          <a:ext cx="0" cy="0"/>
          <a:chOff x="0" y="0"/>
          <a:chExt cx="0" cy="0"/>
        </a:xfrm>
      </p:grpSpPr>
      <p:sp>
        <p:nvSpPr>
          <p:cNvPr id="243" name="Google Shape;243;g589d821d57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589d821d57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1" name="Shape 251"/>
        <p:cNvGrpSpPr/>
        <p:nvPr/>
      </p:nvGrpSpPr>
      <p:grpSpPr>
        <a:xfrm>
          <a:off x="0" y="0"/>
          <a:ext cx="0" cy="0"/>
          <a:chOff x="0" y="0"/>
          <a:chExt cx="0" cy="0"/>
        </a:xfrm>
      </p:grpSpPr>
      <p:sp>
        <p:nvSpPr>
          <p:cNvPr id="252" name="Google Shape;252;g5893eca7d5_0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5893eca7d5_0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pl" sz="4200">
                <a:solidFill>
                  <a:schemeClr val="accent1"/>
                </a:solidFill>
                <a:latin typeface="Amatic SC"/>
                <a:ea typeface="Amatic SC"/>
                <a:cs typeface="Amatic SC"/>
                <a:sym typeface="Amatic SC"/>
              </a:rPr>
              <a:t>alle schÜler hatten bei der projektarbeit viel spass</a:t>
            </a:r>
            <a:endParaRPr b="1" sz="4200">
              <a:solidFill>
                <a:schemeClr val="accent1"/>
              </a:solidFill>
              <a:latin typeface="Amatic SC"/>
              <a:ea typeface="Amatic SC"/>
              <a:cs typeface="Amatic SC"/>
              <a:sym typeface="Amatic SC"/>
            </a:endParaRPr>
          </a:p>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1" name="Shape 261"/>
        <p:cNvGrpSpPr/>
        <p:nvPr/>
      </p:nvGrpSpPr>
      <p:grpSpPr>
        <a:xfrm>
          <a:off x="0" y="0"/>
          <a:ext cx="0" cy="0"/>
          <a:chOff x="0" y="0"/>
          <a:chExt cx="0" cy="0"/>
        </a:xfrm>
      </p:grpSpPr>
      <p:sp>
        <p:nvSpPr>
          <p:cNvPr id="262" name="Google Shape;262;g5893eca7d5_0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5893eca7d5_0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7" name="Shape 267"/>
        <p:cNvGrpSpPr/>
        <p:nvPr/>
      </p:nvGrpSpPr>
      <p:grpSpPr>
        <a:xfrm>
          <a:off x="0" y="0"/>
          <a:ext cx="0" cy="0"/>
          <a:chOff x="0" y="0"/>
          <a:chExt cx="0" cy="0"/>
        </a:xfrm>
      </p:grpSpPr>
      <p:sp>
        <p:nvSpPr>
          <p:cNvPr id="268" name="Google Shape;268;g5893eca7d5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5893eca7d5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 name="Shape 67"/>
        <p:cNvGrpSpPr/>
        <p:nvPr/>
      </p:nvGrpSpPr>
      <p:grpSpPr>
        <a:xfrm>
          <a:off x="0" y="0"/>
          <a:ext cx="0" cy="0"/>
          <a:chOff x="0" y="0"/>
          <a:chExt cx="0" cy="0"/>
        </a:xfrm>
      </p:grpSpPr>
      <p:sp>
        <p:nvSpPr>
          <p:cNvPr id="68" name="Google Shape;68;g5893eca7d5_0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5893eca7d5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 name="Shape 81"/>
        <p:cNvGrpSpPr/>
        <p:nvPr/>
      </p:nvGrpSpPr>
      <p:grpSpPr>
        <a:xfrm>
          <a:off x="0" y="0"/>
          <a:ext cx="0" cy="0"/>
          <a:chOff x="0" y="0"/>
          <a:chExt cx="0" cy="0"/>
        </a:xfrm>
      </p:grpSpPr>
      <p:sp>
        <p:nvSpPr>
          <p:cNvPr id="82" name="Google Shape;82;g5893eca7d5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5893eca7d5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000"/>
              </a:lnSpc>
              <a:spcBef>
                <a:spcPts val="0"/>
              </a:spcBef>
              <a:spcAft>
                <a:spcPts val="0"/>
              </a:spcAft>
              <a:buNone/>
            </a:pPr>
            <a:r>
              <a:rPr lang="pl" sz="1200">
                <a:latin typeface="Times New Roman"/>
                <a:ea typeface="Times New Roman"/>
                <a:cs typeface="Times New Roman"/>
                <a:sym typeface="Times New Roman"/>
              </a:rPr>
              <a:t>Von Dezember 2018 bis Mai 2019 gearbeitet und alle hatten tolle Projektideen, haben Fotos, Präsentationen, Quiz für das Projekt gemacht. die moderatorinnen, Die Lehrer und die Schüler haben sich regelmäßig online getroffen und in der deutschen sprache an den Projektaufgaben zusammengearbeitet.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 name="Shape 87"/>
        <p:cNvGrpSpPr/>
        <p:nvPr/>
      </p:nvGrpSpPr>
      <p:grpSpPr>
        <a:xfrm>
          <a:off x="0" y="0"/>
          <a:ext cx="0" cy="0"/>
          <a:chOff x="0" y="0"/>
          <a:chExt cx="0" cy="0"/>
        </a:xfrm>
      </p:grpSpPr>
      <p:sp>
        <p:nvSpPr>
          <p:cNvPr id="88" name="Google Shape;88;g589d821d57_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589d821d57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 name="Shape 95"/>
        <p:cNvGrpSpPr/>
        <p:nvPr/>
      </p:nvGrpSpPr>
      <p:grpSpPr>
        <a:xfrm>
          <a:off x="0" y="0"/>
          <a:ext cx="0" cy="0"/>
          <a:chOff x="0" y="0"/>
          <a:chExt cx="0" cy="0"/>
        </a:xfrm>
      </p:grpSpPr>
      <p:sp>
        <p:nvSpPr>
          <p:cNvPr id="96" name="Google Shape;96;g5893eca7d5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5893eca7d5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pl" sz="2400">
                <a:solidFill>
                  <a:srgbClr val="FF0000"/>
                </a:solidFill>
                <a:latin typeface="Amatic SC"/>
                <a:ea typeface="Amatic SC"/>
                <a:cs typeface="Amatic SC"/>
                <a:sym typeface="Amatic SC"/>
              </a:rPr>
              <a:t>Mit Hilfe von Tricider-Tool diskutierten die Lehrer über die Themen und dann jeder wählte ein Thema für weitere Aktivitäten im Projekt. So entstanden drei Themengruppen.</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 name="Shape 102"/>
        <p:cNvGrpSpPr/>
        <p:nvPr/>
      </p:nvGrpSpPr>
      <p:grpSpPr>
        <a:xfrm>
          <a:off x="0" y="0"/>
          <a:ext cx="0" cy="0"/>
          <a:chOff x="0" y="0"/>
          <a:chExt cx="0" cy="0"/>
        </a:xfrm>
      </p:grpSpPr>
      <p:sp>
        <p:nvSpPr>
          <p:cNvPr id="103" name="Google Shape;103;g5893eca7d5_0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5893eca7d5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b="1" lang="pl" sz="2400">
                <a:latin typeface="Amatic SC"/>
                <a:ea typeface="Amatic SC"/>
                <a:cs typeface="Amatic SC"/>
                <a:sym typeface="Amatic SC"/>
              </a:rPr>
              <a:t>Der erste Teil des Projekts bestand in einer Arbeit an einem von drei gewählten Themen. Unsere schulen haben an den Themen Street art und augen auf! gearbeitet. </a:t>
            </a:r>
            <a:endParaRPr b="1" sz="2400">
              <a:latin typeface="Amatic SC"/>
              <a:ea typeface="Amatic SC"/>
              <a:cs typeface="Amatic SC"/>
              <a:sym typeface="Amatic SC"/>
            </a:endParaRPr>
          </a:p>
          <a:p>
            <a:pPr indent="0" lvl="0" marL="0" rtl="0" algn="just">
              <a:lnSpc>
                <a:spcPct val="115000"/>
              </a:lnSpc>
              <a:spcBef>
                <a:spcPts val="1600"/>
              </a:spcBef>
              <a:spcAft>
                <a:spcPts val="0"/>
              </a:spcAft>
              <a:buNone/>
            </a:pPr>
            <a:r>
              <a:rPr b="1" lang="pl" sz="2400">
                <a:latin typeface="Amatic SC"/>
                <a:ea typeface="Amatic SC"/>
                <a:cs typeface="Amatic SC"/>
                <a:sym typeface="Amatic SC"/>
              </a:rPr>
              <a:t>Wir fotografierten die lodzer wandmalereien und machten uns gedanken, inwieweit die graffitis kunst oder vandalismus darstellen. es gab keine gemeinsame antwort:) </a:t>
            </a:r>
            <a:endParaRPr b="1" sz="2400">
              <a:latin typeface="Amatic SC"/>
              <a:ea typeface="Amatic SC"/>
              <a:cs typeface="Amatic SC"/>
              <a:sym typeface="Amatic SC"/>
            </a:endParaRPr>
          </a:p>
          <a:p>
            <a:pPr indent="0" lvl="0" marL="0" rtl="0" algn="l">
              <a:spcBef>
                <a:spcPts val="160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 name="Shape 110"/>
        <p:cNvGrpSpPr/>
        <p:nvPr/>
      </p:nvGrpSpPr>
      <p:grpSpPr>
        <a:xfrm>
          <a:off x="0" y="0"/>
          <a:ext cx="0" cy="0"/>
          <a:chOff x="0" y="0"/>
          <a:chExt cx="0" cy="0"/>
        </a:xfrm>
      </p:grpSpPr>
      <p:sp>
        <p:nvSpPr>
          <p:cNvPr id="111" name="Google Shape;111;g5af0ae26c9_3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5af0ae26c9_3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b="1" lang="pl" sz="2400">
                <a:latin typeface="Amatic SC"/>
                <a:ea typeface="Amatic SC"/>
                <a:cs typeface="Amatic SC"/>
                <a:sym typeface="Amatic SC"/>
              </a:rPr>
              <a:t>Der erste Teil des Projekts bestand in einer Arbeit an einem von drei gewählten Themen. Unsere schulen haben an den Themen Street art und augen auf! gearbeitet. </a:t>
            </a:r>
            <a:endParaRPr b="1" sz="2400">
              <a:latin typeface="Amatic SC"/>
              <a:ea typeface="Amatic SC"/>
              <a:cs typeface="Amatic SC"/>
              <a:sym typeface="Amatic SC"/>
            </a:endParaRPr>
          </a:p>
          <a:p>
            <a:pPr indent="0" lvl="0" marL="0" rtl="0" algn="just">
              <a:lnSpc>
                <a:spcPct val="115000"/>
              </a:lnSpc>
              <a:spcBef>
                <a:spcPts val="1600"/>
              </a:spcBef>
              <a:spcAft>
                <a:spcPts val="0"/>
              </a:spcAft>
              <a:buNone/>
            </a:pPr>
            <a:r>
              <a:rPr b="1" lang="pl" sz="2400">
                <a:latin typeface="Amatic SC"/>
                <a:ea typeface="Amatic SC"/>
                <a:cs typeface="Amatic SC"/>
                <a:sym typeface="Amatic SC"/>
              </a:rPr>
              <a:t>Wir fotografierten die lodzer wandmalereien und machten uns gedanken, inwieweit die graffitis kunst oder vandalismus darstellen. es gab keine gemeinsame antwort:) </a:t>
            </a:r>
            <a:endParaRPr b="1" sz="2400">
              <a:latin typeface="Amatic SC"/>
              <a:ea typeface="Amatic SC"/>
              <a:cs typeface="Amatic SC"/>
              <a:sym typeface="Amatic SC"/>
            </a:endParaRPr>
          </a:p>
          <a:p>
            <a:pPr indent="0" lvl="0" marL="0" rtl="0" algn="l">
              <a:spcBef>
                <a:spcPts val="160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9" name="Shape 119"/>
        <p:cNvGrpSpPr/>
        <p:nvPr/>
      </p:nvGrpSpPr>
      <p:grpSpPr>
        <a:xfrm>
          <a:off x="0" y="0"/>
          <a:ext cx="0" cy="0"/>
          <a:chOff x="0" y="0"/>
          <a:chExt cx="0" cy="0"/>
        </a:xfrm>
      </p:grpSpPr>
      <p:sp>
        <p:nvSpPr>
          <p:cNvPr id="120" name="Google Shape;120;g5af0ae26c9_3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5af0ae26c9_3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b="1" lang="pl" sz="2400">
                <a:latin typeface="Amatic SC"/>
                <a:ea typeface="Amatic SC"/>
                <a:cs typeface="Amatic SC"/>
                <a:sym typeface="Amatic SC"/>
              </a:rPr>
              <a:t>Der erste Teil des Projekts bestand in einer Arbeit an einem von drei gewählten Themen. Unsere schulen haben an den Themen Street art und augen auf! gearbeitet. </a:t>
            </a:r>
            <a:endParaRPr b="1" sz="2400">
              <a:latin typeface="Amatic SC"/>
              <a:ea typeface="Amatic SC"/>
              <a:cs typeface="Amatic SC"/>
              <a:sym typeface="Amatic SC"/>
            </a:endParaRPr>
          </a:p>
          <a:p>
            <a:pPr indent="0" lvl="0" marL="0" rtl="0" algn="just">
              <a:lnSpc>
                <a:spcPct val="115000"/>
              </a:lnSpc>
              <a:spcBef>
                <a:spcPts val="1600"/>
              </a:spcBef>
              <a:spcAft>
                <a:spcPts val="0"/>
              </a:spcAft>
              <a:buNone/>
            </a:pPr>
            <a:r>
              <a:rPr b="1" lang="pl" sz="2400">
                <a:latin typeface="Amatic SC"/>
                <a:ea typeface="Amatic SC"/>
                <a:cs typeface="Amatic SC"/>
                <a:sym typeface="Amatic SC"/>
              </a:rPr>
              <a:t>Wir fotografierten die lodzer wandmalereien und machten uns gedanken, inwieweit die graffitis kunst oder vandalismus darstellen. es gab keine gemeinsame antwort:) </a:t>
            </a:r>
            <a:endParaRPr b="1" sz="2400">
              <a:latin typeface="Amatic SC"/>
              <a:ea typeface="Amatic SC"/>
              <a:cs typeface="Amatic SC"/>
              <a:sym typeface="Amatic SC"/>
            </a:endParaRPr>
          </a:p>
          <a:p>
            <a:pPr indent="0" lvl="0" marL="0" rtl="0" algn="l">
              <a:spcBef>
                <a:spcPts val="160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0" y="0"/>
            <a:ext cx="9144000" cy="3429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txBox="1"/>
          <p:nvPr>
            <p:ph type="ctrTitle"/>
          </p:nvPr>
        </p:nvSpPr>
        <p:spPr>
          <a:xfrm>
            <a:off x="311700" y="392150"/>
            <a:ext cx="8520600" cy="2690400"/>
          </a:xfrm>
          <a:prstGeom prst="rect">
            <a:avLst/>
          </a:prstGeom>
        </p:spPr>
        <p:txBody>
          <a:bodyPr anchorCtr="0" anchor="ctr" bIns="91425" lIns="91425" spcFirstLastPara="1" rIns="91425" wrap="square" tIns="91425"/>
          <a:lstStyle>
            <a:lvl1pPr lvl="0" algn="ctr">
              <a:spcBef>
                <a:spcPts val="0"/>
              </a:spcBef>
              <a:spcAft>
                <a:spcPts val="0"/>
              </a:spcAft>
              <a:buSzPts val="8000"/>
              <a:buNone/>
              <a:defRPr sz="8000"/>
            </a:lvl1pPr>
            <a:lvl2pPr lvl="1" algn="ctr">
              <a:spcBef>
                <a:spcPts val="0"/>
              </a:spcBef>
              <a:spcAft>
                <a:spcPts val="0"/>
              </a:spcAft>
              <a:buSzPts val="8000"/>
              <a:buNone/>
              <a:defRPr sz="8000"/>
            </a:lvl2pPr>
            <a:lvl3pPr lvl="2" algn="ctr">
              <a:spcBef>
                <a:spcPts val="0"/>
              </a:spcBef>
              <a:spcAft>
                <a:spcPts val="0"/>
              </a:spcAft>
              <a:buSzPts val="8000"/>
              <a:buNone/>
              <a:defRPr sz="8000"/>
            </a:lvl3pPr>
            <a:lvl4pPr lvl="3" algn="ctr">
              <a:spcBef>
                <a:spcPts val="0"/>
              </a:spcBef>
              <a:spcAft>
                <a:spcPts val="0"/>
              </a:spcAft>
              <a:buSzPts val="8000"/>
              <a:buNone/>
              <a:defRPr sz="8000"/>
            </a:lvl4pPr>
            <a:lvl5pPr lvl="4" algn="ctr">
              <a:spcBef>
                <a:spcPts val="0"/>
              </a:spcBef>
              <a:spcAft>
                <a:spcPts val="0"/>
              </a:spcAft>
              <a:buSzPts val="8000"/>
              <a:buNone/>
              <a:defRPr sz="8000"/>
            </a:lvl5pPr>
            <a:lvl6pPr lvl="5" algn="ctr">
              <a:spcBef>
                <a:spcPts val="0"/>
              </a:spcBef>
              <a:spcAft>
                <a:spcPts val="0"/>
              </a:spcAft>
              <a:buSzPts val="8000"/>
              <a:buNone/>
              <a:defRPr sz="8000"/>
            </a:lvl6pPr>
            <a:lvl7pPr lvl="6" algn="ctr">
              <a:spcBef>
                <a:spcPts val="0"/>
              </a:spcBef>
              <a:spcAft>
                <a:spcPts val="0"/>
              </a:spcAft>
              <a:buSzPts val="8000"/>
              <a:buNone/>
              <a:defRPr sz="8000"/>
            </a:lvl7pPr>
            <a:lvl8pPr lvl="7" algn="ctr">
              <a:spcBef>
                <a:spcPts val="0"/>
              </a:spcBef>
              <a:spcAft>
                <a:spcPts val="0"/>
              </a:spcAft>
              <a:buSzPts val="8000"/>
              <a:buNone/>
              <a:defRPr sz="8000"/>
            </a:lvl8pPr>
            <a:lvl9pPr lvl="8" algn="ctr">
              <a:spcBef>
                <a:spcPts val="0"/>
              </a:spcBef>
              <a:spcAft>
                <a:spcPts val="0"/>
              </a:spcAft>
              <a:buSzPts val="8000"/>
              <a:buNone/>
              <a:defRPr sz="8000"/>
            </a:lvl9pPr>
          </a:lstStyle>
          <a:p/>
        </p:txBody>
      </p:sp>
      <p:sp>
        <p:nvSpPr>
          <p:cNvPr id="12" name="Google Shape;12;p2"/>
          <p:cNvSpPr txBox="1"/>
          <p:nvPr>
            <p:ph idx="1" type="subTitle"/>
          </p:nvPr>
        </p:nvSpPr>
        <p:spPr>
          <a:xfrm>
            <a:off x="311700" y="3890400"/>
            <a:ext cx="8520600" cy="706200"/>
          </a:xfrm>
          <a:prstGeom prst="rect">
            <a:avLst/>
          </a:prstGeom>
        </p:spPr>
        <p:txBody>
          <a:bodyPr anchorCtr="0" anchor="ctr" bIns="91425" lIns="91425" spcFirstLastPara="1" rIns="91425" wrap="square" tIns="91425"/>
          <a:lstStyle>
            <a:lvl1pPr lvl="0" algn="ctr">
              <a:lnSpc>
                <a:spcPct val="100000"/>
              </a:lnSpc>
              <a:spcBef>
                <a:spcPts val="0"/>
              </a:spcBef>
              <a:spcAft>
                <a:spcPts val="0"/>
              </a:spcAft>
              <a:buClr>
                <a:schemeClr val="accent1"/>
              </a:buClr>
              <a:buSzPts val="2100"/>
              <a:buNone/>
              <a:defRPr b="1" sz="2100">
                <a:solidFill>
                  <a:schemeClr val="accent1"/>
                </a:solidFill>
              </a:defRPr>
            </a:lvl1pPr>
            <a:lvl2pPr lvl="1" algn="ctr">
              <a:lnSpc>
                <a:spcPct val="100000"/>
              </a:lnSpc>
              <a:spcBef>
                <a:spcPts val="0"/>
              </a:spcBef>
              <a:spcAft>
                <a:spcPts val="0"/>
              </a:spcAft>
              <a:buClr>
                <a:schemeClr val="accent1"/>
              </a:buClr>
              <a:buSzPts val="2100"/>
              <a:buNone/>
              <a:defRPr b="1" sz="2100">
                <a:solidFill>
                  <a:schemeClr val="accent1"/>
                </a:solidFill>
              </a:defRPr>
            </a:lvl2pPr>
            <a:lvl3pPr lvl="2" algn="ctr">
              <a:lnSpc>
                <a:spcPct val="100000"/>
              </a:lnSpc>
              <a:spcBef>
                <a:spcPts val="0"/>
              </a:spcBef>
              <a:spcAft>
                <a:spcPts val="0"/>
              </a:spcAft>
              <a:buClr>
                <a:schemeClr val="accent1"/>
              </a:buClr>
              <a:buSzPts val="2100"/>
              <a:buNone/>
              <a:defRPr b="1" sz="2100">
                <a:solidFill>
                  <a:schemeClr val="accent1"/>
                </a:solidFill>
              </a:defRPr>
            </a:lvl3pPr>
            <a:lvl4pPr lvl="3" algn="ctr">
              <a:lnSpc>
                <a:spcPct val="100000"/>
              </a:lnSpc>
              <a:spcBef>
                <a:spcPts val="0"/>
              </a:spcBef>
              <a:spcAft>
                <a:spcPts val="0"/>
              </a:spcAft>
              <a:buClr>
                <a:schemeClr val="accent1"/>
              </a:buClr>
              <a:buSzPts val="2100"/>
              <a:buNone/>
              <a:defRPr b="1" sz="2100">
                <a:solidFill>
                  <a:schemeClr val="accent1"/>
                </a:solidFill>
              </a:defRPr>
            </a:lvl4pPr>
            <a:lvl5pPr lvl="4" algn="ctr">
              <a:lnSpc>
                <a:spcPct val="100000"/>
              </a:lnSpc>
              <a:spcBef>
                <a:spcPts val="0"/>
              </a:spcBef>
              <a:spcAft>
                <a:spcPts val="0"/>
              </a:spcAft>
              <a:buClr>
                <a:schemeClr val="accent1"/>
              </a:buClr>
              <a:buSzPts val="2100"/>
              <a:buNone/>
              <a:defRPr b="1" sz="2100">
                <a:solidFill>
                  <a:schemeClr val="accent1"/>
                </a:solidFill>
              </a:defRPr>
            </a:lvl5pPr>
            <a:lvl6pPr lvl="5" algn="ctr">
              <a:lnSpc>
                <a:spcPct val="100000"/>
              </a:lnSpc>
              <a:spcBef>
                <a:spcPts val="0"/>
              </a:spcBef>
              <a:spcAft>
                <a:spcPts val="0"/>
              </a:spcAft>
              <a:buClr>
                <a:schemeClr val="accent1"/>
              </a:buClr>
              <a:buSzPts val="2100"/>
              <a:buNone/>
              <a:defRPr b="1" sz="2100">
                <a:solidFill>
                  <a:schemeClr val="accent1"/>
                </a:solidFill>
              </a:defRPr>
            </a:lvl6pPr>
            <a:lvl7pPr lvl="6" algn="ctr">
              <a:lnSpc>
                <a:spcPct val="100000"/>
              </a:lnSpc>
              <a:spcBef>
                <a:spcPts val="0"/>
              </a:spcBef>
              <a:spcAft>
                <a:spcPts val="0"/>
              </a:spcAft>
              <a:buClr>
                <a:schemeClr val="accent1"/>
              </a:buClr>
              <a:buSzPts val="2100"/>
              <a:buNone/>
              <a:defRPr b="1" sz="2100">
                <a:solidFill>
                  <a:schemeClr val="accent1"/>
                </a:solidFill>
              </a:defRPr>
            </a:lvl7pPr>
            <a:lvl8pPr lvl="7" algn="ctr">
              <a:lnSpc>
                <a:spcPct val="100000"/>
              </a:lnSpc>
              <a:spcBef>
                <a:spcPts val="0"/>
              </a:spcBef>
              <a:spcAft>
                <a:spcPts val="0"/>
              </a:spcAft>
              <a:buClr>
                <a:schemeClr val="accent1"/>
              </a:buClr>
              <a:buSzPts val="2100"/>
              <a:buNone/>
              <a:defRPr b="1" sz="2100">
                <a:solidFill>
                  <a:schemeClr val="accent1"/>
                </a:solidFill>
              </a:defRPr>
            </a:lvl8pPr>
            <a:lvl9pPr lvl="8" algn="ctr">
              <a:lnSpc>
                <a:spcPct val="100000"/>
              </a:lnSpc>
              <a:spcBef>
                <a:spcPts val="0"/>
              </a:spcBef>
              <a:spcAft>
                <a:spcPts val="0"/>
              </a:spcAft>
              <a:buClr>
                <a:schemeClr val="accent1"/>
              </a:buClr>
              <a:buSzPts val="2100"/>
              <a:buNone/>
              <a:defRPr b="1" sz="2100">
                <a:solidFill>
                  <a:schemeClr val="accent1"/>
                </a:solidFill>
              </a:defRPr>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6" name="Shape 46"/>
        <p:cNvGrpSpPr/>
        <p:nvPr/>
      </p:nvGrpSpPr>
      <p:grpSpPr>
        <a:xfrm>
          <a:off x="0" y="0"/>
          <a:ext cx="0" cy="0"/>
          <a:chOff x="0" y="0"/>
          <a:chExt cx="0" cy="0"/>
        </a:xfrm>
      </p:grpSpPr>
      <p:sp>
        <p:nvSpPr>
          <p:cNvPr id="47" name="Google Shape;47;p11"/>
          <p:cNvSpPr txBox="1"/>
          <p:nvPr>
            <p:ph hasCustomPrompt="1" type="title"/>
          </p:nvPr>
        </p:nvSpPr>
        <p:spPr>
          <a:xfrm>
            <a:off x="311700" y="1240275"/>
            <a:ext cx="8520600" cy="1981800"/>
          </a:xfrm>
          <a:prstGeom prst="rect">
            <a:avLst/>
          </a:prstGeom>
        </p:spPr>
        <p:txBody>
          <a:bodyPr anchorCtr="0" anchor="b" bIns="91425" lIns="91425" spcFirstLastPara="1" rIns="91425" wrap="square" tIns="91425"/>
          <a:lstStyle>
            <a:lvl1pPr lvl="0" algn="ctr">
              <a:spcBef>
                <a:spcPts val="0"/>
              </a:spcBef>
              <a:spcAft>
                <a:spcPts val="0"/>
              </a:spcAft>
              <a:buClr>
                <a:schemeClr val="lt1"/>
              </a:buClr>
              <a:buSzPts val="12000"/>
              <a:buNone/>
              <a:defRPr sz="12000">
                <a:solidFill>
                  <a:schemeClr val="lt1"/>
                </a:solidFill>
                <a:highlight>
                  <a:schemeClr val="accent1"/>
                </a:highlight>
              </a:defRPr>
            </a:lvl1pPr>
            <a:lvl2pPr lvl="1" algn="ctr">
              <a:spcBef>
                <a:spcPts val="0"/>
              </a:spcBef>
              <a:spcAft>
                <a:spcPts val="0"/>
              </a:spcAft>
              <a:buClr>
                <a:schemeClr val="lt1"/>
              </a:buClr>
              <a:buSzPts val="12000"/>
              <a:buNone/>
              <a:defRPr sz="12000">
                <a:solidFill>
                  <a:schemeClr val="lt1"/>
                </a:solidFill>
                <a:highlight>
                  <a:schemeClr val="accent1"/>
                </a:highlight>
              </a:defRPr>
            </a:lvl2pPr>
            <a:lvl3pPr lvl="2" algn="ctr">
              <a:spcBef>
                <a:spcPts val="0"/>
              </a:spcBef>
              <a:spcAft>
                <a:spcPts val="0"/>
              </a:spcAft>
              <a:buClr>
                <a:schemeClr val="lt1"/>
              </a:buClr>
              <a:buSzPts val="12000"/>
              <a:buNone/>
              <a:defRPr sz="12000">
                <a:solidFill>
                  <a:schemeClr val="lt1"/>
                </a:solidFill>
                <a:highlight>
                  <a:schemeClr val="accent1"/>
                </a:highlight>
              </a:defRPr>
            </a:lvl3pPr>
            <a:lvl4pPr lvl="3" algn="ctr">
              <a:spcBef>
                <a:spcPts val="0"/>
              </a:spcBef>
              <a:spcAft>
                <a:spcPts val="0"/>
              </a:spcAft>
              <a:buClr>
                <a:schemeClr val="lt1"/>
              </a:buClr>
              <a:buSzPts val="12000"/>
              <a:buNone/>
              <a:defRPr sz="12000">
                <a:solidFill>
                  <a:schemeClr val="lt1"/>
                </a:solidFill>
                <a:highlight>
                  <a:schemeClr val="accent1"/>
                </a:highlight>
              </a:defRPr>
            </a:lvl4pPr>
            <a:lvl5pPr lvl="4" algn="ctr">
              <a:spcBef>
                <a:spcPts val="0"/>
              </a:spcBef>
              <a:spcAft>
                <a:spcPts val="0"/>
              </a:spcAft>
              <a:buClr>
                <a:schemeClr val="lt1"/>
              </a:buClr>
              <a:buSzPts val="12000"/>
              <a:buNone/>
              <a:defRPr sz="12000">
                <a:solidFill>
                  <a:schemeClr val="lt1"/>
                </a:solidFill>
                <a:highlight>
                  <a:schemeClr val="accent1"/>
                </a:highlight>
              </a:defRPr>
            </a:lvl5pPr>
            <a:lvl6pPr lvl="5" algn="ctr">
              <a:spcBef>
                <a:spcPts val="0"/>
              </a:spcBef>
              <a:spcAft>
                <a:spcPts val="0"/>
              </a:spcAft>
              <a:buClr>
                <a:schemeClr val="lt1"/>
              </a:buClr>
              <a:buSzPts val="12000"/>
              <a:buNone/>
              <a:defRPr sz="12000">
                <a:solidFill>
                  <a:schemeClr val="lt1"/>
                </a:solidFill>
                <a:highlight>
                  <a:schemeClr val="accent1"/>
                </a:highlight>
              </a:defRPr>
            </a:lvl6pPr>
            <a:lvl7pPr lvl="6" algn="ctr">
              <a:spcBef>
                <a:spcPts val="0"/>
              </a:spcBef>
              <a:spcAft>
                <a:spcPts val="0"/>
              </a:spcAft>
              <a:buClr>
                <a:schemeClr val="lt1"/>
              </a:buClr>
              <a:buSzPts val="12000"/>
              <a:buNone/>
              <a:defRPr sz="12000">
                <a:solidFill>
                  <a:schemeClr val="lt1"/>
                </a:solidFill>
                <a:highlight>
                  <a:schemeClr val="accent1"/>
                </a:highlight>
              </a:defRPr>
            </a:lvl7pPr>
            <a:lvl8pPr lvl="7" algn="ctr">
              <a:spcBef>
                <a:spcPts val="0"/>
              </a:spcBef>
              <a:spcAft>
                <a:spcPts val="0"/>
              </a:spcAft>
              <a:buClr>
                <a:schemeClr val="lt1"/>
              </a:buClr>
              <a:buSzPts val="12000"/>
              <a:buNone/>
              <a:defRPr sz="12000">
                <a:solidFill>
                  <a:schemeClr val="lt1"/>
                </a:solidFill>
                <a:highlight>
                  <a:schemeClr val="accent1"/>
                </a:highlight>
              </a:defRPr>
            </a:lvl8pPr>
            <a:lvl9pPr lvl="8" algn="ctr">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48" name="Google Shape;48;p11"/>
          <p:cNvSpPr txBox="1"/>
          <p:nvPr>
            <p:ph idx="1" type="body"/>
          </p:nvPr>
        </p:nvSpPr>
        <p:spPr>
          <a:xfrm>
            <a:off x="311700" y="3304625"/>
            <a:ext cx="8520600" cy="1300800"/>
          </a:xfrm>
          <a:prstGeom prst="rect">
            <a:avLst/>
          </a:prstGeom>
        </p:spPr>
        <p:txBody>
          <a:bodyPr anchorCtr="0" anchor="t" bIns="91425" lIns="91425" spcFirstLastPara="1" rIns="91425" wrap="square" tIns="91425"/>
          <a:lstStyle>
            <a:lvl1pPr indent="-342900" lvl="0" marL="457200" algn="ctr">
              <a:spcBef>
                <a:spcPts val="0"/>
              </a:spcBef>
              <a:spcAft>
                <a:spcPts val="0"/>
              </a:spcAft>
              <a:buClr>
                <a:schemeClr val="accent1"/>
              </a:buClr>
              <a:buSzPts val="1800"/>
              <a:buChar char="●"/>
              <a:defRPr>
                <a:solidFill>
                  <a:schemeClr val="accent1"/>
                </a:solidFill>
                <a:highlight>
                  <a:schemeClr val="dk1"/>
                </a:highlight>
              </a:defRPr>
            </a:lvl1pPr>
            <a:lvl2pPr indent="-317500" lvl="1" marL="914400" algn="ctr">
              <a:spcBef>
                <a:spcPts val="1600"/>
              </a:spcBef>
              <a:spcAft>
                <a:spcPts val="0"/>
              </a:spcAft>
              <a:buClr>
                <a:schemeClr val="accent1"/>
              </a:buClr>
              <a:buSzPts val="1400"/>
              <a:buChar char="○"/>
              <a:defRPr>
                <a:solidFill>
                  <a:schemeClr val="accent1"/>
                </a:solidFill>
                <a:highlight>
                  <a:schemeClr val="dk1"/>
                </a:highlight>
              </a:defRPr>
            </a:lvl2pPr>
            <a:lvl3pPr indent="-317500" lvl="2" marL="1371600" algn="ctr">
              <a:spcBef>
                <a:spcPts val="1600"/>
              </a:spcBef>
              <a:spcAft>
                <a:spcPts val="0"/>
              </a:spcAft>
              <a:buClr>
                <a:schemeClr val="accent1"/>
              </a:buClr>
              <a:buSzPts val="1400"/>
              <a:buChar char="■"/>
              <a:defRPr>
                <a:solidFill>
                  <a:schemeClr val="accent1"/>
                </a:solidFill>
                <a:highlight>
                  <a:schemeClr val="dk1"/>
                </a:highlight>
              </a:defRPr>
            </a:lvl3pPr>
            <a:lvl4pPr indent="-317500" lvl="3" marL="1828800" algn="ctr">
              <a:spcBef>
                <a:spcPts val="1600"/>
              </a:spcBef>
              <a:spcAft>
                <a:spcPts val="0"/>
              </a:spcAft>
              <a:buClr>
                <a:schemeClr val="accent1"/>
              </a:buClr>
              <a:buSzPts val="1400"/>
              <a:buChar char="●"/>
              <a:defRPr>
                <a:solidFill>
                  <a:schemeClr val="accent1"/>
                </a:solidFill>
                <a:highlight>
                  <a:schemeClr val="dk1"/>
                </a:highlight>
              </a:defRPr>
            </a:lvl4pPr>
            <a:lvl5pPr indent="-317500" lvl="4" marL="2286000" algn="ctr">
              <a:spcBef>
                <a:spcPts val="1600"/>
              </a:spcBef>
              <a:spcAft>
                <a:spcPts val="0"/>
              </a:spcAft>
              <a:buClr>
                <a:schemeClr val="accent1"/>
              </a:buClr>
              <a:buSzPts val="1400"/>
              <a:buChar char="○"/>
              <a:defRPr>
                <a:solidFill>
                  <a:schemeClr val="accent1"/>
                </a:solidFill>
                <a:highlight>
                  <a:schemeClr val="dk1"/>
                </a:highlight>
              </a:defRPr>
            </a:lvl5pPr>
            <a:lvl6pPr indent="-317500" lvl="5" marL="2743200" algn="ctr">
              <a:spcBef>
                <a:spcPts val="1600"/>
              </a:spcBef>
              <a:spcAft>
                <a:spcPts val="0"/>
              </a:spcAft>
              <a:buClr>
                <a:schemeClr val="accent1"/>
              </a:buClr>
              <a:buSzPts val="1400"/>
              <a:buChar char="■"/>
              <a:defRPr>
                <a:solidFill>
                  <a:schemeClr val="accent1"/>
                </a:solidFill>
                <a:highlight>
                  <a:schemeClr val="dk1"/>
                </a:highlight>
              </a:defRPr>
            </a:lvl6pPr>
            <a:lvl7pPr indent="-317500" lvl="6" marL="3200400" algn="ctr">
              <a:spcBef>
                <a:spcPts val="1600"/>
              </a:spcBef>
              <a:spcAft>
                <a:spcPts val="0"/>
              </a:spcAft>
              <a:buClr>
                <a:schemeClr val="accent1"/>
              </a:buClr>
              <a:buSzPts val="1400"/>
              <a:buChar char="●"/>
              <a:defRPr>
                <a:solidFill>
                  <a:schemeClr val="accent1"/>
                </a:solidFill>
                <a:highlight>
                  <a:schemeClr val="dk1"/>
                </a:highlight>
              </a:defRPr>
            </a:lvl7pPr>
            <a:lvl8pPr indent="-317500" lvl="7" marL="3657600" algn="ctr">
              <a:spcBef>
                <a:spcPts val="1600"/>
              </a:spcBef>
              <a:spcAft>
                <a:spcPts val="0"/>
              </a:spcAft>
              <a:buClr>
                <a:schemeClr val="accent1"/>
              </a:buClr>
              <a:buSzPts val="1400"/>
              <a:buChar char="○"/>
              <a:defRPr>
                <a:solidFill>
                  <a:schemeClr val="accent1"/>
                </a:solidFill>
                <a:highlight>
                  <a:schemeClr val="dk1"/>
                </a:highlight>
              </a:defRPr>
            </a:lvl8pPr>
            <a:lvl9pPr indent="-317500" lvl="8" marL="4114800" algn="ctr">
              <a:spcBef>
                <a:spcPts val="1600"/>
              </a:spcBef>
              <a:spcAft>
                <a:spcPts val="1600"/>
              </a:spcAft>
              <a:buClr>
                <a:schemeClr val="accent1"/>
              </a:buClr>
              <a:buSzPts val="1400"/>
              <a:buChar char="■"/>
              <a:defRPr>
                <a:solidFill>
                  <a:schemeClr val="accent1"/>
                </a:solidFill>
                <a:highlight>
                  <a:schemeClr val="dk1"/>
                </a:highlight>
              </a:defRPr>
            </a:lvl9pPr>
          </a:lstStyle>
          <a:p/>
        </p:txBody>
      </p:sp>
      <p:sp>
        <p:nvSpPr>
          <p:cNvPr id="49" name="Google Shape;49;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0" name="Shape 50"/>
        <p:cNvGrpSpPr/>
        <p:nvPr/>
      </p:nvGrpSpPr>
      <p:grpSpPr>
        <a:xfrm>
          <a:off x="0" y="0"/>
          <a:ext cx="0" cy="0"/>
          <a:chOff x="0" y="0"/>
          <a:chExt cx="0" cy="0"/>
        </a:xfrm>
      </p:grpSpPr>
      <p:sp>
        <p:nvSpPr>
          <p:cNvPr id="51" name="Google Shape;51;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4" name="Shape 14"/>
        <p:cNvGrpSpPr/>
        <p:nvPr/>
      </p:nvGrpSpPr>
      <p:grpSpPr>
        <a:xfrm>
          <a:off x="0" y="0"/>
          <a:ext cx="0" cy="0"/>
          <a:chOff x="0" y="0"/>
          <a:chExt cx="0" cy="0"/>
        </a:xfrm>
      </p:grpSpPr>
      <p:sp>
        <p:nvSpPr>
          <p:cNvPr id="15" name="Google Shape;15;p3"/>
          <p:cNvSpPr txBox="1"/>
          <p:nvPr>
            <p:ph type="title"/>
          </p:nvPr>
        </p:nvSpPr>
        <p:spPr>
          <a:xfrm>
            <a:off x="2802750" y="802500"/>
            <a:ext cx="3538500" cy="3538500"/>
          </a:xfrm>
          <a:prstGeom prst="rect">
            <a:avLst/>
          </a:prstGeom>
          <a:solidFill>
            <a:srgbClr val="FFFFFF"/>
          </a:solidFill>
        </p:spPr>
        <p:txBody>
          <a:bodyPr anchorCtr="0" anchor="ctr" bIns="91425" lIns="91425" spcFirstLastPara="1" rIns="91425" wrap="square" tIns="91425"/>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6" name="Google Shape;16;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7" name="Shape 17"/>
        <p:cNvGrpSpPr/>
        <p:nvPr/>
      </p:nvGrpSpPr>
      <p:grpSpPr>
        <a:xfrm>
          <a:off x="0" y="0"/>
          <a:ext cx="0" cy="0"/>
          <a:chOff x="0" y="0"/>
          <a:chExt cx="0" cy="0"/>
        </a:xfrm>
      </p:grpSpPr>
      <p:sp>
        <p:nvSpPr>
          <p:cNvPr id="18" name="Google Shape;18;p4"/>
          <p:cNvSpPr txBox="1"/>
          <p:nvPr>
            <p:ph type="title"/>
          </p:nvPr>
        </p:nvSpPr>
        <p:spPr>
          <a:xfrm>
            <a:off x="311700" y="292850"/>
            <a:ext cx="8520600" cy="801000"/>
          </a:xfrm>
          <a:prstGeom prst="rect">
            <a:avLst/>
          </a:prstGeom>
        </p:spPr>
        <p:txBody>
          <a:bodyPr anchorCtr="0" anchor="t" bIns="91425" lIns="91425" spcFirstLastPara="1" rIns="91425" wrap="square" tIns="91425"/>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19" name="Google Shape;19;p4"/>
          <p:cNvSpPr txBox="1"/>
          <p:nvPr>
            <p:ph idx="1" type="body"/>
          </p:nvPr>
        </p:nvSpPr>
        <p:spPr>
          <a:xfrm>
            <a:off x="311700" y="1228675"/>
            <a:ext cx="8520600" cy="33402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0" name="Google Shape;20;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1" name="Shape 21"/>
        <p:cNvGrpSpPr/>
        <p:nvPr/>
      </p:nvGrpSpPr>
      <p:grpSpPr>
        <a:xfrm>
          <a:off x="0" y="0"/>
          <a:ext cx="0" cy="0"/>
          <a:chOff x="0" y="0"/>
          <a:chExt cx="0" cy="0"/>
        </a:xfrm>
      </p:grpSpPr>
      <p:sp>
        <p:nvSpPr>
          <p:cNvPr id="22" name="Google Shape;22;p5"/>
          <p:cNvSpPr txBox="1"/>
          <p:nvPr>
            <p:ph type="title"/>
          </p:nvPr>
        </p:nvSpPr>
        <p:spPr>
          <a:xfrm>
            <a:off x="311700" y="292850"/>
            <a:ext cx="8520600" cy="801000"/>
          </a:xfrm>
          <a:prstGeom prst="rect">
            <a:avLst/>
          </a:prstGeom>
        </p:spPr>
        <p:txBody>
          <a:bodyPr anchorCtr="0" anchor="t" bIns="91425" lIns="91425" spcFirstLastPara="1" rIns="91425" wrap="square" tIns="91425"/>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23" name="Google Shape;23;p5"/>
          <p:cNvSpPr txBox="1"/>
          <p:nvPr>
            <p:ph idx="1" type="body"/>
          </p:nvPr>
        </p:nvSpPr>
        <p:spPr>
          <a:xfrm>
            <a:off x="311700" y="1228675"/>
            <a:ext cx="3999900" cy="33402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2" type="body"/>
          </p:nvPr>
        </p:nvSpPr>
        <p:spPr>
          <a:xfrm>
            <a:off x="4832400" y="1228675"/>
            <a:ext cx="3999900" cy="33402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5" name="Google Shape;25;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6" name="Shape 26"/>
        <p:cNvGrpSpPr/>
        <p:nvPr/>
      </p:nvGrpSpPr>
      <p:grpSpPr>
        <a:xfrm>
          <a:off x="0" y="0"/>
          <a:ext cx="0" cy="0"/>
          <a:chOff x="0" y="0"/>
          <a:chExt cx="0" cy="0"/>
        </a:xfrm>
      </p:grpSpPr>
      <p:sp>
        <p:nvSpPr>
          <p:cNvPr id="27" name="Google Shape;27;p6"/>
          <p:cNvSpPr txBox="1"/>
          <p:nvPr>
            <p:ph type="title"/>
          </p:nvPr>
        </p:nvSpPr>
        <p:spPr>
          <a:xfrm>
            <a:off x="304800" y="309350"/>
            <a:ext cx="8537700" cy="748200"/>
          </a:xfrm>
          <a:prstGeom prst="rect">
            <a:avLst/>
          </a:prstGeom>
        </p:spPr>
        <p:txBody>
          <a:bodyPr anchorCtr="0" anchor="t" bIns="91425" lIns="91425" spcFirstLastPara="1" rIns="91425" wrap="square" tIns="91425"/>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p:txBody>
      </p:sp>
      <p:sp>
        <p:nvSpPr>
          <p:cNvPr id="28" name="Google Shape;28;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9" name="Shape 29"/>
        <p:cNvGrpSpPr/>
        <p:nvPr/>
      </p:nvGrpSpPr>
      <p:grpSpPr>
        <a:xfrm>
          <a:off x="0" y="0"/>
          <a:ext cx="0" cy="0"/>
          <a:chOff x="0" y="0"/>
          <a:chExt cx="0" cy="0"/>
        </a:xfrm>
      </p:grpSpPr>
      <p:sp>
        <p:nvSpPr>
          <p:cNvPr id="30" name="Google Shape;30;p7"/>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3000"/>
              <a:buNone/>
              <a:defRPr sz="3000">
                <a:highlight>
                  <a:schemeClr val="dk1"/>
                </a:highlight>
              </a:defRPr>
            </a:lvl1pPr>
            <a:lvl2pPr lvl="1">
              <a:spcBef>
                <a:spcPts val="0"/>
              </a:spcBef>
              <a:spcAft>
                <a:spcPts val="0"/>
              </a:spcAft>
              <a:buSzPts val="3000"/>
              <a:buNone/>
              <a:defRPr sz="3000">
                <a:highlight>
                  <a:schemeClr val="dk1"/>
                </a:highlight>
              </a:defRPr>
            </a:lvl2pPr>
            <a:lvl3pPr lvl="2">
              <a:spcBef>
                <a:spcPts val="0"/>
              </a:spcBef>
              <a:spcAft>
                <a:spcPts val="0"/>
              </a:spcAft>
              <a:buSzPts val="3000"/>
              <a:buNone/>
              <a:defRPr sz="3000">
                <a:highlight>
                  <a:schemeClr val="dk1"/>
                </a:highlight>
              </a:defRPr>
            </a:lvl3pPr>
            <a:lvl4pPr lvl="3">
              <a:spcBef>
                <a:spcPts val="0"/>
              </a:spcBef>
              <a:spcAft>
                <a:spcPts val="0"/>
              </a:spcAft>
              <a:buSzPts val="3000"/>
              <a:buNone/>
              <a:defRPr sz="3000">
                <a:highlight>
                  <a:schemeClr val="dk1"/>
                </a:highlight>
              </a:defRPr>
            </a:lvl4pPr>
            <a:lvl5pPr lvl="4">
              <a:spcBef>
                <a:spcPts val="0"/>
              </a:spcBef>
              <a:spcAft>
                <a:spcPts val="0"/>
              </a:spcAft>
              <a:buSzPts val="3000"/>
              <a:buNone/>
              <a:defRPr sz="3000">
                <a:highlight>
                  <a:schemeClr val="dk1"/>
                </a:highlight>
              </a:defRPr>
            </a:lvl5pPr>
            <a:lvl6pPr lvl="5">
              <a:spcBef>
                <a:spcPts val="0"/>
              </a:spcBef>
              <a:spcAft>
                <a:spcPts val="0"/>
              </a:spcAft>
              <a:buSzPts val="3000"/>
              <a:buNone/>
              <a:defRPr sz="3000">
                <a:highlight>
                  <a:schemeClr val="dk1"/>
                </a:highlight>
              </a:defRPr>
            </a:lvl6pPr>
            <a:lvl7pPr lvl="6">
              <a:spcBef>
                <a:spcPts val="0"/>
              </a:spcBef>
              <a:spcAft>
                <a:spcPts val="0"/>
              </a:spcAft>
              <a:buSzPts val="3000"/>
              <a:buNone/>
              <a:defRPr sz="3000">
                <a:highlight>
                  <a:schemeClr val="dk1"/>
                </a:highlight>
              </a:defRPr>
            </a:lvl7pPr>
            <a:lvl8pPr lvl="7">
              <a:spcBef>
                <a:spcPts val="0"/>
              </a:spcBef>
              <a:spcAft>
                <a:spcPts val="0"/>
              </a:spcAft>
              <a:buSzPts val="3000"/>
              <a:buNone/>
              <a:defRPr sz="3000">
                <a:highlight>
                  <a:schemeClr val="dk1"/>
                </a:highlight>
              </a:defRPr>
            </a:lvl8pPr>
            <a:lvl9pPr lvl="8">
              <a:spcBef>
                <a:spcPts val="0"/>
              </a:spcBef>
              <a:spcAft>
                <a:spcPts val="0"/>
              </a:spcAft>
              <a:buSzPts val="3000"/>
              <a:buNone/>
              <a:defRPr sz="3000">
                <a:highlight>
                  <a:schemeClr val="dk1"/>
                </a:highlight>
              </a:defRPr>
            </a:lvl9pPr>
          </a:lstStyle>
          <a:p/>
        </p:txBody>
      </p:sp>
      <p:sp>
        <p:nvSpPr>
          <p:cNvPr id="31" name="Google Shape;31;p7"/>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2" name="Google Shape;32;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3" name="Shape 33"/>
        <p:cNvGrpSpPr/>
        <p:nvPr/>
      </p:nvGrpSpPr>
      <p:grpSpPr>
        <a:xfrm>
          <a:off x="0" y="0"/>
          <a:ext cx="0" cy="0"/>
          <a:chOff x="0" y="0"/>
          <a:chExt cx="0" cy="0"/>
        </a:xfrm>
      </p:grpSpPr>
      <p:sp>
        <p:nvSpPr>
          <p:cNvPr id="34" name="Google Shape;34;p8"/>
          <p:cNvSpPr txBox="1"/>
          <p:nvPr>
            <p:ph type="title"/>
          </p:nvPr>
        </p:nvSpPr>
        <p:spPr>
          <a:xfrm>
            <a:off x="490250" y="526350"/>
            <a:ext cx="5618700" cy="4090800"/>
          </a:xfrm>
          <a:prstGeom prst="rect">
            <a:avLst/>
          </a:prstGeom>
        </p:spPr>
        <p:txBody>
          <a:bodyPr anchorCtr="0" anchor="ctr" bIns="91425" lIns="91425" spcFirstLastPara="1" rIns="91425" wrap="square" tIns="91425"/>
          <a:lstStyle>
            <a:lvl1pPr lvl="0">
              <a:spcBef>
                <a:spcPts val="0"/>
              </a:spcBef>
              <a:spcAft>
                <a:spcPts val="0"/>
              </a:spcAft>
              <a:buClr>
                <a:schemeClr val="lt1"/>
              </a:buClr>
              <a:buSzPts val="6000"/>
              <a:buNone/>
              <a:defRPr sz="6000">
                <a:solidFill>
                  <a:schemeClr val="lt1"/>
                </a:solidFill>
              </a:defRPr>
            </a:lvl1pPr>
            <a:lvl2pPr lvl="1">
              <a:spcBef>
                <a:spcPts val="0"/>
              </a:spcBef>
              <a:spcAft>
                <a:spcPts val="0"/>
              </a:spcAft>
              <a:buClr>
                <a:schemeClr val="lt1"/>
              </a:buClr>
              <a:buSzPts val="6000"/>
              <a:buNone/>
              <a:defRPr sz="6000">
                <a:solidFill>
                  <a:schemeClr val="lt1"/>
                </a:solidFill>
              </a:defRPr>
            </a:lvl2pPr>
            <a:lvl3pPr lvl="2">
              <a:spcBef>
                <a:spcPts val="0"/>
              </a:spcBef>
              <a:spcAft>
                <a:spcPts val="0"/>
              </a:spcAft>
              <a:buClr>
                <a:schemeClr val="lt1"/>
              </a:buClr>
              <a:buSzPts val="6000"/>
              <a:buNone/>
              <a:defRPr sz="6000">
                <a:solidFill>
                  <a:schemeClr val="lt1"/>
                </a:solidFill>
              </a:defRPr>
            </a:lvl3pPr>
            <a:lvl4pPr lvl="3">
              <a:spcBef>
                <a:spcPts val="0"/>
              </a:spcBef>
              <a:spcAft>
                <a:spcPts val="0"/>
              </a:spcAft>
              <a:buClr>
                <a:schemeClr val="lt1"/>
              </a:buClr>
              <a:buSzPts val="6000"/>
              <a:buNone/>
              <a:defRPr sz="6000">
                <a:solidFill>
                  <a:schemeClr val="lt1"/>
                </a:solidFill>
              </a:defRPr>
            </a:lvl4pPr>
            <a:lvl5pPr lvl="4">
              <a:spcBef>
                <a:spcPts val="0"/>
              </a:spcBef>
              <a:spcAft>
                <a:spcPts val="0"/>
              </a:spcAft>
              <a:buClr>
                <a:schemeClr val="lt1"/>
              </a:buClr>
              <a:buSzPts val="6000"/>
              <a:buNone/>
              <a:defRPr sz="6000">
                <a:solidFill>
                  <a:schemeClr val="lt1"/>
                </a:solidFill>
              </a:defRPr>
            </a:lvl5pPr>
            <a:lvl6pPr lvl="5">
              <a:spcBef>
                <a:spcPts val="0"/>
              </a:spcBef>
              <a:spcAft>
                <a:spcPts val="0"/>
              </a:spcAft>
              <a:buClr>
                <a:schemeClr val="lt1"/>
              </a:buClr>
              <a:buSzPts val="6000"/>
              <a:buNone/>
              <a:defRPr sz="6000">
                <a:solidFill>
                  <a:schemeClr val="lt1"/>
                </a:solidFill>
              </a:defRPr>
            </a:lvl6pPr>
            <a:lvl7pPr lvl="6">
              <a:spcBef>
                <a:spcPts val="0"/>
              </a:spcBef>
              <a:spcAft>
                <a:spcPts val="0"/>
              </a:spcAft>
              <a:buClr>
                <a:schemeClr val="lt1"/>
              </a:buClr>
              <a:buSzPts val="6000"/>
              <a:buNone/>
              <a:defRPr sz="6000">
                <a:solidFill>
                  <a:schemeClr val="lt1"/>
                </a:solidFill>
              </a:defRPr>
            </a:lvl7pPr>
            <a:lvl8pPr lvl="7">
              <a:spcBef>
                <a:spcPts val="0"/>
              </a:spcBef>
              <a:spcAft>
                <a:spcPts val="0"/>
              </a:spcAft>
              <a:buClr>
                <a:schemeClr val="lt1"/>
              </a:buClr>
              <a:buSzPts val="6000"/>
              <a:buNone/>
              <a:defRPr sz="6000">
                <a:solidFill>
                  <a:schemeClr val="lt1"/>
                </a:solidFill>
              </a:defRPr>
            </a:lvl8pPr>
            <a:lvl9pPr lvl="8">
              <a:spcBef>
                <a:spcPts val="0"/>
              </a:spcBef>
              <a:spcAft>
                <a:spcPts val="0"/>
              </a:spcAft>
              <a:buClr>
                <a:schemeClr val="lt1"/>
              </a:buClr>
              <a:buSzPts val="6000"/>
              <a:buNone/>
              <a:defRPr sz="6000">
                <a:solidFill>
                  <a:schemeClr val="lt1"/>
                </a:solidFill>
              </a:defRPr>
            </a:lvl9pPr>
          </a:lstStyle>
          <a:p/>
        </p:txBody>
      </p:sp>
      <p:sp>
        <p:nvSpPr>
          <p:cNvPr id="35" name="Google Shape;35;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6" name="Shape 36"/>
        <p:cNvGrpSpPr/>
        <p:nvPr/>
      </p:nvGrpSpPr>
      <p:grpSpPr>
        <a:xfrm>
          <a:off x="0" y="0"/>
          <a:ext cx="0" cy="0"/>
          <a:chOff x="0" y="0"/>
          <a:chExt cx="0" cy="0"/>
        </a:xfrm>
      </p:grpSpPr>
      <p:sp>
        <p:nvSpPr>
          <p:cNvPr id="37" name="Google Shape;37;p9"/>
          <p:cNvSpPr/>
          <p:nvPr/>
        </p:nvSpPr>
        <p:spPr>
          <a:xfrm>
            <a:off x="4572000" y="-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8" name="Google Shape;38;p9"/>
          <p:cNvCxnSpPr/>
          <p:nvPr/>
        </p:nvCxnSpPr>
        <p:spPr>
          <a:xfrm>
            <a:off x="5029675" y="4495500"/>
            <a:ext cx="468300" cy="0"/>
          </a:xfrm>
          <a:prstGeom prst="straightConnector1">
            <a:avLst/>
          </a:prstGeom>
          <a:noFill/>
          <a:ln cap="flat" cmpd="sng" w="28575">
            <a:solidFill>
              <a:schemeClr val="lt1"/>
            </a:solidFill>
            <a:prstDash val="solid"/>
            <a:round/>
            <a:headEnd len="sm" w="sm" type="none"/>
            <a:tailEnd len="sm" w="sm" type="none"/>
          </a:ln>
        </p:spPr>
      </p:cxnSp>
      <p:sp>
        <p:nvSpPr>
          <p:cNvPr id="39" name="Google Shape;39;p9"/>
          <p:cNvSpPr txBox="1"/>
          <p:nvPr>
            <p:ph type="title"/>
          </p:nvPr>
        </p:nvSpPr>
        <p:spPr>
          <a:xfrm>
            <a:off x="265500" y="1081400"/>
            <a:ext cx="4045200" cy="1710300"/>
          </a:xfrm>
          <a:prstGeom prst="rect">
            <a:avLst/>
          </a:prstGeom>
        </p:spPr>
        <p:txBody>
          <a:bodyPr anchorCtr="0" anchor="b" bIns="91425" lIns="91425" spcFirstLastPara="1" rIns="91425" wrap="square" tIns="91425"/>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p:txBody>
      </p:sp>
      <p:sp>
        <p:nvSpPr>
          <p:cNvPr id="40" name="Google Shape;40;p9"/>
          <p:cNvSpPr txBox="1"/>
          <p:nvPr>
            <p:ph idx="1" type="subTitle"/>
          </p:nvPr>
        </p:nvSpPr>
        <p:spPr>
          <a:xfrm>
            <a:off x="265500" y="2845223"/>
            <a:ext cx="4045200" cy="13455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41" name="Google Shape;41;p9"/>
          <p:cNvSpPr txBox="1"/>
          <p:nvPr>
            <p:ph idx="2" type="body"/>
          </p:nvPr>
        </p:nvSpPr>
        <p:spPr>
          <a:xfrm>
            <a:off x="4939500" y="724200"/>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Clr>
                <a:schemeClr val="accent1"/>
              </a:buClr>
              <a:buSzPts val="1800"/>
              <a:buChar char="●"/>
              <a:defRPr>
                <a:solidFill>
                  <a:schemeClr val="accent1"/>
                </a:solidFill>
                <a:highlight>
                  <a:schemeClr val="lt1"/>
                </a:highlight>
              </a:defRPr>
            </a:lvl1pPr>
            <a:lvl2pPr indent="-317500" lvl="1" marL="914400">
              <a:spcBef>
                <a:spcPts val="1600"/>
              </a:spcBef>
              <a:spcAft>
                <a:spcPts val="0"/>
              </a:spcAft>
              <a:buClr>
                <a:schemeClr val="accent1"/>
              </a:buClr>
              <a:buSzPts val="1400"/>
              <a:buChar char="○"/>
              <a:defRPr>
                <a:solidFill>
                  <a:schemeClr val="accent1"/>
                </a:solidFill>
                <a:highlight>
                  <a:schemeClr val="lt1"/>
                </a:highlight>
              </a:defRPr>
            </a:lvl2pPr>
            <a:lvl3pPr indent="-317500" lvl="2" marL="1371600">
              <a:spcBef>
                <a:spcPts val="1600"/>
              </a:spcBef>
              <a:spcAft>
                <a:spcPts val="0"/>
              </a:spcAft>
              <a:buClr>
                <a:schemeClr val="accent1"/>
              </a:buClr>
              <a:buSzPts val="1400"/>
              <a:buChar char="■"/>
              <a:defRPr>
                <a:solidFill>
                  <a:schemeClr val="accent1"/>
                </a:solidFill>
                <a:highlight>
                  <a:schemeClr val="lt1"/>
                </a:highlight>
              </a:defRPr>
            </a:lvl3pPr>
            <a:lvl4pPr indent="-317500" lvl="3" marL="1828800">
              <a:spcBef>
                <a:spcPts val="1600"/>
              </a:spcBef>
              <a:spcAft>
                <a:spcPts val="0"/>
              </a:spcAft>
              <a:buClr>
                <a:schemeClr val="accent1"/>
              </a:buClr>
              <a:buSzPts val="1400"/>
              <a:buChar char="●"/>
              <a:defRPr>
                <a:solidFill>
                  <a:schemeClr val="accent1"/>
                </a:solidFill>
                <a:highlight>
                  <a:schemeClr val="lt1"/>
                </a:highlight>
              </a:defRPr>
            </a:lvl4pPr>
            <a:lvl5pPr indent="-317500" lvl="4" marL="2286000">
              <a:spcBef>
                <a:spcPts val="1600"/>
              </a:spcBef>
              <a:spcAft>
                <a:spcPts val="0"/>
              </a:spcAft>
              <a:buClr>
                <a:schemeClr val="accent1"/>
              </a:buClr>
              <a:buSzPts val="1400"/>
              <a:buChar char="○"/>
              <a:defRPr>
                <a:solidFill>
                  <a:schemeClr val="accent1"/>
                </a:solidFill>
                <a:highlight>
                  <a:schemeClr val="lt1"/>
                </a:highlight>
              </a:defRPr>
            </a:lvl5pPr>
            <a:lvl6pPr indent="-317500" lvl="5" marL="2743200">
              <a:spcBef>
                <a:spcPts val="1600"/>
              </a:spcBef>
              <a:spcAft>
                <a:spcPts val="0"/>
              </a:spcAft>
              <a:buClr>
                <a:schemeClr val="accent1"/>
              </a:buClr>
              <a:buSzPts val="1400"/>
              <a:buChar char="■"/>
              <a:defRPr>
                <a:solidFill>
                  <a:schemeClr val="accent1"/>
                </a:solidFill>
                <a:highlight>
                  <a:schemeClr val="lt1"/>
                </a:highlight>
              </a:defRPr>
            </a:lvl6pPr>
            <a:lvl7pPr indent="-317500" lvl="6" marL="3200400">
              <a:spcBef>
                <a:spcPts val="1600"/>
              </a:spcBef>
              <a:spcAft>
                <a:spcPts val="0"/>
              </a:spcAft>
              <a:buClr>
                <a:schemeClr val="accent1"/>
              </a:buClr>
              <a:buSzPts val="1400"/>
              <a:buChar char="●"/>
              <a:defRPr>
                <a:solidFill>
                  <a:schemeClr val="accent1"/>
                </a:solidFill>
                <a:highlight>
                  <a:schemeClr val="lt1"/>
                </a:highlight>
              </a:defRPr>
            </a:lvl7pPr>
            <a:lvl8pPr indent="-317500" lvl="7" marL="3657600">
              <a:spcBef>
                <a:spcPts val="1600"/>
              </a:spcBef>
              <a:spcAft>
                <a:spcPts val="0"/>
              </a:spcAft>
              <a:buClr>
                <a:schemeClr val="accent1"/>
              </a:buClr>
              <a:buSzPts val="1400"/>
              <a:buChar char="○"/>
              <a:defRPr>
                <a:solidFill>
                  <a:schemeClr val="accent1"/>
                </a:solidFill>
                <a:highlight>
                  <a:schemeClr val="lt1"/>
                </a:highlight>
              </a:defRPr>
            </a:lvl8pPr>
            <a:lvl9pPr indent="-317500" lvl="8" marL="4114800">
              <a:spcBef>
                <a:spcPts val="1600"/>
              </a:spcBef>
              <a:spcAft>
                <a:spcPts val="1600"/>
              </a:spcAft>
              <a:buClr>
                <a:schemeClr val="accent1"/>
              </a:buClr>
              <a:buSzPts val="1400"/>
              <a:buChar char="■"/>
              <a:defRPr>
                <a:solidFill>
                  <a:schemeClr val="accent1"/>
                </a:solidFill>
                <a:highlight>
                  <a:schemeClr val="lt1"/>
                </a:highlight>
              </a:defRPr>
            </a:lvl9pPr>
          </a:lstStyle>
          <a:p/>
        </p:txBody>
      </p:sp>
      <p:sp>
        <p:nvSpPr>
          <p:cNvPr id="42" name="Google Shape;42;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3" name="Shape 43"/>
        <p:cNvGrpSpPr/>
        <p:nvPr/>
      </p:nvGrpSpPr>
      <p:grpSpPr>
        <a:xfrm>
          <a:off x="0" y="0"/>
          <a:ext cx="0" cy="0"/>
          <a:chOff x="0" y="0"/>
          <a:chExt cx="0" cy="0"/>
        </a:xfrm>
      </p:grpSpPr>
      <p:sp>
        <p:nvSpPr>
          <p:cNvPr id="44" name="Google Shape;44;p10"/>
          <p:cNvSpPr txBox="1"/>
          <p:nvPr>
            <p:ph idx="1" type="body"/>
          </p:nvPr>
        </p:nvSpPr>
        <p:spPr>
          <a:xfrm>
            <a:off x="319500" y="4230575"/>
            <a:ext cx="5998800" cy="5988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Clr>
                <a:schemeClr val="accent1"/>
              </a:buClr>
              <a:buSzPts val="2400"/>
              <a:buFont typeface="Amatic SC"/>
              <a:buNone/>
              <a:defRPr b="1" sz="2400">
                <a:solidFill>
                  <a:schemeClr val="accent1"/>
                </a:solidFill>
                <a:latin typeface="Amatic SC"/>
                <a:ea typeface="Amatic SC"/>
                <a:cs typeface="Amatic SC"/>
                <a:sym typeface="Amatic SC"/>
              </a:defRPr>
            </a:lvl1pPr>
          </a:lstStyle>
          <a:p/>
        </p:txBody>
      </p:sp>
      <p:sp>
        <p:nvSpPr>
          <p:cNvPr id="45" name="Google Shape;45;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beach-day">
    <p:bg>
      <p:bgPr>
        <a:solidFill>
          <a:srgbClr val="FFFBBE">
            <a:alpha val="90000"/>
          </a:srgbClr>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1pPr>
            <a:lvl2pPr lvl="1">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2pPr>
            <a:lvl3pPr lvl="2">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3pPr>
            <a:lvl4pPr lvl="3">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4pPr>
            <a:lvl5pPr lvl="4">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5pPr>
            <a:lvl6pPr lvl="5">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6pPr>
            <a:lvl7pPr lvl="6">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7pPr>
            <a:lvl8pPr lvl="7">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8pPr>
            <a:lvl9pPr lvl="8">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9pPr>
          </a:lstStyle>
          <a:p/>
        </p:txBody>
      </p:sp>
      <p:sp>
        <p:nvSpPr>
          <p:cNvPr id="7" name="Google Shape;7;p1"/>
          <p:cNvSpPr txBox="1"/>
          <p:nvPr>
            <p:ph idx="1" type="body"/>
          </p:nvPr>
        </p:nvSpPr>
        <p:spPr>
          <a:xfrm>
            <a:off x="311700" y="1228675"/>
            <a:ext cx="8520600" cy="33402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indent="-317500" lvl="1" marL="9144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indent="-317500" lvl="2" marL="13716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indent="-317500" lvl="3" marL="18288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indent="-317500" lvl="4" marL="22860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indent="-317500" lvl="5" marL="27432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indent="-317500" lvl="6" marL="32004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indent="-317500" lvl="7" marL="36576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indent="-317500" lvl="8" marL="4114800">
              <a:lnSpc>
                <a:spcPct val="115000"/>
              </a:lnSpc>
              <a:spcBef>
                <a:spcPts val="160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accent1"/>
                </a:solidFill>
                <a:latin typeface="Source Code Pro"/>
                <a:ea typeface="Source Code Pro"/>
                <a:cs typeface="Source Code Pro"/>
                <a:sym typeface="Source Code Pro"/>
              </a:defRPr>
            </a:lvl1pPr>
            <a:lvl2pPr lvl="1" algn="r">
              <a:buNone/>
              <a:defRPr sz="1000">
                <a:solidFill>
                  <a:schemeClr val="accent1"/>
                </a:solidFill>
                <a:latin typeface="Source Code Pro"/>
                <a:ea typeface="Source Code Pro"/>
                <a:cs typeface="Source Code Pro"/>
                <a:sym typeface="Source Code Pro"/>
              </a:defRPr>
            </a:lvl2pPr>
            <a:lvl3pPr lvl="2" algn="r">
              <a:buNone/>
              <a:defRPr sz="1000">
                <a:solidFill>
                  <a:schemeClr val="accent1"/>
                </a:solidFill>
                <a:latin typeface="Source Code Pro"/>
                <a:ea typeface="Source Code Pro"/>
                <a:cs typeface="Source Code Pro"/>
                <a:sym typeface="Source Code Pro"/>
              </a:defRPr>
            </a:lvl3pPr>
            <a:lvl4pPr lvl="3" algn="r">
              <a:buNone/>
              <a:defRPr sz="1000">
                <a:solidFill>
                  <a:schemeClr val="accent1"/>
                </a:solidFill>
                <a:latin typeface="Source Code Pro"/>
                <a:ea typeface="Source Code Pro"/>
                <a:cs typeface="Source Code Pro"/>
                <a:sym typeface="Source Code Pro"/>
              </a:defRPr>
            </a:lvl4pPr>
            <a:lvl5pPr lvl="4" algn="r">
              <a:buNone/>
              <a:defRPr sz="1000">
                <a:solidFill>
                  <a:schemeClr val="accent1"/>
                </a:solidFill>
                <a:latin typeface="Source Code Pro"/>
                <a:ea typeface="Source Code Pro"/>
                <a:cs typeface="Source Code Pro"/>
                <a:sym typeface="Source Code Pro"/>
              </a:defRPr>
            </a:lvl5pPr>
            <a:lvl6pPr lvl="5" algn="r">
              <a:buNone/>
              <a:defRPr sz="1000">
                <a:solidFill>
                  <a:schemeClr val="accent1"/>
                </a:solidFill>
                <a:latin typeface="Source Code Pro"/>
                <a:ea typeface="Source Code Pro"/>
                <a:cs typeface="Source Code Pro"/>
                <a:sym typeface="Source Code Pro"/>
              </a:defRPr>
            </a:lvl6pPr>
            <a:lvl7pPr lvl="6" algn="r">
              <a:buNone/>
              <a:defRPr sz="1000">
                <a:solidFill>
                  <a:schemeClr val="accent1"/>
                </a:solidFill>
                <a:latin typeface="Source Code Pro"/>
                <a:ea typeface="Source Code Pro"/>
                <a:cs typeface="Source Code Pro"/>
                <a:sym typeface="Source Code Pro"/>
              </a:defRPr>
            </a:lvl7pPr>
            <a:lvl8pPr lvl="7" algn="r">
              <a:buNone/>
              <a:defRPr sz="1000">
                <a:solidFill>
                  <a:schemeClr val="accent1"/>
                </a:solidFill>
                <a:latin typeface="Source Code Pro"/>
                <a:ea typeface="Source Code Pro"/>
                <a:cs typeface="Source Code Pro"/>
                <a:sym typeface="Source Code Pro"/>
              </a:defRPr>
            </a:lvl8pPr>
            <a:lvl9pPr lvl="8" algn="r">
              <a:buNone/>
              <a:defRPr sz="1000">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pl"/>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jpg"/><Relationship Id="rId4" Type="http://schemas.openxmlformats.org/officeDocument/2006/relationships/image" Target="../media/image40.jpg"/><Relationship Id="rId5" Type="http://schemas.openxmlformats.org/officeDocument/2006/relationships/image" Target="../media/image1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9.png"/><Relationship Id="rId4" Type="http://schemas.openxmlformats.org/officeDocument/2006/relationships/image" Target="../media/image6.jpg"/><Relationship Id="rId5" Type="http://schemas.openxmlformats.org/officeDocument/2006/relationships/image" Target="../media/image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7.jpg"/><Relationship Id="rId4" Type="http://schemas.openxmlformats.org/officeDocument/2006/relationships/image" Target="../media/image13.jpg"/><Relationship Id="rId5" Type="http://schemas.openxmlformats.org/officeDocument/2006/relationships/image" Target="../media/image15.jpg"/><Relationship Id="rId6" Type="http://schemas.openxmlformats.org/officeDocument/2006/relationships/image" Target="../media/image16.jpg"/><Relationship Id="rId7"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9.png"/><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9.jpg"/><Relationship Id="rId4" Type="http://schemas.openxmlformats.org/officeDocument/2006/relationships/image" Target="../media/image21.jpg"/><Relationship Id="rId5" Type="http://schemas.openxmlformats.org/officeDocument/2006/relationships/image" Target="../media/image25.jpg"/><Relationship Id="rId6" Type="http://schemas.openxmlformats.org/officeDocument/2006/relationships/image" Target="../media/image23.jpg"/><Relationship Id="rId7" Type="http://schemas.openxmlformats.org/officeDocument/2006/relationships/image" Target="../media/image2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42.jpg"/><Relationship Id="rId4" Type="http://schemas.openxmlformats.org/officeDocument/2006/relationships/image" Target="../media/image44.jpg"/><Relationship Id="rId5" Type="http://schemas.openxmlformats.org/officeDocument/2006/relationships/image" Target="../media/image57.jpg"/><Relationship Id="rId6" Type="http://schemas.openxmlformats.org/officeDocument/2006/relationships/image" Target="../media/image4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3.png"/><Relationship Id="rId4" Type="http://schemas.openxmlformats.org/officeDocument/2006/relationships/image" Target="../media/image36.png"/><Relationship Id="rId5" Type="http://schemas.openxmlformats.org/officeDocument/2006/relationships/image" Target="../media/image54.jpg"/><Relationship Id="rId6" Type="http://schemas.openxmlformats.org/officeDocument/2006/relationships/image" Target="../media/image39.jpg"/><Relationship Id="rId7" Type="http://schemas.openxmlformats.org/officeDocument/2006/relationships/image" Target="../media/image5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0.jpg"/><Relationship Id="rId4" Type="http://schemas.openxmlformats.org/officeDocument/2006/relationships/image" Target="../media/image38.jpg"/><Relationship Id="rId5" Type="http://schemas.openxmlformats.org/officeDocument/2006/relationships/image" Target="../media/image2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4.jpg"/><Relationship Id="rId4" Type="http://schemas.openxmlformats.org/officeDocument/2006/relationships/image" Target="../media/image32.jpg"/><Relationship Id="rId5" Type="http://schemas.openxmlformats.org/officeDocument/2006/relationships/image" Target="../media/image4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53.jpg"/><Relationship Id="rId4" Type="http://schemas.openxmlformats.org/officeDocument/2006/relationships/image" Target="../media/image37.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5.jpg"/><Relationship Id="rId4" Type="http://schemas.openxmlformats.org/officeDocument/2006/relationships/image" Target="../media/image43.jpg"/><Relationship Id="rId5" Type="http://schemas.openxmlformats.org/officeDocument/2006/relationships/image" Target="../media/image41.png"/><Relationship Id="rId6" Type="http://schemas.openxmlformats.org/officeDocument/2006/relationships/hyperlink" Target="http://www.to.edu.pl" TargetMode="External"/><Relationship Id="rId7" Type="http://schemas.openxmlformats.org/officeDocument/2006/relationships/hyperlink" Target="http://www.11liceumlodz.wikom.pl/" TargetMode="External"/><Relationship Id="rId8" Type="http://schemas.openxmlformats.org/officeDocument/2006/relationships/hyperlink" Target="http://spniechcice.szkolnastrona.pl/"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45.jpg"/><Relationship Id="rId4" Type="http://schemas.openxmlformats.org/officeDocument/2006/relationships/image" Target="../media/image47.png"/><Relationship Id="rId5" Type="http://schemas.openxmlformats.org/officeDocument/2006/relationships/image" Target="../media/image6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59.jpg"/><Relationship Id="rId4" Type="http://schemas.openxmlformats.org/officeDocument/2006/relationships/image" Target="../media/image50.png"/><Relationship Id="rId5" Type="http://schemas.openxmlformats.org/officeDocument/2006/relationships/image" Target="../media/image5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60.jpg"/><Relationship Id="rId4" Type="http://schemas.openxmlformats.org/officeDocument/2006/relationships/image" Target="../media/image46.jpg"/><Relationship Id="rId5" Type="http://schemas.openxmlformats.org/officeDocument/2006/relationships/image" Target="../media/image5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5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5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2.jpg"/><Relationship Id="rId4" Type="http://schemas.openxmlformats.org/officeDocument/2006/relationships/image" Target="../media/image10.jpg"/><Relationship Id="rId5" Type="http://schemas.openxmlformats.org/officeDocument/2006/relationships/image" Target="../media/image1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4.jpg"/><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8.jpg"/><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 name="Shape 55"/>
        <p:cNvGrpSpPr/>
        <p:nvPr/>
      </p:nvGrpSpPr>
      <p:grpSpPr>
        <a:xfrm>
          <a:off x="0" y="0"/>
          <a:ext cx="0" cy="0"/>
          <a:chOff x="0" y="0"/>
          <a:chExt cx="0" cy="0"/>
        </a:xfrm>
      </p:grpSpPr>
      <p:sp>
        <p:nvSpPr>
          <p:cNvPr id="56" name="Google Shape;56;p13"/>
          <p:cNvSpPr txBox="1"/>
          <p:nvPr>
            <p:ph type="ctrTitle"/>
          </p:nvPr>
        </p:nvSpPr>
        <p:spPr>
          <a:xfrm>
            <a:off x="209833" y="2067775"/>
            <a:ext cx="8520600" cy="2052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b="1" sz="3600"/>
          </a:p>
          <a:p>
            <a:pPr indent="0" lvl="0" marL="0" rtl="0" algn="ctr">
              <a:spcBef>
                <a:spcPts val="0"/>
              </a:spcBef>
              <a:spcAft>
                <a:spcPts val="0"/>
              </a:spcAft>
              <a:buNone/>
            </a:pPr>
            <a:r>
              <a:t/>
            </a:r>
            <a:endParaRPr b="1" sz="3600"/>
          </a:p>
          <a:p>
            <a:pPr indent="0" lvl="0" marL="0" rtl="0" algn="ctr">
              <a:spcBef>
                <a:spcPts val="0"/>
              </a:spcBef>
              <a:spcAft>
                <a:spcPts val="0"/>
              </a:spcAft>
              <a:buNone/>
            </a:pPr>
            <a:r>
              <a:rPr b="1" lang="pl" sz="4000"/>
              <a:t>Schülerprojekt </a:t>
            </a:r>
            <a:endParaRPr b="1" sz="4000"/>
          </a:p>
          <a:p>
            <a:pPr indent="0" lvl="0" marL="0" rtl="0" algn="ctr">
              <a:spcBef>
                <a:spcPts val="0"/>
              </a:spcBef>
              <a:spcAft>
                <a:spcPts val="0"/>
              </a:spcAft>
              <a:buNone/>
            </a:pPr>
            <a:r>
              <a:rPr lang="pl" sz="4000"/>
              <a:t>Baden W</a:t>
            </a:r>
            <a:r>
              <a:rPr lang="pl" sz="4000"/>
              <a:t>ürttemberg Woiwodschaft Lodzkie</a:t>
            </a:r>
            <a:endParaRPr sz="4000"/>
          </a:p>
          <a:p>
            <a:pPr indent="0" lvl="0" marL="0" rtl="0" algn="ctr">
              <a:spcBef>
                <a:spcPts val="0"/>
              </a:spcBef>
              <a:spcAft>
                <a:spcPts val="0"/>
              </a:spcAft>
              <a:buNone/>
            </a:pPr>
            <a:r>
              <a:t/>
            </a:r>
            <a:endParaRPr/>
          </a:p>
        </p:txBody>
      </p:sp>
      <p:pic>
        <p:nvPicPr>
          <p:cNvPr id="57" name="Google Shape;57;p13"/>
          <p:cNvPicPr preferRelativeResize="0"/>
          <p:nvPr/>
        </p:nvPicPr>
        <p:blipFill>
          <a:blip r:embed="rId3">
            <a:alphaModFix/>
          </a:blip>
          <a:stretch>
            <a:fillRect/>
          </a:stretch>
        </p:blipFill>
        <p:spPr>
          <a:xfrm>
            <a:off x="538100" y="372225"/>
            <a:ext cx="4709825" cy="1695550"/>
          </a:xfrm>
          <a:prstGeom prst="rect">
            <a:avLst/>
          </a:prstGeom>
          <a:noFill/>
          <a:ln>
            <a:noFill/>
          </a:ln>
        </p:spPr>
      </p:pic>
      <p:pic>
        <p:nvPicPr>
          <p:cNvPr id="58" name="Google Shape;58;p13"/>
          <p:cNvPicPr preferRelativeResize="0"/>
          <p:nvPr/>
        </p:nvPicPr>
        <p:blipFill>
          <a:blip r:embed="rId4">
            <a:alphaModFix/>
          </a:blip>
          <a:stretch>
            <a:fillRect/>
          </a:stretch>
        </p:blipFill>
        <p:spPr>
          <a:xfrm>
            <a:off x="5736100" y="372225"/>
            <a:ext cx="2407600" cy="24076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0" name="Shape 130"/>
        <p:cNvGrpSpPr/>
        <p:nvPr/>
      </p:nvGrpSpPr>
      <p:grpSpPr>
        <a:xfrm>
          <a:off x="0" y="0"/>
          <a:ext cx="0" cy="0"/>
          <a:chOff x="0" y="0"/>
          <a:chExt cx="0" cy="0"/>
        </a:xfrm>
      </p:grpSpPr>
      <p:sp>
        <p:nvSpPr>
          <p:cNvPr id="131" name="Google Shape;131;p22"/>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t>die projektpartner haben sich online kommuniziert</a:t>
            </a:r>
            <a:endParaRPr/>
          </a:p>
        </p:txBody>
      </p:sp>
      <p:pic>
        <p:nvPicPr>
          <p:cNvPr id="132" name="Google Shape;132;p22"/>
          <p:cNvPicPr preferRelativeResize="0"/>
          <p:nvPr/>
        </p:nvPicPr>
        <p:blipFill>
          <a:blip r:embed="rId3">
            <a:alphaModFix/>
          </a:blip>
          <a:stretch>
            <a:fillRect/>
          </a:stretch>
        </p:blipFill>
        <p:spPr>
          <a:xfrm>
            <a:off x="4661188" y="1093849"/>
            <a:ext cx="4063599" cy="1898300"/>
          </a:xfrm>
          <a:prstGeom prst="rect">
            <a:avLst/>
          </a:prstGeom>
          <a:noFill/>
          <a:ln>
            <a:noFill/>
          </a:ln>
        </p:spPr>
      </p:pic>
      <p:pic>
        <p:nvPicPr>
          <p:cNvPr id="133" name="Google Shape;133;p22"/>
          <p:cNvPicPr preferRelativeResize="0"/>
          <p:nvPr/>
        </p:nvPicPr>
        <p:blipFill>
          <a:blip r:embed="rId4">
            <a:alphaModFix/>
          </a:blip>
          <a:stretch>
            <a:fillRect/>
          </a:stretch>
        </p:blipFill>
        <p:spPr>
          <a:xfrm>
            <a:off x="615199" y="1506587"/>
            <a:ext cx="3712504" cy="2784378"/>
          </a:xfrm>
          <a:prstGeom prst="rect">
            <a:avLst/>
          </a:prstGeom>
          <a:noFill/>
          <a:ln>
            <a:noFill/>
          </a:ln>
        </p:spPr>
      </p:pic>
      <p:pic>
        <p:nvPicPr>
          <p:cNvPr id="134" name="Google Shape;134;p22"/>
          <p:cNvPicPr preferRelativeResize="0"/>
          <p:nvPr/>
        </p:nvPicPr>
        <p:blipFill>
          <a:blip r:embed="rId5">
            <a:alphaModFix/>
          </a:blip>
          <a:stretch>
            <a:fillRect/>
          </a:stretch>
        </p:blipFill>
        <p:spPr>
          <a:xfrm>
            <a:off x="5111911" y="2769750"/>
            <a:ext cx="3162175" cy="23737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8" name="Shape 138"/>
        <p:cNvGrpSpPr/>
        <p:nvPr/>
      </p:nvGrpSpPr>
      <p:grpSpPr>
        <a:xfrm>
          <a:off x="0" y="0"/>
          <a:ext cx="0" cy="0"/>
          <a:chOff x="0" y="0"/>
          <a:chExt cx="0" cy="0"/>
        </a:xfrm>
      </p:grpSpPr>
      <p:sp>
        <p:nvSpPr>
          <p:cNvPr id="139" name="Google Shape;139;p23"/>
          <p:cNvSpPr txBox="1"/>
          <p:nvPr>
            <p:ph type="title"/>
          </p:nvPr>
        </p:nvSpPr>
        <p:spPr>
          <a:xfrm>
            <a:off x="221400" y="292850"/>
            <a:ext cx="86109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sz="3000"/>
              <a:t>Projektlogo wurde in einer gemeinsamen internationalen etwinning abstimmung gew</a:t>
            </a:r>
            <a:r>
              <a:rPr lang="pl" sz="3000"/>
              <a:t>ä</a:t>
            </a:r>
            <a:r>
              <a:rPr lang="pl" sz="3000"/>
              <a:t>hlt </a:t>
            </a:r>
            <a:endParaRPr sz="3000"/>
          </a:p>
        </p:txBody>
      </p:sp>
      <p:sp>
        <p:nvSpPr>
          <p:cNvPr id="140" name="Google Shape;140;p23"/>
          <p:cNvSpPr txBox="1"/>
          <p:nvPr>
            <p:ph idx="1" type="body"/>
          </p:nvPr>
        </p:nvSpPr>
        <p:spPr>
          <a:xfrm>
            <a:off x="98950" y="1438975"/>
            <a:ext cx="4270800" cy="33402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rPr b="1" lang="pl" sz="2400">
                <a:solidFill>
                  <a:srgbClr val="000000"/>
                </a:solidFill>
                <a:latin typeface="Amatic SC"/>
                <a:ea typeface="Amatic SC"/>
                <a:cs typeface="Amatic SC"/>
                <a:sym typeface="Amatic SC"/>
              </a:rPr>
              <a:t>Das gewinnLogo berücksichtigte alle drei </a:t>
            </a:r>
            <a:br>
              <a:rPr b="1" lang="pl" sz="2400">
                <a:solidFill>
                  <a:srgbClr val="000000"/>
                </a:solidFill>
                <a:latin typeface="Amatic SC"/>
                <a:ea typeface="Amatic SC"/>
                <a:cs typeface="Amatic SC"/>
                <a:sym typeface="Amatic SC"/>
              </a:rPr>
            </a:br>
            <a:r>
              <a:rPr b="1" lang="pl" sz="2400">
                <a:solidFill>
                  <a:srgbClr val="000000"/>
                </a:solidFill>
                <a:latin typeface="Amatic SC"/>
                <a:ea typeface="Amatic SC"/>
                <a:cs typeface="Amatic SC"/>
                <a:sym typeface="Amatic SC"/>
              </a:rPr>
              <a:t>wichtigsten motive des projekts:</a:t>
            </a:r>
            <a:endParaRPr b="1" sz="2400">
              <a:solidFill>
                <a:srgbClr val="000000"/>
              </a:solidFill>
              <a:latin typeface="Amatic SC"/>
              <a:ea typeface="Amatic SC"/>
              <a:cs typeface="Amatic SC"/>
              <a:sym typeface="Amatic SC"/>
            </a:endParaRPr>
          </a:p>
          <a:p>
            <a:pPr indent="0" lvl="0" marL="0" rtl="0" algn="just">
              <a:spcBef>
                <a:spcPts val="1600"/>
              </a:spcBef>
              <a:spcAft>
                <a:spcPts val="0"/>
              </a:spcAft>
              <a:buNone/>
            </a:pPr>
            <a:r>
              <a:t/>
            </a:r>
            <a:endParaRPr b="1" sz="2400">
              <a:solidFill>
                <a:srgbClr val="CC0000"/>
              </a:solidFill>
              <a:latin typeface="Amatic SC"/>
              <a:ea typeface="Amatic SC"/>
              <a:cs typeface="Amatic SC"/>
              <a:sym typeface="Amatic SC"/>
            </a:endParaRPr>
          </a:p>
          <a:p>
            <a:pPr indent="0" lvl="0" marL="0" rtl="0" algn="just">
              <a:spcBef>
                <a:spcPts val="1600"/>
              </a:spcBef>
              <a:spcAft>
                <a:spcPts val="0"/>
              </a:spcAft>
              <a:buNone/>
            </a:pPr>
            <a:r>
              <a:t/>
            </a:r>
            <a:endParaRPr b="1" sz="2400">
              <a:solidFill>
                <a:srgbClr val="FF0000"/>
              </a:solidFill>
              <a:latin typeface="Amatic SC"/>
              <a:ea typeface="Amatic SC"/>
              <a:cs typeface="Amatic SC"/>
              <a:sym typeface="Amatic SC"/>
            </a:endParaRPr>
          </a:p>
          <a:p>
            <a:pPr indent="0" lvl="0" marL="0" rtl="0" algn="l">
              <a:spcBef>
                <a:spcPts val="1600"/>
              </a:spcBef>
              <a:spcAft>
                <a:spcPts val="0"/>
              </a:spcAft>
              <a:buNone/>
            </a:pPr>
            <a:r>
              <a:t/>
            </a:r>
            <a:endParaRPr b="1">
              <a:solidFill>
                <a:srgbClr val="0000FF"/>
              </a:solidFill>
              <a:latin typeface="Amatic SC"/>
              <a:ea typeface="Amatic SC"/>
              <a:cs typeface="Amatic SC"/>
              <a:sym typeface="Amatic SC"/>
            </a:endParaRPr>
          </a:p>
          <a:p>
            <a:pPr indent="0" lvl="0" marL="0" rtl="0" algn="l">
              <a:spcBef>
                <a:spcPts val="1600"/>
              </a:spcBef>
              <a:spcAft>
                <a:spcPts val="0"/>
              </a:spcAft>
              <a:buNone/>
            </a:pPr>
            <a:r>
              <a:t/>
            </a:r>
            <a:endParaRPr b="1" sz="2400">
              <a:solidFill>
                <a:srgbClr val="0000FF"/>
              </a:solidFill>
              <a:latin typeface="Amatic SC"/>
              <a:ea typeface="Amatic SC"/>
              <a:cs typeface="Amatic SC"/>
              <a:sym typeface="Amatic SC"/>
            </a:endParaRPr>
          </a:p>
          <a:p>
            <a:pPr indent="0" lvl="0" marL="0" rtl="0" algn="l">
              <a:spcBef>
                <a:spcPts val="1600"/>
              </a:spcBef>
              <a:spcAft>
                <a:spcPts val="1600"/>
              </a:spcAft>
              <a:buNone/>
            </a:pPr>
            <a:r>
              <a:t/>
            </a:r>
            <a:endParaRPr b="1" sz="2400">
              <a:solidFill>
                <a:srgbClr val="0000FF"/>
              </a:solidFill>
              <a:latin typeface="Amatic SC"/>
              <a:ea typeface="Amatic SC"/>
              <a:cs typeface="Amatic SC"/>
              <a:sym typeface="Amatic SC"/>
            </a:endParaRPr>
          </a:p>
        </p:txBody>
      </p:sp>
      <p:pic>
        <p:nvPicPr>
          <p:cNvPr id="141" name="Google Shape;141;p23"/>
          <p:cNvPicPr preferRelativeResize="0"/>
          <p:nvPr/>
        </p:nvPicPr>
        <p:blipFill rotWithShape="1">
          <a:blip r:embed="rId3">
            <a:alphaModFix/>
          </a:blip>
          <a:srcRect b="0" l="-18680" r="0" t="-19947"/>
          <a:stretch/>
        </p:blipFill>
        <p:spPr>
          <a:xfrm>
            <a:off x="5573197" y="867975"/>
            <a:ext cx="3371403" cy="3407550"/>
          </a:xfrm>
          <a:prstGeom prst="rect">
            <a:avLst/>
          </a:prstGeom>
          <a:noFill/>
          <a:ln>
            <a:noFill/>
          </a:ln>
        </p:spPr>
      </p:pic>
      <p:sp>
        <p:nvSpPr>
          <p:cNvPr id="142" name="Google Shape;142;p23"/>
          <p:cNvSpPr txBox="1"/>
          <p:nvPr/>
        </p:nvSpPr>
        <p:spPr>
          <a:xfrm>
            <a:off x="221400" y="2238275"/>
            <a:ext cx="4474200" cy="24129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b="1" lang="pl" sz="2400">
                <a:solidFill>
                  <a:srgbClr val="CC0000"/>
                </a:solidFill>
                <a:latin typeface="Amatic SC"/>
                <a:ea typeface="Amatic SC"/>
                <a:cs typeface="Amatic SC"/>
                <a:sym typeface="Amatic SC"/>
              </a:rPr>
              <a:t>Glühbirne - Kluge Erfinder Europas	</a:t>
            </a:r>
            <a:endParaRPr b="1" sz="2400">
              <a:solidFill>
                <a:srgbClr val="CC0000"/>
              </a:solidFill>
              <a:latin typeface="Amatic SC"/>
              <a:ea typeface="Amatic SC"/>
              <a:cs typeface="Amatic SC"/>
              <a:sym typeface="Amatic SC"/>
            </a:endParaRPr>
          </a:p>
          <a:p>
            <a:pPr indent="0" lvl="0" marL="0" rtl="0" algn="just">
              <a:lnSpc>
                <a:spcPct val="115000"/>
              </a:lnSpc>
              <a:spcBef>
                <a:spcPts val="1600"/>
              </a:spcBef>
              <a:spcAft>
                <a:spcPts val="0"/>
              </a:spcAft>
              <a:buNone/>
            </a:pPr>
            <a:r>
              <a:rPr b="1" lang="pl" sz="2400">
                <a:solidFill>
                  <a:srgbClr val="CC0000"/>
                </a:solidFill>
                <a:latin typeface="Amatic SC"/>
                <a:ea typeface="Amatic SC"/>
                <a:cs typeface="Amatic SC"/>
                <a:sym typeface="Amatic SC"/>
              </a:rPr>
              <a:t>Spraydose - Street Art</a:t>
            </a:r>
            <a:endParaRPr b="1" sz="2400">
              <a:solidFill>
                <a:srgbClr val="CC0000"/>
              </a:solidFill>
              <a:latin typeface="Amatic SC"/>
              <a:ea typeface="Amatic SC"/>
              <a:cs typeface="Amatic SC"/>
              <a:sym typeface="Amatic SC"/>
            </a:endParaRPr>
          </a:p>
          <a:p>
            <a:pPr indent="0" lvl="0" marL="0" rtl="0" algn="just">
              <a:lnSpc>
                <a:spcPct val="115000"/>
              </a:lnSpc>
              <a:spcBef>
                <a:spcPts val="1600"/>
              </a:spcBef>
              <a:spcAft>
                <a:spcPts val="0"/>
              </a:spcAft>
              <a:buNone/>
            </a:pPr>
            <a:r>
              <a:rPr b="1" lang="pl" sz="2400">
                <a:solidFill>
                  <a:srgbClr val="CC0000"/>
                </a:solidFill>
                <a:latin typeface="Amatic SC"/>
                <a:ea typeface="Amatic SC"/>
                <a:cs typeface="Amatic SC"/>
                <a:sym typeface="Amatic SC"/>
              </a:rPr>
              <a:t>Auge - Augen auf!					</a:t>
            </a:r>
            <a:endParaRPr b="1" sz="2400">
              <a:solidFill>
                <a:srgbClr val="CC0000"/>
              </a:solidFill>
              <a:latin typeface="Amatic SC"/>
              <a:ea typeface="Amatic SC"/>
              <a:cs typeface="Amatic SC"/>
              <a:sym typeface="Amatic SC"/>
            </a:endParaRPr>
          </a:p>
          <a:p>
            <a:pPr indent="0" lvl="0" marL="0" rtl="0" algn="just">
              <a:lnSpc>
                <a:spcPct val="115000"/>
              </a:lnSpc>
              <a:spcBef>
                <a:spcPts val="1600"/>
              </a:spcBef>
              <a:spcAft>
                <a:spcPts val="1600"/>
              </a:spcAft>
              <a:buNone/>
            </a:pPr>
            <a:r>
              <a:rPr b="1" lang="pl" sz="2400">
                <a:solidFill>
                  <a:srgbClr val="CC0000"/>
                </a:solidFill>
                <a:latin typeface="Amatic SC"/>
                <a:ea typeface="Amatic SC"/>
                <a:cs typeface="Amatic SC"/>
                <a:sym typeface="Amatic SC"/>
              </a:rPr>
              <a:t>Fußspuren - Spuren in Lodz und Stuttgar</a:t>
            </a:r>
            <a:r>
              <a:rPr b="1" lang="pl" sz="2400">
                <a:solidFill>
                  <a:srgbClr val="FF0000"/>
                </a:solidFill>
                <a:latin typeface="Amatic SC"/>
                <a:ea typeface="Amatic SC"/>
                <a:cs typeface="Amatic SC"/>
                <a:sym typeface="Amatic SC"/>
              </a:rPr>
              <a:t>t</a:t>
            </a:r>
            <a:endParaRPr b="1">
              <a:latin typeface="Source Code Pro"/>
              <a:ea typeface="Source Code Pro"/>
              <a:cs typeface="Source Code Pro"/>
              <a:sym typeface="Source Code Pro"/>
            </a:endParaRPr>
          </a:p>
        </p:txBody>
      </p:sp>
      <p:pic>
        <p:nvPicPr>
          <p:cNvPr id="143" name="Google Shape;143;p23"/>
          <p:cNvPicPr preferRelativeResize="0"/>
          <p:nvPr/>
        </p:nvPicPr>
        <p:blipFill>
          <a:blip r:embed="rId4">
            <a:alphaModFix/>
          </a:blip>
          <a:stretch>
            <a:fillRect/>
          </a:stretch>
        </p:blipFill>
        <p:spPr>
          <a:xfrm>
            <a:off x="4220650" y="1913049"/>
            <a:ext cx="2198524" cy="2814275"/>
          </a:xfrm>
          <a:prstGeom prst="rect">
            <a:avLst/>
          </a:prstGeom>
          <a:noFill/>
          <a:ln>
            <a:noFill/>
          </a:ln>
        </p:spPr>
      </p:pic>
      <p:pic>
        <p:nvPicPr>
          <p:cNvPr id="144" name="Google Shape;144;p23"/>
          <p:cNvPicPr preferRelativeResize="0"/>
          <p:nvPr/>
        </p:nvPicPr>
        <p:blipFill>
          <a:blip r:embed="rId5">
            <a:alphaModFix/>
          </a:blip>
          <a:stretch>
            <a:fillRect/>
          </a:stretch>
        </p:blipFill>
        <p:spPr>
          <a:xfrm>
            <a:off x="2798750" y="2788812"/>
            <a:ext cx="1311825" cy="13118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8" name="Shape 148"/>
        <p:cNvGrpSpPr/>
        <p:nvPr/>
      </p:nvGrpSpPr>
      <p:grpSpPr>
        <a:xfrm>
          <a:off x="0" y="0"/>
          <a:ext cx="0" cy="0"/>
          <a:chOff x="0" y="0"/>
          <a:chExt cx="0" cy="0"/>
        </a:xfrm>
      </p:grpSpPr>
      <p:sp>
        <p:nvSpPr>
          <p:cNvPr id="149" name="Google Shape;149;p24"/>
          <p:cNvSpPr txBox="1"/>
          <p:nvPr/>
        </p:nvSpPr>
        <p:spPr>
          <a:xfrm>
            <a:off x="132600" y="121025"/>
            <a:ext cx="4996800" cy="77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pl" sz="3600">
                <a:latin typeface="Amatic SC"/>
                <a:ea typeface="Amatic SC"/>
                <a:cs typeface="Amatic SC"/>
                <a:sym typeface="Amatic SC"/>
              </a:rPr>
              <a:t>die projektpartner stellen sich vor </a:t>
            </a:r>
            <a:endParaRPr>
              <a:latin typeface="Source Code Pro"/>
              <a:ea typeface="Source Code Pro"/>
              <a:cs typeface="Source Code Pro"/>
              <a:sym typeface="Source Code Pro"/>
            </a:endParaRPr>
          </a:p>
        </p:txBody>
      </p:sp>
      <p:sp>
        <p:nvSpPr>
          <p:cNvPr id="150" name="Google Shape;150;p24"/>
          <p:cNvSpPr txBox="1"/>
          <p:nvPr/>
        </p:nvSpPr>
        <p:spPr>
          <a:xfrm>
            <a:off x="2708575" y="4366700"/>
            <a:ext cx="3038400" cy="43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pl" sz="3000">
                <a:latin typeface="Amatic SC"/>
                <a:ea typeface="Amatic SC"/>
                <a:cs typeface="Amatic SC"/>
                <a:sym typeface="Amatic SC"/>
              </a:rPr>
              <a:t>lernen wir uns kennen !</a:t>
            </a:r>
            <a:endParaRPr sz="3000">
              <a:latin typeface="Source Code Pro"/>
              <a:ea typeface="Source Code Pro"/>
              <a:cs typeface="Source Code Pro"/>
              <a:sym typeface="Source Code Pro"/>
            </a:endParaRPr>
          </a:p>
        </p:txBody>
      </p:sp>
      <p:pic>
        <p:nvPicPr>
          <p:cNvPr id="151" name="Google Shape;151;p24"/>
          <p:cNvPicPr preferRelativeResize="0"/>
          <p:nvPr/>
        </p:nvPicPr>
        <p:blipFill>
          <a:blip r:embed="rId3">
            <a:alphaModFix/>
          </a:blip>
          <a:stretch>
            <a:fillRect/>
          </a:stretch>
        </p:blipFill>
        <p:spPr>
          <a:xfrm>
            <a:off x="315250" y="1264275"/>
            <a:ext cx="2357627" cy="3536831"/>
          </a:xfrm>
          <a:prstGeom prst="rect">
            <a:avLst/>
          </a:prstGeom>
          <a:noFill/>
          <a:ln>
            <a:noFill/>
          </a:ln>
        </p:spPr>
      </p:pic>
      <p:pic>
        <p:nvPicPr>
          <p:cNvPr id="152" name="Google Shape;152;p24"/>
          <p:cNvPicPr preferRelativeResize="0"/>
          <p:nvPr/>
        </p:nvPicPr>
        <p:blipFill>
          <a:blip r:embed="rId4">
            <a:alphaModFix/>
          </a:blip>
          <a:stretch>
            <a:fillRect/>
          </a:stretch>
        </p:blipFill>
        <p:spPr>
          <a:xfrm>
            <a:off x="5458100" y="22500"/>
            <a:ext cx="3402550" cy="2549250"/>
          </a:xfrm>
          <a:prstGeom prst="rect">
            <a:avLst/>
          </a:prstGeom>
          <a:noFill/>
          <a:ln>
            <a:noFill/>
          </a:ln>
        </p:spPr>
      </p:pic>
      <p:pic>
        <p:nvPicPr>
          <p:cNvPr id="153" name="Google Shape;153;p24"/>
          <p:cNvPicPr preferRelativeResize="0"/>
          <p:nvPr/>
        </p:nvPicPr>
        <p:blipFill>
          <a:blip r:embed="rId5">
            <a:alphaModFix/>
          </a:blip>
          <a:stretch>
            <a:fillRect/>
          </a:stretch>
        </p:blipFill>
        <p:spPr>
          <a:xfrm>
            <a:off x="3097350" y="1967250"/>
            <a:ext cx="2126050" cy="2489135"/>
          </a:xfrm>
          <a:prstGeom prst="rect">
            <a:avLst/>
          </a:prstGeom>
          <a:noFill/>
          <a:ln>
            <a:noFill/>
          </a:ln>
        </p:spPr>
      </p:pic>
      <p:pic>
        <p:nvPicPr>
          <p:cNvPr id="154" name="Google Shape;154;p24"/>
          <p:cNvPicPr preferRelativeResize="0"/>
          <p:nvPr/>
        </p:nvPicPr>
        <p:blipFill>
          <a:blip r:embed="rId6">
            <a:alphaModFix/>
          </a:blip>
          <a:stretch>
            <a:fillRect/>
          </a:stretch>
        </p:blipFill>
        <p:spPr>
          <a:xfrm>
            <a:off x="5699800" y="2751300"/>
            <a:ext cx="2769553" cy="2266950"/>
          </a:xfrm>
          <a:prstGeom prst="rect">
            <a:avLst/>
          </a:prstGeom>
          <a:noFill/>
          <a:ln>
            <a:noFill/>
          </a:ln>
        </p:spPr>
      </p:pic>
      <p:pic>
        <p:nvPicPr>
          <p:cNvPr id="155" name="Google Shape;155;p24"/>
          <p:cNvPicPr preferRelativeResize="0"/>
          <p:nvPr/>
        </p:nvPicPr>
        <p:blipFill>
          <a:blip r:embed="rId7">
            <a:alphaModFix/>
          </a:blip>
          <a:stretch>
            <a:fillRect/>
          </a:stretch>
        </p:blipFill>
        <p:spPr>
          <a:xfrm>
            <a:off x="3346024" y="730000"/>
            <a:ext cx="1877375" cy="10478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9" name="Shape 159"/>
        <p:cNvGrpSpPr/>
        <p:nvPr/>
      </p:nvGrpSpPr>
      <p:grpSpPr>
        <a:xfrm>
          <a:off x="0" y="0"/>
          <a:ext cx="0" cy="0"/>
          <a:chOff x="0" y="0"/>
          <a:chExt cx="0" cy="0"/>
        </a:xfrm>
      </p:grpSpPr>
      <p:sp>
        <p:nvSpPr>
          <p:cNvPr id="160" name="Google Shape;160;p25"/>
          <p:cNvSpPr txBox="1"/>
          <p:nvPr>
            <p:ph type="title"/>
          </p:nvPr>
        </p:nvSpPr>
        <p:spPr>
          <a:xfrm>
            <a:off x="804850" y="292850"/>
            <a:ext cx="72855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t>PADLET - Aussagen, Meinungen der Schüler</a:t>
            </a:r>
            <a:endParaRPr/>
          </a:p>
        </p:txBody>
      </p:sp>
      <p:pic>
        <p:nvPicPr>
          <p:cNvPr id="161" name="Google Shape;161;p25"/>
          <p:cNvPicPr preferRelativeResize="0"/>
          <p:nvPr/>
        </p:nvPicPr>
        <p:blipFill>
          <a:blip r:embed="rId3">
            <a:alphaModFix/>
          </a:blip>
          <a:stretch>
            <a:fillRect/>
          </a:stretch>
        </p:blipFill>
        <p:spPr>
          <a:xfrm>
            <a:off x="4870975" y="1031563"/>
            <a:ext cx="3719843" cy="3744851"/>
          </a:xfrm>
          <a:prstGeom prst="rect">
            <a:avLst/>
          </a:prstGeom>
          <a:noFill/>
          <a:ln>
            <a:noFill/>
          </a:ln>
        </p:spPr>
      </p:pic>
      <p:pic>
        <p:nvPicPr>
          <p:cNvPr id="162" name="Google Shape;162;p25"/>
          <p:cNvPicPr preferRelativeResize="0"/>
          <p:nvPr/>
        </p:nvPicPr>
        <p:blipFill>
          <a:blip r:embed="rId4">
            <a:alphaModFix/>
          </a:blip>
          <a:stretch>
            <a:fillRect/>
          </a:stretch>
        </p:blipFill>
        <p:spPr>
          <a:xfrm>
            <a:off x="958550" y="1093850"/>
            <a:ext cx="3613452" cy="37448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6" name="Shape 166"/>
        <p:cNvGrpSpPr/>
        <p:nvPr/>
      </p:nvGrpSpPr>
      <p:grpSpPr>
        <a:xfrm>
          <a:off x="0" y="0"/>
          <a:ext cx="0" cy="0"/>
          <a:chOff x="0" y="0"/>
          <a:chExt cx="0" cy="0"/>
        </a:xfrm>
      </p:grpSpPr>
      <p:sp>
        <p:nvSpPr>
          <p:cNvPr id="167" name="Google Shape;167;p26"/>
          <p:cNvSpPr txBox="1"/>
          <p:nvPr/>
        </p:nvSpPr>
        <p:spPr>
          <a:xfrm>
            <a:off x="230700" y="442900"/>
            <a:ext cx="4178400" cy="11208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1600"/>
              </a:spcAft>
              <a:buNone/>
            </a:pPr>
            <a:r>
              <a:rPr b="1" lang="pl" sz="4200">
                <a:latin typeface="Amatic SC"/>
                <a:ea typeface="Amatic SC"/>
                <a:cs typeface="Amatic SC"/>
                <a:sym typeface="Amatic SC"/>
              </a:rPr>
              <a:t>eBooks</a:t>
            </a:r>
            <a:br>
              <a:rPr b="1" lang="pl" sz="4200">
                <a:latin typeface="Amatic SC"/>
                <a:ea typeface="Amatic SC"/>
                <a:cs typeface="Amatic SC"/>
                <a:sym typeface="Amatic SC"/>
              </a:rPr>
            </a:br>
            <a:r>
              <a:rPr b="1" lang="pl" sz="4200">
                <a:latin typeface="Amatic SC"/>
                <a:ea typeface="Amatic SC"/>
                <a:cs typeface="Amatic SC"/>
                <a:sym typeface="Amatic SC"/>
              </a:rPr>
              <a:t>mit</a:t>
            </a:r>
            <a:br>
              <a:rPr b="1" lang="pl" sz="4200">
                <a:latin typeface="Amatic SC"/>
                <a:ea typeface="Amatic SC"/>
                <a:cs typeface="Amatic SC"/>
                <a:sym typeface="Amatic SC"/>
              </a:rPr>
            </a:br>
            <a:r>
              <a:rPr b="1" lang="pl" sz="4200">
                <a:latin typeface="Amatic SC"/>
                <a:ea typeface="Amatic SC"/>
                <a:cs typeface="Amatic SC"/>
                <a:sym typeface="Amatic SC"/>
              </a:rPr>
              <a:t>storyjumper</a:t>
            </a:r>
            <a:endParaRPr b="1" sz="4200">
              <a:latin typeface="Amatic SC"/>
              <a:ea typeface="Amatic SC"/>
              <a:cs typeface="Amatic SC"/>
              <a:sym typeface="Amatic SC"/>
            </a:endParaRPr>
          </a:p>
        </p:txBody>
      </p:sp>
      <p:pic>
        <p:nvPicPr>
          <p:cNvPr id="168" name="Google Shape;168;p26"/>
          <p:cNvPicPr preferRelativeResize="0"/>
          <p:nvPr/>
        </p:nvPicPr>
        <p:blipFill>
          <a:blip r:embed="rId3">
            <a:alphaModFix/>
          </a:blip>
          <a:stretch>
            <a:fillRect/>
          </a:stretch>
        </p:blipFill>
        <p:spPr>
          <a:xfrm>
            <a:off x="1380950" y="254551"/>
            <a:ext cx="2257000" cy="1705770"/>
          </a:xfrm>
          <a:prstGeom prst="rect">
            <a:avLst/>
          </a:prstGeom>
          <a:noFill/>
          <a:ln>
            <a:noFill/>
          </a:ln>
        </p:spPr>
      </p:pic>
      <p:pic>
        <p:nvPicPr>
          <p:cNvPr id="169" name="Google Shape;169;p26"/>
          <p:cNvPicPr preferRelativeResize="0"/>
          <p:nvPr/>
        </p:nvPicPr>
        <p:blipFill>
          <a:blip r:embed="rId4">
            <a:alphaModFix/>
          </a:blip>
          <a:stretch>
            <a:fillRect/>
          </a:stretch>
        </p:blipFill>
        <p:spPr>
          <a:xfrm>
            <a:off x="3677334" y="830262"/>
            <a:ext cx="2256991" cy="1788325"/>
          </a:xfrm>
          <a:prstGeom prst="rect">
            <a:avLst/>
          </a:prstGeom>
          <a:noFill/>
          <a:ln>
            <a:noFill/>
          </a:ln>
        </p:spPr>
      </p:pic>
      <p:pic>
        <p:nvPicPr>
          <p:cNvPr id="170" name="Google Shape;170;p26"/>
          <p:cNvPicPr preferRelativeResize="0"/>
          <p:nvPr/>
        </p:nvPicPr>
        <p:blipFill>
          <a:blip r:embed="rId5">
            <a:alphaModFix/>
          </a:blip>
          <a:stretch>
            <a:fillRect/>
          </a:stretch>
        </p:blipFill>
        <p:spPr>
          <a:xfrm>
            <a:off x="5973697" y="379250"/>
            <a:ext cx="2901930" cy="2374300"/>
          </a:xfrm>
          <a:prstGeom prst="rect">
            <a:avLst/>
          </a:prstGeom>
          <a:noFill/>
          <a:ln>
            <a:noFill/>
          </a:ln>
        </p:spPr>
      </p:pic>
      <p:pic>
        <p:nvPicPr>
          <p:cNvPr id="171" name="Google Shape;171;p26"/>
          <p:cNvPicPr preferRelativeResize="0"/>
          <p:nvPr/>
        </p:nvPicPr>
        <p:blipFill>
          <a:blip r:embed="rId6">
            <a:alphaModFix/>
          </a:blip>
          <a:stretch>
            <a:fillRect/>
          </a:stretch>
        </p:blipFill>
        <p:spPr>
          <a:xfrm>
            <a:off x="5310800" y="2753550"/>
            <a:ext cx="3564825" cy="2094691"/>
          </a:xfrm>
          <a:prstGeom prst="rect">
            <a:avLst/>
          </a:prstGeom>
          <a:noFill/>
          <a:ln>
            <a:noFill/>
          </a:ln>
        </p:spPr>
      </p:pic>
      <p:sp>
        <p:nvSpPr>
          <p:cNvPr id="172" name="Google Shape;172;p26"/>
          <p:cNvSpPr txBox="1"/>
          <p:nvPr/>
        </p:nvSpPr>
        <p:spPr>
          <a:xfrm>
            <a:off x="4033113" y="2753550"/>
            <a:ext cx="1088700" cy="11208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1600"/>
              </a:spcAft>
              <a:buNone/>
            </a:pPr>
            <a:r>
              <a:rPr b="1" lang="pl" sz="3600">
                <a:latin typeface="Amatic SC"/>
                <a:ea typeface="Amatic SC"/>
                <a:cs typeface="Amatic SC"/>
                <a:sym typeface="Amatic SC"/>
              </a:rPr>
              <a:t>eBookMIT</a:t>
            </a:r>
            <a:br>
              <a:rPr b="1" lang="pl" sz="3600">
                <a:latin typeface="Amatic SC"/>
                <a:ea typeface="Amatic SC"/>
                <a:cs typeface="Amatic SC"/>
                <a:sym typeface="Amatic SC"/>
              </a:rPr>
            </a:br>
            <a:r>
              <a:rPr b="1" lang="pl" sz="3600">
                <a:latin typeface="Amatic SC"/>
                <a:ea typeface="Amatic SC"/>
                <a:cs typeface="Amatic SC"/>
                <a:sym typeface="Amatic SC"/>
              </a:rPr>
              <a:t>GOOGLE</a:t>
            </a:r>
            <a:endParaRPr sz="3600">
              <a:latin typeface="Source Code Pro"/>
              <a:ea typeface="Source Code Pro"/>
              <a:cs typeface="Source Code Pro"/>
              <a:sym typeface="Source Code Pro"/>
            </a:endParaRPr>
          </a:p>
        </p:txBody>
      </p:sp>
      <p:pic>
        <p:nvPicPr>
          <p:cNvPr id="173" name="Google Shape;173;p26"/>
          <p:cNvPicPr preferRelativeResize="0"/>
          <p:nvPr/>
        </p:nvPicPr>
        <p:blipFill>
          <a:blip r:embed="rId7">
            <a:alphaModFix/>
          </a:blip>
          <a:stretch>
            <a:fillRect/>
          </a:stretch>
        </p:blipFill>
        <p:spPr>
          <a:xfrm>
            <a:off x="942225" y="2618600"/>
            <a:ext cx="2901925" cy="232791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7" name="Shape 177"/>
        <p:cNvGrpSpPr/>
        <p:nvPr/>
      </p:nvGrpSpPr>
      <p:grpSpPr>
        <a:xfrm>
          <a:off x="0" y="0"/>
          <a:ext cx="0" cy="0"/>
          <a:chOff x="0" y="0"/>
          <a:chExt cx="0" cy="0"/>
        </a:xfrm>
      </p:grpSpPr>
      <p:sp>
        <p:nvSpPr>
          <p:cNvPr id="178" name="Google Shape;178;p27"/>
          <p:cNvSpPr txBox="1"/>
          <p:nvPr>
            <p:ph type="title"/>
          </p:nvPr>
        </p:nvSpPr>
        <p:spPr>
          <a:xfrm>
            <a:off x="2251075" y="255125"/>
            <a:ext cx="82038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t> Meinungen der Schüler</a:t>
            </a:r>
            <a:endParaRPr/>
          </a:p>
        </p:txBody>
      </p:sp>
      <p:pic>
        <p:nvPicPr>
          <p:cNvPr id="179" name="Google Shape;179;p27"/>
          <p:cNvPicPr preferRelativeResize="0"/>
          <p:nvPr/>
        </p:nvPicPr>
        <p:blipFill>
          <a:blip r:embed="rId3">
            <a:alphaModFix/>
          </a:blip>
          <a:stretch>
            <a:fillRect/>
          </a:stretch>
        </p:blipFill>
        <p:spPr>
          <a:xfrm>
            <a:off x="171404" y="1354475"/>
            <a:ext cx="8801196" cy="33402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3" name="Shape 183"/>
        <p:cNvGrpSpPr/>
        <p:nvPr/>
      </p:nvGrpSpPr>
      <p:grpSpPr>
        <a:xfrm>
          <a:off x="0" y="0"/>
          <a:ext cx="0" cy="0"/>
          <a:chOff x="0" y="0"/>
          <a:chExt cx="0" cy="0"/>
        </a:xfrm>
      </p:grpSpPr>
      <p:sp>
        <p:nvSpPr>
          <p:cNvPr id="184" name="Google Shape;184;p28"/>
          <p:cNvSpPr txBox="1"/>
          <p:nvPr>
            <p:ph type="title"/>
          </p:nvPr>
        </p:nvSpPr>
        <p:spPr>
          <a:xfrm>
            <a:off x="324450" y="300900"/>
            <a:ext cx="34605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pl"/>
              <a:t>das stadtspiel “Auf deutschen spuren in Łódź”</a:t>
            </a:r>
            <a:endParaRPr/>
          </a:p>
        </p:txBody>
      </p:sp>
      <p:sp>
        <p:nvSpPr>
          <p:cNvPr id="185" name="Google Shape;185;p28"/>
          <p:cNvSpPr txBox="1"/>
          <p:nvPr>
            <p:ph idx="1" type="body"/>
          </p:nvPr>
        </p:nvSpPr>
        <p:spPr>
          <a:xfrm>
            <a:off x="923975" y="885350"/>
            <a:ext cx="2808000" cy="317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pl" sz="2400">
                <a:solidFill>
                  <a:srgbClr val="000000"/>
                </a:solidFill>
                <a:latin typeface="Amatic SC"/>
                <a:ea typeface="Amatic SC"/>
                <a:cs typeface="Amatic SC"/>
                <a:sym typeface="Amatic SC"/>
              </a:rPr>
              <a:t>Der zweite Teil des Projekts war mehr locker:) Es war ein Stadtspiel zum Thema: auf deutschen Spuren in Łódź. </a:t>
            </a:r>
            <a:endParaRPr b="1" sz="2400">
              <a:solidFill>
                <a:srgbClr val="000000"/>
              </a:solidFill>
              <a:latin typeface="Amatic SC"/>
              <a:ea typeface="Amatic SC"/>
              <a:cs typeface="Amatic SC"/>
              <a:sym typeface="Amatic SC"/>
            </a:endParaRPr>
          </a:p>
          <a:p>
            <a:pPr indent="0" lvl="0" marL="0" rtl="0" algn="l">
              <a:spcBef>
                <a:spcPts val="1600"/>
              </a:spcBef>
              <a:spcAft>
                <a:spcPts val="1600"/>
              </a:spcAft>
              <a:buNone/>
            </a:pPr>
            <a:r>
              <a:t/>
            </a:r>
            <a:endParaRPr sz="2400">
              <a:solidFill>
                <a:srgbClr val="000000"/>
              </a:solidFill>
            </a:endParaRPr>
          </a:p>
        </p:txBody>
      </p:sp>
      <p:pic>
        <p:nvPicPr>
          <p:cNvPr id="186" name="Google Shape;186;p28"/>
          <p:cNvPicPr preferRelativeResize="0"/>
          <p:nvPr/>
        </p:nvPicPr>
        <p:blipFill>
          <a:blip r:embed="rId3">
            <a:alphaModFix/>
          </a:blip>
          <a:stretch>
            <a:fillRect/>
          </a:stretch>
        </p:blipFill>
        <p:spPr>
          <a:xfrm>
            <a:off x="6651350" y="1208000"/>
            <a:ext cx="2304225" cy="3072300"/>
          </a:xfrm>
          <a:prstGeom prst="rect">
            <a:avLst/>
          </a:prstGeom>
          <a:noFill/>
          <a:ln>
            <a:noFill/>
          </a:ln>
        </p:spPr>
      </p:pic>
      <p:sp>
        <p:nvSpPr>
          <p:cNvPr id="187" name="Google Shape;187;p28"/>
          <p:cNvSpPr txBox="1"/>
          <p:nvPr/>
        </p:nvSpPr>
        <p:spPr>
          <a:xfrm>
            <a:off x="222575" y="3073500"/>
            <a:ext cx="8669400" cy="13809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b="1" lang="pl" sz="1800">
                <a:latin typeface="Amatic SC"/>
                <a:ea typeface="Amatic SC"/>
                <a:cs typeface="Amatic SC"/>
                <a:sym typeface="Amatic SC"/>
              </a:rPr>
              <a:t>.</a:t>
            </a:r>
            <a:endParaRPr sz="1800">
              <a:latin typeface="Source Code Pro"/>
              <a:ea typeface="Source Code Pro"/>
              <a:cs typeface="Source Code Pro"/>
              <a:sym typeface="Source Code Pro"/>
            </a:endParaRPr>
          </a:p>
          <a:p>
            <a:pPr indent="0" lvl="0" marL="0" rtl="0" algn="l">
              <a:spcBef>
                <a:spcPts val="1600"/>
              </a:spcBef>
              <a:spcAft>
                <a:spcPts val="0"/>
              </a:spcAft>
              <a:buNone/>
            </a:pPr>
            <a:r>
              <a:t/>
            </a:r>
            <a:endParaRPr>
              <a:latin typeface="Source Code Pro"/>
              <a:ea typeface="Source Code Pro"/>
              <a:cs typeface="Source Code Pro"/>
              <a:sym typeface="Source Code Pro"/>
            </a:endParaRPr>
          </a:p>
        </p:txBody>
      </p:sp>
      <p:pic>
        <p:nvPicPr>
          <p:cNvPr id="188" name="Google Shape;188;p28"/>
          <p:cNvPicPr preferRelativeResize="0"/>
          <p:nvPr/>
        </p:nvPicPr>
        <p:blipFill>
          <a:blip r:embed="rId4">
            <a:alphaModFix/>
          </a:blip>
          <a:stretch>
            <a:fillRect/>
          </a:stretch>
        </p:blipFill>
        <p:spPr>
          <a:xfrm>
            <a:off x="4179875" y="183750"/>
            <a:ext cx="2076525" cy="2768700"/>
          </a:xfrm>
          <a:prstGeom prst="rect">
            <a:avLst/>
          </a:prstGeom>
          <a:noFill/>
          <a:ln>
            <a:noFill/>
          </a:ln>
        </p:spPr>
      </p:pic>
      <p:pic>
        <p:nvPicPr>
          <p:cNvPr id="189" name="Google Shape;189;p28"/>
          <p:cNvPicPr preferRelativeResize="0"/>
          <p:nvPr/>
        </p:nvPicPr>
        <p:blipFill>
          <a:blip r:embed="rId5">
            <a:alphaModFix/>
          </a:blip>
          <a:stretch>
            <a:fillRect/>
          </a:stretch>
        </p:blipFill>
        <p:spPr>
          <a:xfrm>
            <a:off x="2866063" y="3073500"/>
            <a:ext cx="2747500" cy="2060625"/>
          </a:xfrm>
          <a:prstGeom prst="rect">
            <a:avLst/>
          </a:prstGeom>
          <a:noFill/>
          <a:ln>
            <a:noFill/>
          </a:ln>
        </p:spPr>
      </p:pic>
      <p:pic>
        <p:nvPicPr>
          <p:cNvPr id="190" name="Google Shape;190;p28"/>
          <p:cNvPicPr preferRelativeResize="0"/>
          <p:nvPr/>
        </p:nvPicPr>
        <p:blipFill>
          <a:blip r:embed="rId6">
            <a:alphaModFix/>
          </a:blip>
          <a:stretch>
            <a:fillRect/>
          </a:stretch>
        </p:blipFill>
        <p:spPr>
          <a:xfrm>
            <a:off x="152400" y="2593025"/>
            <a:ext cx="1912850" cy="25504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4" name="Shape 194"/>
        <p:cNvGrpSpPr/>
        <p:nvPr/>
      </p:nvGrpSpPr>
      <p:grpSpPr>
        <a:xfrm>
          <a:off x="0" y="0"/>
          <a:ext cx="0" cy="0"/>
          <a:chOff x="0" y="0"/>
          <a:chExt cx="0" cy="0"/>
        </a:xfrm>
      </p:grpSpPr>
      <p:pic>
        <p:nvPicPr>
          <p:cNvPr id="195" name="Google Shape;195;p29"/>
          <p:cNvPicPr preferRelativeResize="0"/>
          <p:nvPr/>
        </p:nvPicPr>
        <p:blipFill>
          <a:blip r:embed="rId3">
            <a:alphaModFix/>
          </a:blip>
          <a:stretch>
            <a:fillRect/>
          </a:stretch>
        </p:blipFill>
        <p:spPr>
          <a:xfrm>
            <a:off x="235375" y="2571713"/>
            <a:ext cx="3885899" cy="2331588"/>
          </a:xfrm>
          <a:prstGeom prst="rect">
            <a:avLst/>
          </a:prstGeom>
          <a:noFill/>
          <a:ln>
            <a:noFill/>
          </a:ln>
        </p:spPr>
      </p:pic>
      <p:sp>
        <p:nvSpPr>
          <p:cNvPr id="196" name="Google Shape;196;p29"/>
          <p:cNvSpPr txBox="1"/>
          <p:nvPr/>
        </p:nvSpPr>
        <p:spPr>
          <a:xfrm>
            <a:off x="1078250" y="2675750"/>
            <a:ext cx="3885900" cy="108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pl" sz="3000">
                <a:latin typeface="Amatic SC"/>
                <a:ea typeface="Amatic SC"/>
                <a:cs typeface="Amatic SC"/>
                <a:sym typeface="Amatic SC"/>
              </a:rPr>
              <a:t>DAs Stadtspiel</a:t>
            </a:r>
            <a:endParaRPr b="1" sz="3000">
              <a:latin typeface="Amatic SC"/>
              <a:ea typeface="Amatic SC"/>
              <a:cs typeface="Amatic SC"/>
              <a:sym typeface="Amatic SC"/>
            </a:endParaRPr>
          </a:p>
        </p:txBody>
      </p:sp>
      <p:pic>
        <p:nvPicPr>
          <p:cNvPr id="197" name="Google Shape;197;p29"/>
          <p:cNvPicPr preferRelativeResize="0"/>
          <p:nvPr/>
        </p:nvPicPr>
        <p:blipFill>
          <a:blip r:embed="rId4">
            <a:alphaModFix/>
          </a:blip>
          <a:stretch>
            <a:fillRect/>
          </a:stretch>
        </p:blipFill>
        <p:spPr>
          <a:xfrm>
            <a:off x="4255750" y="214560"/>
            <a:ext cx="3885902" cy="2254690"/>
          </a:xfrm>
          <a:prstGeom prst="rect">
            <a:avLst/>
          </a:prstGeom>
          <a:noFill/>
          <a:ln>
            <a:noFill/>
          </a:ln>
        </p:spPr>
      </p:pic>
      <p:pic>
        <p:nvPicPr>
          <p:cNvPr id="198" name="Google Shape;198;p29"/>
          <p:cNvPicPr preferRelativeResize="0"/>
          <p:nvPr/>
        </p:nvPicPr>
        <p:blipFill>
          <a:blip r:embed="rId5">
            <a:alphaModFix/>
          </a:blip>
          <a:stretch>
            <a:fillRect/>
          </a:stretch>
        </p:blipFill>
        <p:spPr>
          <a:xfrm>
            <a:off x="235375" y="222275"/>
            <a:ext cx="3732077" cy="2239246"/>
          </a:xfrm>
          <a:prstGeom prst="rect">
            <a:avLst/>
          </a:prstGeom>
          <a:noFill/>
          <a:ln>
            <a:noFill/>
          </a:ln>
        </p:spPr>
      </p:pic>
      <p:pic>
        <p:nvPicPr>
          <p:cNvPr id="199" name="Google Shape;199;p29"/>
          <p:cNvPicPr preferRelativeResize="0"/>
          <p:nvPr/>
        </p:nvPicPr>
        <p:blipFill>
          <a:blip r:embed="rId6">
            <a:alphaModFix/>
          </a:blip>
          <a:stretch>
            <a:fillRect/>
          </a:stretch>
        </p:blipFill>
        <p:spPr>
          <a:xfrm>
            <a:off x="4341350" y="2571750"/>
            <a:ext cx="3885901" cy="2331537"/>
          </a:xfrm>
          <a:prstGeom prst="rect">
            <a:avLst/>
          </a:prstGeom>
          <a:noFill/>
          <a:ln>
            <a:noFill/>
          </a:ln>
        </p:spPr>
      </p:pic>
      <p:pic>
        <p:nvPicPr>
          <p:cNvPr id="200" name="Google Shape;200;p29"/>
          <p:cNvPicPr preferRelativeResize="0"/>
          <p:nvPr/>
        </p:nvPicPr>
        <p:blipFill>
          <a:blip r:embed="rId7">
            <a:alphaModFix/>
          </a:blip>
          <a:stretch>
            <a:fillRect/>
          </a:stretch>
        </p:blipFill>
        <p:spPr>
          <a:xfrm>
            <a:off x="2972250" y="1764650"/>
            <a:ext cx="1991899" cy="149392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4" name="Shape 204"/>
        <p:cNvGrpSpPr/>
        <p:nvPr/>
      </p:nvGrpSpPr>
      <p:grpSpPr>
        <a:xfrm>
          <a:off x="0" y="0"/>
          <a:ext cx="0" cy="0"/>
          <a:chOff x="0" y="0"/>
          <a:chExt cx="0" cy="0"/>
        </a:xfrm>
      </p:grpSpPr>
      <p:sp>
        <p:nvSpPr>
          <p:cNvPr id="205" name="Google Shape;205;p30"/>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t>STUTTGART und B-W</a:t>
            </a:r>
            <a:endParaRPr/>
          </a:p>
        </p:txBody>
      </p:sp>
      <p:pic>
        <p:nvPicPr>
          <p:cNvPr id="206" name="Google Shape;206;p30"/>
          <p:cNvPicPr preferRelativeResize="0"/>
          <p:nvPr/>
        </p:nvPicPr>
        <p:blipFill>
          <a:blip r:embed="rId3">
            <a:alphaModFix/>
          </a:blip>
          <a:stretch>
            <a:fillRect/>
          </a:stretch>
        </p:blipFill>
        <p:spPr>
          <a:xfrm>
            <a:off x="5022970" y="292850"/>
            <a:ext cx="4030754" cy="3071050"/>
          </a:xfrm>
          <a:prstGeom prst="rect">
            <a:avLst/>
          </a:prstGeom>
          <a:noFill/>
          <a:ln>
            <a:noFill/>
          </a:ln>
        </p:spPr>
      </p:pic>
      <p:pic>
        <p:nvPicPr>
          <p:cNvPr id="207" name="Google Shape;207;p30"/>
          <p:cNvPicPr preferRelativeResize="0"/>
          <p:nvPr/>
        </p:nvPicPr>
        <p:blipFill>
          <a:blip r:embed="rId4">
            <a:alphaModFix/>
          </a:blip>
          <a:stretch>
            <a:fillRect/>
          </a:stretch>
        </p:blipFill>
        <p:spPr>
          <a:xfrm>
            <a:off x="243825" y="1156427"/>
            <a:ext cx="4546800" cy="3628326"/>
          </a:xfrm>
          <a:prstGeom prst="rect">
            <a:avLst/>
          </a:prstGeom>
          <a:noFill/>
          <a:ln>
            <a:noFill/>
          </a:ln>
        </p:spPr>
      </p:pic>
      <p:pic>
        <p:nvPicPr>
          <p:cNvPr id="208" name="Google Shape;208;p30"/>
          <p:cNvPicPr preferRelativeResize="0"/>
          <p:nvPr/>
        </p:nvPicPr>
        <p:blipFill>
          <a:blip r:embed="rId5">
            <a:alphaModFix/>
          </a:blip>
          <a:stretch>
            <a:fillRect/>
          </a:stretch>
        </p:blipFill>
        <p:spPr>
          <a:xfrm>
            <a:off x="5618499" y="3299899"/>
            <a:ext cx="2383425" cy="16096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2" name="Shape 212"/>
        <p:cNvGrpSpPr/>
        <p:nvPr/>
      </p:nvGrpSpPr>
      <p:grpSpPr>
        <a:xfrm>
          <a:off x="0" y="0"/>
          <a:ext cx="0" cy="0"/>
          <a:chOff x="0" y="0"/>
          <a:chExt cx="0" cy="0"/>
        </a:xfrm>
      </p:grpSpPr>
      <p:sp>
        <p:nvSpPr>
          <p:cNvPr id="213" name="Google Shape;213;p31"/>
          <p:cNvSpPr txBox="1"/>
          <p:nvPr>
            <p:ph type="title"/>
          </p:nvPr>
        </p:nvSpPr>
        <p:spPr>
          <a:xfrm>
            <a:off x="1216400" y="36830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t>DIe Umfrage  </a:t>
            </a:r>
            <a:endParaRPr/>
          </a:p>
        </p:txBody>
      </p:sp>
      <p:pic>
        <p:nvPicPr>
          <p:cNvPr id="214" name="Google Shape;214;p31"/>
          <p:cNvPicPr preferRelativeResize="0"/>
          <p:nvPr/>
        </p:nvPicPr>
        <p:blipFill>
          <a:blip r:embed="rId3">
            <a:alphaModFix/>
          </a:blip>
          <a:stretch>
            <a:fillRect/>
          </a:stretch>
        </p:blipFill>
        <p:spPr>
          <a:xfrm>
            <a:off x="4234248" y="177452"/>
            <a:ext cx="3973775" cy="1951600"/>
          </a:xfrm>
          <a:prstGeom prst="rect">
            <a:avLst/>
          </a:prstGeom>
          <a:noFill/>
          <a:ln>
            <a:noFill/>
          </a:ln>
        </p:spPr>
      </p:pic>
      <p:pic>
        <p:nvPicPr>
          <p:cNvPr id="215" name="Google Shape;215;p31"/>
          <p:cNvPicPr preferRelativeResize="0"/>
          <p:nvPr/>
        </p:nvPicPr>
        <p:blipFill>
          <a:blip r:embed="rId4">
            <a:alphaModFix/>
          </a:blip>
          <a:stretch>
            <a:fillRect/>
          </a:stretch>
        </p:blipFill>
        <p:spPr>
          <a:xfrm>
            <a:off x="3608363" y="2129050"/>
            <a:ext cx="4695825" cy="2638425"/>
          </a:xfrm>
          <a:prstGeom prst="rect">
            <a:avLst/>
          </a:prstGeom>
          <a:noFill/>
          <a:ln>
            <a:noFill/>
          </a:ln>
        </p:spPr>
      </p:pic>
      <p:pic>
        <p:nvPicPr>
          <p:cNvPr id="216" name="Google Shape;216;p31"/>
          <p:cNvPicPr preferRelativeResize="0"/>
          <p:nvPr/>
        </p:nvPicPr>
        <p:blipFill>
          <a:blip r:embed="rId5">
            <a:alphaModFix/>
          </a:blip>
          <a:stretch>
            <a:fillRect/>
          </a:stretch>
        </p:blipFill>
        <p:spPr>
          <a:xfrm>
            <a:off x="226190" y="1366400"/>
            <a:ext cx="3517910" cy="26384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 name="Shape 62"/>
        <p:cNvGrpSpPr/>
        <p:nvPr/>
      </p:nvGrpSpPr>
      <p:grpSpPr>
        <a:xfrm>
          <a:off x="0" y="0"/>
          <a:ext cx="0" cy="0"/>
          <a:chOff x="0" y="0"/>
          <a:chExt cx="0" cy="0"/>
        </a:xfrm>
      </p:grpSpPr>
      <p:sp>
        <p:nvSpPr>
          <p:cNvPr id="63" name="Google Shape;63;p14"/>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t>sch</a:t>
            </a:r>
            <a:r>
              <a:rPr lang="pl"/>
              <a:t>ü</a:t>
            </a:r>
            <a:r>
              <a:rPr lang="pl"/>
              <a:t>lerprojekt</a:t>
            </a:r>
            <a:br>
              <a:rPr lang="pl"/>
            </a:br>
            <a:r>
              <a:rPr lang="pl"/>
              <a:t>KOORDINATOREN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64" name="Google Shape;64;p14"/>
          <p:cNvPicPr preferRelativeResize="0"/>
          <p:nvPr/>
        </p:nvPicPr>
        <p:blipFill>
          <a:blip r:embed="rId3">
            <a:alphaModFix/>
          </a:blip>
          <a:stretch>
            <a:fillRect/>
          </a:stretch>
        </p:blipFill>
        <p:spPr>
          <a:xfrm>
            <a:off x="3175650" y="292850"/>
            <a:ext cx="5751199" cy="3175150"/>
          </a:xfrm>
          <a:prstGeom prst="rect">
            <a:avLst/>
          </a:prstGeom>
          <a:noFill/>
          <a:ln>
            <a:noFill/>
          </a:ln>
        </p:spPr>
      </p:pic>
      <p:pic>
        <p:nvPicPr>
          <p:cNvPr id="65" name="Google Shape;65;p14"/>
          <p:cNvPicPr preferRelativeResize="0"/>
          <p:nvPr/>
        </p:nvPicPr>
        <p:blipFill>
          <a:blip r:embed="rId4">
            <a:alphaModFix/>
          </a:blip>
          <a:stretch>
            <a:fillRect/>
          </a:stretch>
        </p:blipFill>
        <p:spPr>
          <a:xfrm>
            <a:off x="311700" y="2634300"/>
            <a:ext cx="2592549" cy="2156326"/>
          </a:xfrm>
          <a:prstGeom prst="rect">
            <a:avLst/>
          </a:prstGeom>
          <a:noFill/>
          <a:ln>
            <a:noFill/>
          </a:ln>
        </p:spPr>
      </p:pic>
      <p:sp>
        <p:nvSpPr>
          <p:cNvPr id="66" name="Google Shape;66;p14"/>
          <p:cNvSpPr txBox="1"/>
          <p:nvPr/>
        </p:nvSpPr>
        <p:spPr>
          <a:xfrm>
            <a:off x="3175700" y="3595475"/>
            <a:ext cx="5751300" cy="12372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b="1" lang="pl" sz="1800">
                <a:latin typeface="Amatic SC"/>
                <a:ea typeface="Amatic SC"/>
                <a:cs typeface="Amatic SC"/>
                <a:sym typeface="Amatic SC"/>
              </a:rPr>
              <a:t>Das Projekt richtet sich an Schülerinnen und Schüler aller allgemein bildenden und beruflichen Schulen aus Deutschland und der Woiwodschaft Lodzkie. </a:t>
            </a:r>
            <a:br>
              <a:rPr b="1" lang="pl" sz="1800">
                <a:latin typeface="Amatic SC"/>
                <a:ea typeface="Amatic SC"/>
                <a:cs typeface="Amatic SC"/>
                <a:sym typeface="Amatic SC"/>
              </a:rPr>
            </a:br>
            <a:r>
              <a:rPr b="1" lang="pl" sz="1800">
                <a:latin typeface="Amatic SC"/>
                <a:ea typeface="Amatic SC"/>
                <a:cs typeface="Amatic SC"/>
                <a:sym typeface="Amatic SC"/>
              </a:rPr>
              <a:t>Die Woiwodschaft Lodzkie und das Land Baden-Württemberg verbindet eine Landespartnerschaft. </a:t>
            </a:r>
            <a:endParaRPr b="1" sz="1800">
              <a:latin typeface="Amatic SC"/>
              <a:ea typeface="Amatic SC"/>
              <a:cs typeface="Amatic SC"/>
              <a:sym typeface="Amatic SC"/>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0" name="Shape 220"/>
        <p:cNvGrpSpPr/>
        <p:nvPr/>
      </p:nvGrpSpPr>
      <p:grpSpPr>
        <a:xfrm>
          <a:off x="0" y="0"/>
          <a:ext cx="0" cy="0"/>
          <a:chOff x="0" y="0"/>
          <a:chExt cx="0" cy="0"/>
        </a:xfrm>
      </p:grpSpPr>
      <p:sp>
        <p:nvSpPr>
          <p:cNvPr id="221" name="Google Shape;221;p32"/>
          <p:cNvSpPr txBox="1"/>
          <p:nvPr>
            <p:ph type="title"/>
          </p:nvPr>
        </p:nvSpPr>
        <p:spPr>
          <a:xfrm>
            <a:off x="311700" y="3049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pl" sz="3000"/>
              <a:t>Die Jury des Wettbewerbs entschied, drei Gruppen aus den am Wettbewerb teilnehmenden Schulen zu prämieren, es sind:</a:t>
            </a:r>
            <a:endParaRPr b="1" sz="3000"/>
          </a:p>
        </p:txBody>
      </p:sp>
      <p:sp>
        <p:nvSpPr>
          <p:cNvPr id="222" name="Google Shape;222;p32"/>
          <p:cNvSpPr txBox="1"/>
          <p:nvPr>
            <p:ph idx="1" type="body"/>
          </p:nvPr>
        </p:nvSpPr>
        <p:spPr>
          <a:xfrm>
            <a:off x="2995875" y="1573300"/>
            <a:ext cx="2686500" cy="1500600"/>
          </a:xfrm>
          <a:prstGeom prst="rect">
            <a:avLst/>
          </a:prstGeom>
        </p:spPr>
        <p:txBody>
          <a:bodyPr anchorCtr="0" anchor="t" bIns="91425" lIns="91425" spcFirstLastPara="1" rIns="91425" wrap="square" tIns="91425">
            <a:noAutofit/>
          </a:bodyPr>
          <a:lstStyle/>
          <a:p>
            <a:pPr indent="-355600" lvl="0" marL="457200" rtl="0" algn="ctr">
              <a:lnSpc>
                <a:spcPct val="107000"/>
              </a:lnSpc>
              <a:spcBef>
                <a:spcPts val="0"/>
              </a:spcBef>
              <a:spcAft>
                <a:spcPts val="0"/>
              </a:spcAft>
              <a:buClr>
                <a:srgbClr val="FF0000"/>
              </a:buClr>
              <a:buSzPts val="2000"/>
              <a:buFont typeface="Amatic SC"/>
              <a:buChar char="❏"/>
            </a:pPr>
            <a:r>
              <a:rPr b="1" lang="pl" sz="2000">
                <a:solidFill>
                  <a:srgbClr val="FF0000"/>
                </a:solidFill>
                <a:latin typeface="Amatic SC"/>
                <a:ea typeface="Amatic SC"/>
                <a:cs typeface="Amatic SC"/>
                <a:sym typeface="Amatic SC"/>
              </a:rPr>
              <a:t>Szkoła Podstawowa w Niechcicach</a:t>
            </a:r>
            <a:endParaRPr b="1" sz="2000">
              <a:solidFill>
                <a:srgbClr val="FF0000"/>
              </a:solidFill>
              <a:latin typeface="Amatic SC"/>
              <a:ea typeface="Amatic SC"/>
              <a:cs typeface="Amatic SC"/>
              <a:sym typeface="Amatic SC"/>
            </a:endParaRPr>
          </a:p>
          <a:p>
            <a:pPr indent="0" lvl="0" marL="457200" rtl="0" algn="ctr">
              <a:lnSpc>
                <a:spcPct val="107000"/>
              </a:lnSpc>
              <a:spcBef>
                <a:spcPts val="0"/>
              </a:spcBef>
              <a:spcAft>
                <a:spcPts val="0"/>
              </a:spcAft>
              <a:buNone/>
            </a:pPr>
            <a:r>
              <a:rPr b="1" lang="pl" sz="2000">
                <a:solidFill>
                  <a:srgbClr val="FF0000"/>
                </a:solidFill>
                <a:latin typeface="Amatic SC"/>
                <a:ea typeface="Amatic SC"/>
                <a:cs typeface="Amatic SC"/>
                <a:sym typeface="Amatic SC"/>
              </a:rPr>
              <a:t>ul. Częstochowska 27</a:t>
            </a:r>
            <a:endParaRPr b="1" sz="2000">
              <a:solidFill>
                <a:srgbClr val="FF0000"/>
              </a:solidFill>
              <a:latin typeface="Amatic SC"/>
              <a:ea typeface="Amatic SC"/>
              <a:cs typeface="Amatic SC"/>
              <a:sym typeface="Amatic SC"/>
            </a:endParaRPr>
          </a:p>
          <a:p>
            <a:pPr indent="0" lvl="0" marL="457200" rtl="0" algn="ctr">
              <a:spcBef>
                <a:spcPts val="0"/>
              </a:spcBef>
              <a:spcAft>
                <a:spcPts val="0"/>
              </a:spcAft>
              <a:buNone/>
            </a:pPr>
            <a:r>
              <a:rPr b="1" lang="pl" sz="2000">
                <a:solidFill>
                  <a:srgbClr val="FF0000"/>
                </a:solidFill>
                <a:latin typeface="Amatic SC"/>
                <a:ea typeface="Amatic SC"/>
                <a:cs typeface="Amatic SC"/>
                <a:sym typeface="Amatic SC"/>
              </a:rPr>
              <a:t>97-340 Niechcice</a:t>
            </a:r>
            <a:endParaRPr b="1" sz="2000">
              <a:solidFill>
                <a:srgbClr val="FF0000"/>
              </a:solidFill>
              <a:latin typeface="Amatic SC"/>
              <a:ea typeface="Amatic SC"/>
              <a:cs typeface="Amatic SC"/>
              <a:sym typeface="Amatic SC"/>
            </a:endParaRPr>
          </a:p>
        </p:txBody>
      </p:sp>
      <p:sp>
        <p:nvSpPr>
          <p:cNvPr id="223" name="Google Shape;223;p32"/>
          <p:cNvSpPr txBox="1"/>
          <p:nvPr/>
        </p:nvSpPr>
        <p:spPr>
          <a:xfrm>
            <a:off x="0" y="1573300"/>
            <a:ext cx="2589900" cy="1639800"/>
          </a:xfrm>
          <a:prstGeom prst="rect">
            <a:avLst/>
          </a:prstGeom>
          <a:noFill/>
          <a:ln>
            <a:noFill/>
          </a:ln>
        </p:spPr>
        <p:txBody>
          <a:bodyPr anchorCtr="0" anchor="t" bIns="91425" lIns="91425" spcFirstLastPara="1" rIns="91425" wrap="square" tIns="91425">
            <a:noAutofit/>
          </a:bodyPr>
          <a:lstStyle/>
          <a:p>
            <a:pPr indent="-355600" lvl="0" marL="457200" rtl="0" algn="ctr">
              <a:lnSpc>
                <a:spcPct val="115000"/>
              </a:lnSpc>
              <a:spcBef>
                <a:spcPts val="0"/>
              </a:spcBef>
              <a:spcAft>
                <a:spcPts val="0"/>
              </a:spcAft>
              <a:buClr>
                <a:srgbClr val="FF0000"/>
              </a:buClr>
              <a:buSzPts val="2000"/>
              <a:buFont typeface="Amatic SC"/>
              <a:buChar char="❏"/>
            </a:pPr>
            <a:r>
              <a:rPr b="1" lang="pl" sz="2000">
                <a:solidFill>
                  <a:srgbClr val="FF0000"/>
                </a:solidFill>
                <a:latin typeface="Amatic SC"/>
                <a:ea typeface="Amatic SC"/>
                <a:cs typeface="Amatic SC"/>
                <a:sym typeface="Amatic SC"/>
              </a:rPr>
              <a:t>XI Liceum Ogólnokształcące</a:t>
            </a:r>
            <a:endParaRPr b="1" sz="2000">
              <a:solidFill>
                <a:srgbClr val="FF0000"/>
              </a:solidFill>
              <a:latin typeface="Amatic SC"/>
              <a:ea typeface="Amatic SC"/>
              <a:cs typeface="Amatic SC"/>
              <a:sym typeface="Amatic SC"/>
            </a:endParaRPr>
          </a:p>
          <a:p>
            <a:pPr indent="0" lvl="0" marL="457200" rtl="0" algn="ctr">
              <a:lnSpc>
                <a:spcPct val="115000"/>
              </a:lnSpc>
              <a:spcBef>
                <a:spcPts val="0"/>
              </a:spcBef>
              <a:spcAft>
                <a:spcPts val="0"/>
              </a:spcAft>
              <a:buNone/>
            </a:pPr>
            <a:r>
              <a:rPr b="1" lang="pl" sz="2000">
                <a:solidFill>
                  <a:srgbClr val="FF0000"/>
                </a:solidFill>
                <a:latin typeface="Amatic SC"/>
                <a:ea typeface="Amatic SC"/>
                <a:cs typeface="Amatic SC"/>
                <a:sym typeface="Amatic SC"/>
              </a:rPr>
              <a:t>ul. Kopcińskiego 54</a:t>
            </a:r>
            <a:endParaRPr b="1" sz="2000">
              <a:solidFill>
                <a:srgbClr val="FF0000"/>
              </a:solidFill>
              <a:latin typeface="Amatic SC"/>
              <a:ea typeface="Amatic SC"/>
              <a:cs typeface="Amatic SC"/>
              <a:sym typeface="Amatic SC"/>
            </a:endParaRPr>
          </a:p>
          <a:p>
            <a:pPr indent="0" lvl="0" marL="457200" rtl="0" algn="ctr">
              <a:lnSpc>
                <a:spcPct val="115000"/>
              </a:lnSpc>
              <a:spcBef>
                <a:spcPts val="0"/>
              </a:spcBef>
              <a:spcAft>
                <a:spcPts val="0"/>
              </a:spcAft>
              <a:buNone/>
            </a:pPr>
            <a:r>
              <a:rPr b="1" lang="pl" sz="2000">
                <a:solidFill>
                  <a:srgbClr val="FF0000"/>
                </a:solidFill>
                <a:latin typeface="Amatic SC"/>
                <a:ea typeface="Amatic SC"/>
                <a:cs typeface="Amatic SC"/>
                <a:sym typeface="Amatic SC"/>
              </a:rPr>
              <a:t>90-032 Łódź</a:t>
            </a:r>
            <a:endParaRPr>
              <a:latin typeface="Source Code Pro"/>
              <a:ea typeface="Source Code Pro"/>
              <a:cs typeface="Source Code Pro"/>
              <a:sym typeface="Source Code Pro"/>
            </a:endParaRPr>
          </a:p>
        </p:txBody>
      </p:sp>
      <p:sp>
        <p:nvSpPr>
          <p:cNvPr id="224" name="Google Shape;224;p32"/>
          <p:cNvSpPr txBox="1"/>
          <p:nvPr/>
        </p:nvSpPr>
        <p:spPr>
          <a:xfrm>
            <a:off x="6088338" y="1485550"/>
            <a:ext cx="2686500" cy="1815300"/>
          </a:xfrm>
          <a:prstGeom prst="rect">
            <a:avLst/>
          </a:prstGeom>
          <a:noFill/>
          <a:ln>
            <a:noFill/>
          </a:ln>
        </p:spPr>
        <p:txBody>
          <a:bodyPr anchorCtr="0" anchor="t" bIns="91425" lIns="91425" spcFirstLastPara="1" rIns="91425" wrap="square" tIns="91425">
            <a:noAutofit/>
          </a:bodyPr>
          <a:lstStyle/>
          <a:p>
            <a:pPr indent="-355600" lvl="0" marL="457200" rtl="0" algn="ctr">
              <a:lnSpc>
                <a:spcPct val="115000"/>
              </a:lnSpc>
              <a:spcBef>
                <a:spcPts val="0"/>
              </a:spcBef>
              <a:spcAft>
                <a:spcPts val="0"/>
              </a:spcAft>
              <a:buClr>
                <a:srgbClr val="FF0000"/>
              </a:buClr>
              <a:buSzPts val="2000"/>
              <a:buFont typeface="Amatic SC"/>
              <a:buChar char="❏"/>
            </a:pPr>
            <a:r>
              <a:rPr b="1" lang="pl" sz="2000">
                <a:solidFill>
                  <a:srgbClr val="FF0000"/>
                </a:solidFill>
                <a:latin typeface="Amatic SC"/>
                <a:ea typeface="Amatic SC"/>
                <a:cs typeface="Amatic SC"/>
                <a:sym typeface="Amatic SC"/>
              </a:rPr>
              <a:t>Szkoła Podstawowa T.O. Edukacja</a:t>
            </a:r>
            <a:endParaRPr b="1" sz="2000">
              <a:solidFill>
                <a:srgbClr val="FF0000"/>
              </a:solidFill>
              <a:latin typeface="Amatic SC"/>
              <a:ea typeface="Amatic SC"/>
              <a:cs typeface="Amatic SC"/>
              <a:sym typeface="Amatic SC"/>
            </a:endParaRPr>
          </a:p>
          <a:p>
            <a:pPr indent="0" lvl="0" marL="457200" rtl="0" algn="ctr">
              <a:lnSpc>
                <a:spcPct val="115000"/>
              </a:lnSpc>
              <a:spcBef>
                <a:spcPts val="0"/>
              </a:spcBef>
              <a:spcAft>
                <a:spcPts val="0"/>
              </a:spcAft>
              <a:buNone/>
            </a:pPr>
            <a:r>
              <a:rPr b="1" lang="pl" sz="2000">
                <a:solidFill>
                  <a:srgbClr val="FF0000"/>
                </a:solidFill>
                <a:latin typeface="Amatic SC"/>
                <a:ea typeface="Amatic SC"/>
                <a:cs typeface="Amatic SC"/>
                <a:sym typeface="Amatic SC"/>
              </a:rPr>
              <a:t>ul. Inżynierska 2/4</a:t>
            </a:r>
            <a:endParaRPr b="1" sz="2000">
              <a:solidFill>
                <a:srgbClr val="FF0000"/>
              </a:solidFill>
              <a:latin typeface="Amatic SC"/>
              <a:ea typeface="Amatic SC"/>
              <a:cs typeface="Amatic SC"/>
              <a:sym typeface="Amatic SC"/>
            </a:endParaRPr>
          </a:p>
          <a:p>
            <a:pPr indent="0" lvl="0" marL="457200" rtl="0" algn="ctr">
              <a:lnSpc>
                <a:spcPct val="115000"/>
              </a:lnSpc>
              <a:spcBef>
                <a:spcPts val="0"/>
              </a:spcBef>
              <a:spcAft>
                <a:spcPts val="0"/>
              </a:spcAft>
              <a:buNone/>
            </a:pPr>
            <a:r>
              <a:rPr b="1" lang="pl" sz="2000">
                <a:solidFill>
                  <a:srgbClr val="FF0000"/>
                </a:solidFill>
                <a:latin typeface="Amatic SC"/>
                <a:ea typeface="Amatic SC"/>
                <a:cs typeface="Amatic SC"/>
                <a:sym typeface="Amatic SC"/>
              </a:rPr>
              <a:t>93-569 Łódź</a:t>
            </a:r>
            <a:endParaRPr b="1" sz="2000">
              <a:solidFill>
                <a:srgbClr val="FF0000"/>
              </a:solidFill>
              <a:latin typeface="Amatic SC"/>
              <a:ea typeface="Amatic SC"/>
              <a:cs typeface="Amatic SC"/>
              <a:sym typeface="Amatic SC"/>
            </a:endParaRPr>
          </a:p>
        </p:txBody>
      </p:sp>
      <p:pic>
        <p:nvPicPr>
          <p:cNvPr id="225" name="Google Shape;225;p32"/>
          <p:cNvPicPr preferRelativeResize="0"/>
          <p:nvPr/>
        </p:nvPicPr>
        <p:blipFill>
          <a:blip r:embed="rId3">
            <a:alphaModFix/>
          </a:blip>
          <a:stretch>
            <a:fillRect/>
          </a:stretch>
        </p:blipFill>
        <p:spPr>
          <a:xfrm>
            <a:off x="311700" y="3213100"/>
            <a:ext cx="2208075" cy="1391450"/>
          </a:xfrm>
          <a:prstGeom prst="rect">
            <a:avLst/>
          </a:prstGeom>
          <a:noFill/>
          <a:ln>
            <a:noFill/>
          </a:ln>
        </p:spPr>
      </p:pic>
      <p:pic>
        <p:nvPicPr>
          <p:cNvPr id="226" name="Google Shape;226;p32"/>
          <p:cNvPicPr preferRelativeResize="0"/>
          <p:nvPr/>
        </p:nvPicPr>
        <p:blipFill>
          <a:blip r:embed="rId4">
            <a:alphaModFix/>
          </a:blip>
          <a:stretch>
            <a:fillRect/>
          </a:stretch>
        </p:blipFill>
        <p:spPr>
          <a:xfrm>
            <a:off x="6369525" y="2984301"/>
            <a:ext cx="2379401" cy="1500600"/>
          </a:xfrm>
          <a:prstGeom prst="rect">
            <a:avLst/>
          </a:prstGeom>
          <a:noFill/>
          <a:ln>
            <a:noFill/>
          </a:ln>
        </p:spPr>
      </p:pic>
      <p:pic>
        <p:nvPicPr>
          <p:cNvPr id="227" name="Google Shape;227;p32"/>
          <p:cNvPicPr preferRelativeResize="0"/>
          <p:nvPr/>
        </p:nvPicPr>
        <p:blipFill rotWithShape="1">
          <a:blip r:embed="rId5">
            <a:alphaModFix/>
          </a:blip>
          <a:srcRect b="-12660" l="0" r="0" t="12660"/>
          <a:stretch/>
        </p:blipFill>
        <p:spPr>
          <a:xfrm>
            <a:off x="3369012" y="3213100"/>
            <a:ext cx="2242839" cy="1500600"/>
          </a:xfrm>
          <a:prstGeom prst="rect">
            <a:avLst/>
          </a:prstGeom>
          <a:noFill/>
          <a:ln>
            <a:noFill/>
          </a:ln>
        </p:spPr>
      </p:pic>
      <p:sp>
        <p:nvSpPr>
          <p:cNvPr id="228" name="Google Shape;228;p32"/>
          <p:cNvSpPr txBox="1"/>
          <p:nvPr/>
        </p:nvSpPr>
        <p:spPr>
          <a:xfrm>
            <a:off x="6677050" y="4484900"/>
            <a:ext cx="1981500" cy="21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l" u="sng">
                <a:solidFill>
                  <a:schemeClr val="hlink"/>
                </a:solidFill>
                <a:latin typeface="Source Code Pro"/>
                <a:ea typeface="Source Code Pro"/>
                <a:cs typeface="Source Code Pro"/>
                <a:sym typeface="Source Code Pro"/>
                <a:hlinkClick r:id="rId6"/>
              </a:rPr>
              <a:t>www.to.edu.pl</a:t>
            </a:r>
            <a:endParaRPr>
              <a:latin typeface="Source Code Pro"/>
              <a:ea typeface="Source Code Pro"/>
              <a:cs typeface="Source Code Pro"/>
              <a:sym typeface="Source Code Pro"/>
            </a:endParaRPr>
          </a:p>
          <a:p>
            <a:pPr indent="0" lvl="0" marL="0" rtl="0" algn="l">
              <a:spcBef>
                <a:spcPts val="0"/>
              </a:spcBef>
              <a:spcAft>
                <a:spcPts val="0"/>
              </a:spcAft>
              <a:buNone/>
            </a:pPr>
            <a:r>
              <a:t/>
            </a:r>
            <a:endParaRPr>
              <a:latin typeface="Source Code Pro"/>
              <a:ea typeface="Source Code Pro"/>
              <a:cs typeface="Source Code Pro"/>
              <a:sym typeface="Source Code Pro"/>
            </a:endParaRPr>
          </a:p>
        </p:txBody>
      </p:sp>
      <p:sp>
        <p:nvSpPr>
          <p:cNvPr id="229" name="Google Shape;229;p32"/>
          <p:cNvSpPr txBox="1"/>
          <p:nvPr/>
        </p:nvSpPr>
        <p:spPr>
          <a:xfrm>
            <a:off x="204000" y="4604550"/>
            <a:ext cx="2589900" cy="21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l" u="sng">
                <a:solidFill>
                  <a:schemeClr val="hlink"/>
                </a:solidFill>
                <a:latin typeface="Source Sans Pro"/>
                <a:ea typeface="Source Sans Pro"/>
                <a:cs typeface="Source Sans Pro"/>
                <a:sym typeface="Source Sans Pro"/>
                <a:hlinkClick r:id="rId7"/>
              </a:rPr>
              <a:t>www.11liceumlodz.wikom.pl/</a:t>
            </a:r>
            <a:endParaRPr>
              <a:latin typeface="Source Sans Pro"/>
              <a:ea typeface="Source Sans Pro"/>
              <a:cs typeface="Source Sans Pro"/>
              <a:sym typeface="Source Sans Pro"/>
            </a:endParaRPr>
          </a:p>
        </p:txBody>
      </p:sp>
      <p:sp>
        <p:nvSpPr>
          <p:cNvPr id="230" name="Google Shape;230;p32"/>
          <p:cNvSpPr txBox="1"/>
          <p:nvPr/>
        </p:nvSpPr>
        <p:spPr>
          <a:xfrm>
            <a:off x="3596375" y="4559025"/>
            <a:ext cx="2106900" cy="21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l" u="sng">
                <a:solidFill>
                  <a:schemeClr val="hlink"/>
                </a:solidFill>
                <a:latin typeface="Source Code Pro"/>
                <a:ea typeface="Source Code Pro"/>
                <a:cs typeface="Source Code Pro"/>
                <a:sym typeface="Source Code Pro"/>
                <a:hlinkClick r:id="rId8"/>
              </a:rPr>
              <a:t>http://spniechcice.szkolnastrona.pl/</a:t>
            </a:r>
            <a:endParaRPr>
              <a:latin typeface="Source Code Pro"/>
              <a:ea typeface="Source Code Pro"/>
              <a:cs typeface="Source Code Pro"/>
              <a:sym typeface="Source Code Pro"/>
            </a:endParaRPr>
          </a:p>
          <a:p>
            <a:pPr indent="0" lvl="0" marL="0" rtl="0" algn="l">
              <a:spcBef>
                <a:spcPts val="0"/>
              </a:spcBef>
              <a:spcAft>
                <a:spcPts val="0"/>
              </a:spcAft>
              <a:buNone/>
            </a:pPr>
            <a:r>
              <a:t/>
            </a:r>
            <a:endParaRPr>
              <a:latin typeface="Source Code Pro"/>
              <a:ea typeface="Source Code Pro"/>
              <a:cs typeface="Source Code Pro"/>
              <a:sym typeface="Source Code Pro"/>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4" name="Shape 234"/>
        <p:cNvGrpSpPr/>
        <p:nvPr/>
      </p:nvGrpSpPr>
      <p:grpSpPr>
        <a:xfrm>
          <a:off x="0" y="0"/>
          <a:ext cx="0" cy="0"/>
          <a:chOff x="0" y="0"/>
          <a:chExt cx="0" cy="0"/>
        </a:xfrm>
      </p:grpSpPr>
      <p:pic>
        <p:nvPicPr>
          <p:cNvPr id="235" name="Google Shape;235;p33"/>
          <p:cNvPicPr preferRelativeResize="0"/>
          <p:nvPr/>
        </p:nvPicPr>
        <p:blipFill>
          <a:blip r:embed="rId3">
            <a:alphaModFix/>
          </a:blip>
          <a:stretch>
            <a:fillRect/>
          </a:stretch>
        </p:blipFill>
        <p:spPr>
          <a:xfrm>
            <a:off x="396050" y="2049250"/>
            <a:ext cx="4979825" cy="2809675"/>
          </a:xfrm>
          <a:prstGeom prst="rect">
            <a:avLst/>
          </a:prstGeom>
          <a:noFill/>
          <a:ln>
            <a:noFill/>
          </a:ln>
        </p:spPr>
      </p:pic>
      <p:sp>
        <p:nvSpPr>
          <p:cNvPr id="236" name="Google Shape;236;p33"/>
          <p:cNvSpPr txBox="1"/>
          <p:nvPr/>
        </p:nvSpPr>
        <p:spPr>
          <a:xfrm>
            <a:off x="4162600" y="415000"/>
            <a:ext cx="2942700" cy="120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Source Code Pro"/>
              <a:ea typeface="Source Code Pro"/>
              <a:cs typeface="Source Code Pro"/>
              <a:sym typeface="Source Code Pro"/>
            </a:endParaRPr>
          </a:p>
        </p:txBody>
      </p:sp>
      <p:sp>
        <p:nvSpPr>
          <p:cNvPr id="237" name="Google Shape;237;p33"/>
          <p:cNvSpPr txBox="1"/>
          <p:nvPr/>
        </p:nvSpPr>
        <p:spPr>
          <a:xfrm>
            <a:off x="4439250" y="301825"/>
            <a:ext cx="3873300" cy="132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Source Code Pro"/>
              <a:ea typeface="Source Code Pro"/>
              <a:cs typeface="Source Code Pro"/>
              <a:sym typeface="Source Code Pro"/>
            </a:endParaRPr>
          </a:p>
        </p:txBody>
      </p:sp>
      <p:sp>
        <p:nvSpPr>
          <p:cNvPr id="238" name="Google Shape;238;p33"/>
          <p:cNvSpPr txBox="1"/>
          <p:nvPr/>
        </p:nvSpPr>
        <p:spPr>
          <a:xfrm>
            <a:off x="2166550" y="346850"/>
            <a:ext cx="4105200" cy="143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pl" sz="3600">
                <a:latin typeface="Amatic SC"/>
                <a:ea typeface="Amatic SC"/>
                <a:cs typeface="Amatic SC"/>
                <a:sym typeface="Amatic SC"/>
              </a:rPr>
              <a:t>DAS 11. LYZEUM IN LODZ</a:t>
            </a:r>
            <a:endParaRPr b="1" sz="3600">
              <a:latin typeface="Amatic SC"/>
              <a:ea typeface="Amatic SC"/>
              <a:cs typeface="Amatic SC"/>
              <a:sym typeface="Amatic SC"/>
            </a:endParaRPr>
          </a:p>
          <a:p>
            <a:pPr indent="0" lvl="0" marL="0" rtl="0" algn="ctr">
              <a:spcBef>
                <a:spcPts val="0"/>
              </a:spcBef>
              <a:spcAft>
                <a:spcPts val="0"/>
              </a:spcAft>
              <a:buNone/>
            </a:pPr>
            <a:r>
              <a:rPr b="1" lang="pl" sz="3600">
                <a:latin typeface="Amatic SC"/>
                <a:ea typeface="Amatic SC"/>
                <a:cs typeface="Amatic SC"/>
                <a:sym typeface="Amatic SC"/>
              </a:rPr>
              <a:t>KLASSE 1a, 1c</a:t>
            </a:r>
            <a:endParaRPr b="1" sz="3600">
              <a:latin typeface="Amatic SC"/>
              <a:ea typeface="Amatic SC"/>
              <a:cs typeface="Amatic SC"/>
              <a:sym typeface="Amatic SC"/>
            </a:endParaRPr>
          </a:p>
        </p:txBody>
      </p:sp>
      <p:pic>
        <p:nvPicPr>
          <p:cNvPr id="239" name="Google Shape;239;p33"/>
          <p:cNvPicPr preferRelativeResize="0"/>
          <p:nvPr/>
        </p:nvPicPr>
        <p:blipFill>
          <a:blip r:embed="rId4">
            <a:alphaModFix/>
          </a:blip>
          <a:stretch>
            <a:fillRect/>
          </a:stretch>
        </p:blipFill>
        <p:spPr>
          <a:xfrm>
            <a:off x="826625" y="232100"/>
            <a:ext cx="1616600" cy="1616600"/>
          </a:xfrm>
          <a:prstGeom prst="rect">
            <a:avLst/>
          </a:prstGeom>
          <a:noFill/>
          <a:ln>
            <a:noFill/>
          </a:ln>
        </p:spPr>
      </p:pic>
      <p:sp>
        <p:nvSpPr>
          <p:cNvPr id="240" name="Google Shape;240;p33"/>
          <p:cNvSpPr txBox="1"/>
          <p:nvPr/>
        </p:nvSpPr>
        <p:spPr>
          <a:xfrm>
            <a:off x="6622775" y="2049250"/>
            <a:ext cx="1682700" cy="92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FF0000"/>
              </a:solidFill>
              <a:highlight>
                <a:srgbClr val="E6B8AF"/>
              </a:highlight>
              <a:latin typeface="Source Code Pro"/>
              <a:ea typeface="Source Code Pro"/>
              <a:cs typeface="Source Code Pro"/>
              <a:sym typeface="Source Code Pro"/>
            </a:endParaRPr>
          </a:p>
        </p:txBody>
      </p:sp>
      <p:pic>
        <p:nvPicPr>
          <p:cNvPr id="241" name="Google Shape;241;p33"/>
          <p:cNvPicPr preferRelativeResize="0"/>
          <p:nvPr/>
        </p:nvPicPr>
        <p:blipFill>
          <a:blip r:embed="rId5">
            <a:alphaModFix/>
          </a:blip>
          <a:stretch>
            <a:fillRect/>
          </a:stretch>
        </p:blipFill>
        <p:spPr>
          <a:xfrm>
            <a:off x="5633975" y="1042450"/>
            <a:ext cx="3269650" cy="245225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5" name="Shape 245"/>
        <p:cNvGrpSpPr/>
        <p:nvPr/>
      </p:nvGrpSpPr>
      <p:grpSpPr>
        <a:xfrm>
          <a:off x="0" y="0"/>
          <a:ext cx="0" cy="0"/>
          <a:chOff x="0" y="0"/>
          <a:chExt cx="0" cy="0"/>
        </a:xfrm>
      </p:grpSpPr>
      <p:sp>
        <p:nvSpPr>
          <p:cNvPr id="246" name="Google Shape;246;p34"/>
          <p:cNvSpPr txBox="1"/>
          <p:nvPr>
            <p:ph type="title"/>
          </p:nvPr>
        </p:nvSpPr>
        <p:spPr>
          <a:xfrm>
            <a:off x="311700" y="292850"/>
            <a:ext cx="3854700" cy="227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sz="3600"/>
              <a:t>grundschule in niechcice KLASSE 7a und 7b</a:t>
            </a:r>
            <a:endParaRPr sz="3600"/>
          </a:p>
        </p:txBody>
      </p:sp>
      <p:pic>
        <p:nvPicPr>
          <p:cNvPr id="247" name="Google Shape;247;p34"/>
          <p:cNvPicPr preferRelativeResize="0"/>
          <p:nvPr/>
        </p:nvPicPr>
        <p:blipFill>
          <a:blip r:embed="rId3">
            <a:alphaModFix/>
          </a:blip>
          <a:stretch>
            <a:fillRect/>
          </a:stretch>
        </p:blipFill>
        <p:spPr>
          <a:xfrm>
            <a:off x="3881075" y="506150"/>
            <a:ext cx="5151600" cy="3425950"/>
          </a:xfrm>
          <a:prstGeom prst="rect">
            <a:avLst/>
          </a:prstGeom>
          <a:noFill/>
          <a:ln>
            <a:noFill/>
          </a:ln>
        </p:spPr>
      </p:pic>
      <p:sp>
        <p:nvSpPr>
          <p:cNvPr id="248" name="Google Shape;248;p34"/>
          <p:cNvSpPr txBox="1"/>
          <p:nvPr/>
        </p:nvSpPr>
        <p:spPr>
          <a:xfrm>
            <a:off x="855000" y="1858350"/>
            <a:ext cx="2145000" cy="152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FF0000"/>
              </a:solidFill>
              <a:highlight>
                <a:srgbClr val="E6B8AF"/>
              </a:highlight>
              <a:latin typeface="Source Code Pro"/>
              <a:ea typeface="Source Code Pro"/>
              <a:cs typeface="Source Code Pro"/>
              <a:sym typeface="Source Code Pro"/>
            </a:endParaRPr>
          </a:p>
        </p:txBody>
      </p:sp>
      <p:pic>
        <p:nvPicPr>
          <p:cNvPr id="249" name="Google Shape;249;p34"/>
          <p:cNvPicPr preferRelativeResize="0"/>
          <p:nvPr/>
        </p:nvPicPr>
        <p:blipFill>
          <a:blip r:embed="rId4">
            <a:alphaModFix/>
          </a:blip>
          <a:stretch>
            <a:fillRect/>
          </a:stretch>
        </p:blipFill>
        <p:spPr>
          <a:xfrm>
            <a:off x="1556974" y="1560950"/>
            <a:ext cx="1814974" cy="1470551"/>
          </a:xfrm>
          <a:prstGeom prst="rect">
            <a:avLst/>
          </a:prstGeom>
          <a:noFill/>
          <a:ln>
            <a:noFill/>
          </a:ln>
        </p:spPr>
      </p:pic>
      <p:pic>
        <p:nvPicPr>
          <p:cNvPr id="250" name="Google Shape;250;p34"/>
          <p:cNvPicPr preferRelativeResize="0"/>
          <p:nvPr/>
        </p:nvPicPr>
        <p:blipFill>
          <a:blip r:embed="rId5">
            <a:alphaModFix/>
          </a:blip>
          <a:stretch>
            <a:fillRect/>
          </a:stretch>
        </p:blipFill>
        <p:spPr>
          <a:xfrm>
            <a:off x="244900" y="3179601"/>
            <a:ext cx="4702301" cy="17682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4" name="Shape 254"/>
        <p:cNvGrpSpPr/>
        <p:nvPr/>
      </p:nvGrpSpPr>
      <p:grpSpPr>
        <a:xfrm>
          <a:off x="0" y="0"/>
          <a:ext cx="0" cy="0"/>
          <a:chOff x="0" y="0"/>
          <a:chExt cx="0" cy="0"/>
        </a:xfrm>
      </p:grpSpPr>
      <p:sp>
        <p:nvSpPr>
          <p:cNvPr id="255" name="Google Shape;255;p35"/>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t>Schule T.O.EDUKACJA</a:t>
            </a:r>
            <a:endParaRPr/>
          </a:p>
        </p:txBody>
      </p:sp>
      <p:sp>
        <p:nvSpPr>
          <p:cNvPr id="256" name="Google Shape;256;p35"/>
          <p:cNvSpPr txBox="1"/>
          <p:nvPr>
            <p:ph idx="1" type="body"/>
          </p:nvPr>
        </p:nvSpPr>
        <p:spPr>
          <a:xfrm>
            <a:off x="311700" y="1228675"/>
            <a:ext cx="8520600" cy="3559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pl"/>
              <a:t> </a:t>
            </a:r>
            <a:endParaRPr/>
          </a:p>
        </p:txBody>
      </p:sp>
      <p:pic>
        <p:nvPicPr>
          <p:cNvPr id="257" name="Google Shape;257;p35"/>
          <p:cNvPicPr preferRelativeResize="0"/>
          <p:nvPr/>
        </p:nvPicPr>
        <p:blipFill rotWithShape="1">
          <a:blip r:embed="rId3">
            <a:alphaModFix/>
          </a:blip>
          <a:srcRect b="29" l="0" r="0" t="19"/>
          <a:stretch/>
        </p:blipFill>
        <p:spPr>
          <a:xfrm>
            <a:off x="3713875" y="655799"/>
            <a:ext cx="4822426" cy="2880150"/>
          </a:xfrm>
          <a:prstGeom prst="rect">
            <a:avLst/>
          </a:prstGeom>
          <a:noFill/>
          <a:ln>
            <a:noFill/>
          </a:ln>
        </p:spPr>
      </p:pic>
      <p:pic>
        <p:nvPicPr>
          <p:cNvPr id="258" name="Google Shape;258;p35"/>
          <p:cNvPicPr preferRelativeResize="0"/>
          <p:nvPr/>
        </p:nvPicPr>
        <p:blipFill rotWithShape="1">
          <a:blip r:embed="rId4">
            <a:alphaModFix/>
          </a:blip>
          <a:srcRect b="0" l="19997" r="20003" t="0"/>
          <a:stretch/>
        </p:blipFill>
        <p:spPr>
          <a:xfrm>
            <a:off x="474550" y="1342350"/>
            <a:ext cx="3043498" cy="3043500"/>
          </a:xfrm>
          <a:prstGeom prst="rect">
            <a:avLst/>
          </a:prstGeom>
          <a:noFill/>
          <a:ln>
            <a:noFill/>
          </a:ln>
        </p:spPr>
      </p:pic>
      <p:sp>
        <p:nvSpPr>
          <p:cNvPr id="259" name="Google Shape;259;p35"/>
          <p:cNvSpPr txBox="1"/>
          <p:nvPr/>
        </p:nvSpPr>
        <p:spPr>
          <a:xfrm>
            <a:off x="4844950" y="3853325"/>
            <a:ext cx="3759300" cy="85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pl" sz="4200">
                <a:solidFill>
                  <a:schemeClr val="accent1"/>
                </a:solidFill>
                <a:latin typeface="Amatic SC"/>
                <a:ea typeface="Amatic SC"/>
                <a:cs typeface="Amatic SC"/>
                <a:sym typeface="Amatic SC"/>
              </a:rPr>
              <a:t>Klasse 7a, 7b, 7c</a:t>
            </a:r>
            <a:endParaRPr b="1" sz="4200">
              <a:solidFill>
                <a:schemeClr val="accent1"/>
              </a:solidFill>
              <a:latin typeface="Amatic SC"/>
              <a:ea typeface="Amatic SC"/>
              <a:cs typeface="Amatic SC"/>
              <a:sym typeface="Amatic SC"/>
            </a:endParaRPr>
          </a:p>
          <a:p>
            <a:pPr indent="0" lvl="0" marL="0" rtl="0" algn="l">
              <a:spcBef>
                <a:spcPts val="0"/>
              </a:spcBef>
              <a:spcAft>
                <a:spcPts val="0"/>
              </a:spcAft>
              <a:buNone/>
            </a:pPr>
            <a:r>
              <a:t/>
            </a:r>
            <a:endParaRPr>
              <a:latin typeface="Source Code Pro"/>
              <a:ea typeface="Source Code Pro"/>
              <a:cs typeface="Source Code Pro"/>
              <a:sym typeface="Source Code Pro"/>
            </a:endParaRPr>
          </a:p>
        </p:txBody>
      </p:sp>
      <p:pic>
        <p:nvPicPr>
          <p:cNvPr id="260" name="Google Shape;260;p35"/>
          <p:cNvPicPr preferRelativeResize="0"/>
          <p:nvPr/>
        </p:nvPicPr>
        <p:blipFill>
          <a:blip r:embed="rId5">
            <a:alphaModFix/>
          </a:blip>
          <a:stretch>
            <a:fillRect/>
          </a:stretch>
        </p:blipFill>
        <p:spPr>
          <a:xfrm>
            <a:off x="7568605" y="3853325"/>
            <a:ext cx="689382" cy="6471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4" name="Shape 264"/>
        <p:cNvGrpSpPr/>
        <p:nvPr/>
      </p:nvGrpSpPr>
      <p:grpSpPr>
        <a:xfrm>
          <a:off x="0" y="0"/>
          <a:ext cx="0" cy="0"/>
          <a:chOff x="0" y="0"/>
          <a:chExt cx="0" cy="0"/>
        </a:xfrm>
      </p:grpSpPr>
      <p:sp>
        <p:nvSpPr>
          <p:cNvPr id="265" name="Google Shape;265;p36"/>
          <p:cNvSpPr txBox="1"/>
          <p:nvPr>
            <p:ph idx="1" type="body"/>
          </p:nvPr>
        </p:nvSpPr>
        <p:spPr>
          <a:xfrm>
            <a:off x="264100" y="560625"/>
            <a:ext cx="8664900" cy="4008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pl" sz="3000">
                <a:solidFill>
                  <a:srgbClr val="351C75"/>
                </a:solidFill>
                <a:latin typeface="Amatic SC"/>
                <a:ea typeface="Amatic SC"/>
                <a:cs typeface="Amatic SC"/>
                <a:sym typeface="Amatic SC"/>
              </a:rPr>
              <a:t>Kommt zu uns! Besucht unsere Stadt! </a:t>
            </a:r>
            <a:br>
              <a:rPr b="1" lang="pl" sz="3000">
                <a:solidFill>
                  <a:srgbClr val="351C75"/>
                </a:solidFill>
                <a:latin typeface="Amatic SC"/>
                <a:ea typeface="Amatic SC"/>
                <a:cs typeface="Amatic SC"/>
                <a:sym typeface="Amatic SC"/>
              </a:rPr>
            </a:br>
            <a:r>
              <a:rPr b="1" lang="pl" sz="3000">
                <a:solidFill>
                  <a:srgbClr val="351C75"/>
                </a:solidFill>
                <a:latin typeface="Amatic SC"/>
                <a:ea typeface="Amatic SC"/>
                <a:cs typeface="Amatic SC"/>
                <a:sym typeface="Amatic SC"/>
              </a:rPr>
              <a:t>Wir laden zur Zusammenarbeit ein.</a:t>
            </a:r>
            <a:br>
              <a:rPr b="1" lang="pl" sz="3000">
                <a:solidFill>
                  <a:srgbClr val="351C75"/>
                </a:solidFill>
                <a:latin typeface="Amatic SC"/>
                <a:ea typeface="Amatic SC"/>
                <a:cs typeface="Amatic SC"/>
                <a:sym typeface="Amatic SC"/>
              </a:rPr>
            </a:br>
            <a:r>
              <a:rPr b="1" lang="pl" sz="3000">
                <a:solidFill>
                  <a:srgbClr val="351C75"/>
                </a:solidFill>
                <a:latin typeface="Amatic SC"/>
                <a:ea typeface="Amatic SC"/>
                <a:cs typeface="Amatic SC"/>
                <a:sym typeface="Amatic SC"/>
              </a:rPr>
              <a:t>Sehr gern nehmen wir an der Suche </a:t>
            </a:r>
            <a:br>
              <a:rPr b="1" lang="pl" sz="3000">
                <a:solidFill>
                  <a:srgbClr val="351C75"/>
                </a:solidFill>
                <a:latin typeface="Amatic SC"/>
                <a:ea typeface="Amatic SC"/>
                <a:cs typeface="Amatic SC"/>
                <a:sym typeface="Amatic SC"/>
              </a:rPr>
            </a:br>
            <a:r>
              <a:rPr b="1" lang="pl" sz="3000">
                <a:solidFill>
                  <a:srgbClr val="351C75"/>
                </a:solidFill>
                <a:latin typeface="Amatic SC"/>
                <a:ea typeface="Amatic SC"/>
                <a:cs typeface="Amatic SC"/>
                <a:sym typeface="Amatic SC"/>
              </a:rPr>
              <a:t>der polnischen Spuren in Deutschland teil.</a:t>
            </a:r>
            <a:endParaRPr b="1" sz="3000">
              <a:solidFill>
                <a:srgbClr val="351C75"/>
              </a:solidFill>
              <a:latin typeface="Amatic SC"/>
              <a:ea typeface="Amatic SC"/>
              <a:cs typeface="Amatic SC"/>
              <a:sym typeface="Amatic SC"/>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pic>
        <p:nvPicPr>
          <p:cNvPr id="266" name="Google Shape;266;p36"/>
          <p:cNvPicPr preferRelativeResize="0"/>
          <p:nvPr/>
        </p:nvPicPr>
        <p:blipFill rotWithShape="1">
          <a:blip r:embed="rId3">
            <a:alphaModFix/>
          </a:blip>
          <a:srcRect b="0" l="0" r="0" t="0"/>
          <a:stretch/>
        </p:blipFill>
        <p:spPr>
          <a:xfrm>
            <a:off x="3300074" y="2835825"/>
            <a:ext cx="2697975" cy="19729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0" name="Shape 270"/>
        <p:cNvGrpSpPr/>
        <p:nvPr/>
      </p:nvGrpSpPr>
      <p:grpSpPr>
        <a:xfrm>
          <a:off x="0" y="0"/>
          <a:ext cx="0" cy="0"/>
          <a:chOff x="0" y="0"/>
          <a:chExt cx="0" cy="0"/>
        </a:xfrm>
      </p:grpSpPr>
      <p:sp>
        <p:nvSpPr>
          <p:cNvPr id="271" name="Google Shape;271;p37"/>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t>Herzlichen Dank</a:t>
            </a:r>
            <a:endParaRPr/>
          </a:p>
        </p:txBody>
      </p:sp>
      <p:sp>
        <p:nvSpPr>
          <p:cNvPr id="272" name="Google Shape;272;p37"/>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0" lvl="0" marL="0" rtl="0" algn="ctr">
              <a:lnSpc>
                <a:spcPct val="107000"/>
              </a:lnSpc>
              <a:spcBef>
                <a:spcPts val="0"/>
              </a:spcBef>
              <a:spcAft>
                <a:spcPts val="0"/>
              </a:spcAft>
              <a:buNone/>
            </a:pPr>
            <a:r>
              <a:rPr b="1" lang="pl" sz="3000">
                <a:solidFill>
                  <a:srgbClr val="FF0000"/>
                </a:solidFill>
                <a:latin typeface="Amatic SC"/>
                <a:ea typeface="Amatic SC"/>
                <a:cs typeface="Amatic SC"/>
                <a:sym typeface="Amatic SC"/>
              </a:rPr>
              <a:t>Besonderer Dank geht sowohl an die</a:t>
            </a:r>
            <a:endParaRPr b="1" sz="3000">
              <a:solidFill>
                <a:srgbClr val="FF0000"/>
              </a:solidFill>
              <a:latin typeface="Amatic SC"/>
              <a:ea typeface="Amatic SC"/>
              <a:cs typeface="Amatic SC"/>
              <a:sym typeface="Amatic SC"/>
            </a:endParaRPr>
          </a:p>
          <a:p>
            <a:pPr indent="0" lvl="0" marL="0" rtl="0" algn="ctr">
              <a:lnSpc>
                <a:spcPct val="107000"/>
              </a:lnSpc>
              <a:spcBef>
                <a:spcPts val="0"/>
              </a:spcBef>
              <a:spcAft>
                <a:spcPts val="0"/>
              </a:spcAft>
              <a:buNone/>
            </a:pPr>
            <a:r>
              <a:rPr b="1" lang="pl" sz="3000">
                <a:solidFill>
                  <a:srgbClr val="FF0000"/>
                </a:solidFill>
                <a:latin typeface="Amatic SC"/>
                <a:ea typeface="Amatic SC"/>
                <a:cs typeface="Amatic SC"/>
                <a:sym typeface="Amatic SC"/>
              </a:rPr>
              <a:t>veranstalter und die projektpartner als auch an</a:t>
            </a:r>
            <a:endParaRPr b="1" sz="3000">
              <a:solidFill>
                <a:srgbClr val="FF0000"/>
              </a:solidFill>
              <a:latin typeface="Amatic SC"/>
              <a:ea typeface="Amatic SC"/>
              <a:cs typeface="Amatic SC"/>
              <a:sym typeface="Amatic SC"/>
            </a:endParaRPr>
          </a:p>
          <a:p>
            <a:pPr indent="0" lvl="0" marL="0" rtl="0" algn="ctr">
              <a:lnSpc>
                <a:spcPct val="107000"/>
              </a:lnSpc>
              <a:spcBef>
                <a:spcPts val="0"/>
              </a:spcBef>
              <a:spcAft>
                <a:spcPts val="0"/>
              </a:spcAft>
              <a:buNone/>
            </a:pPr>
            <a:r>
              <a:rPr b="1" lang="pl" sz="3000">
                <a:solidFill>
                  <a:srgbClr val="FF0000"/>
                </a:solidFill>
                <a:latin typeface="Amatic SC"/>
                <a:ea typeface="Amatic SC"/>
                <a:cs typeface="Amatic SC"/>
                <a:sym typeface="Amatic SC"/>
              </a:rPr>
              <a:t>die Moderatorinnen von eTwinning:</a:t>
            </a:r>
            <a:endParaRPr b="1" sz="3000">
              <a:solidFill>
                <a:srgbClr val="FF0000"/>
              </a:solidFill>
              <a:latin typeface="Amatic SC"/>
              <a:ea typeface="Amatic SC"/>
              <a:cs typeface="Amatic SC"/>
              <a:sym typeface="Amatic SC"/>
            </a:endParaRPr>
          </a:p>
          <a:p>
            <a:pPr indent="0" lvl="0" marL="0" rtl="0" algn="ctr">
              <a:spcBef>
                <a:spcPts val="0"/>
              </a:spcBef>
              <a:spcAft>
                <a:spcPts val="0"/>
              </a:spcAft>
              <a:buNone/>
            </a:pPr>
            <a:r>
              <a:rPr b="1" lang="pl" sz="3000">
                <a:solidFill>
                  <a:srgbClr val="FF0000"/>
                </a:solidFill>
                <a:latin typeface="Amatic SC"/>
                <a:ea typeface="Amatic SC"/>
                <a:cs typeface="Amatic SC"/>
                <a:sym typeface="Amatic SC"/>
              </a:rPr>
              <a:t>Alina Wujcik, Celina Świebocka und Magdalena Bochmann </a:t>
            </a:r>
            <a:endParaRPr b="1" sz="3000">
              <a:solidFill>
                <a:srgbClr val="FF0000"/>
              </a:solidFill>
              <a:latin typeface="Amatic SC"/>
              <a:ea typeface="Amatic SC"/>
              <a:cs typeface="Amatic SC"/>
              <a:sym typeface="Amatic SC"/>
            </a:endParaRPr>
          </a:p>
          <a:p>
            <a:pPr indent="0" lvl="0" marL="0" rtl="0" algn="ctr">
              <a:spcBef>
                <a:spcPts val="1600"/>
              </a:spcBef>
              <a:spcAft>
                <a:spcPts val="1600"/>
              </a:spcAft>
              <a:buNone/>
            </a:pPr>
            <a:r>
              <a:rPr b="1" lang="pl" sz="3000">
                <a:solidFill>
                  <a:srgbClr val="FF0000"/>
                </a:solidFill>
                <a:latin typeface="Amatic SC"/>
                <a:ea typeface="Amatic SC"/>
                <a:cs typeface="Amatic SC"/>
                <a:sym typeface="Amatic SC"/>
              </a:rPr>
              <a:t>Vielen Dank!</a:t>
            </a:r>
            <a:endParaRPr b="1" sz="3000">
              <a:solidFill>
                <a:srgbClr val="FF0000"/>
              </a:solidFill>
              <a:latin typeface="Amatic SC"/>
              <a:ea typeface="Amatic SC"/>
              <a:cs typeface="Amatic SC"/>
              <a:sym typeface="Amatic SC"/>
            </a:endParaRPr>
          </a:p>
        </p:txBody>
      </p:sp>
      <p:pic>
        <p:nvPicPr>
          <p:cNvPr id="273" name="Google Shape;273;p37"/>
          <p:cNvPicPr preferRelativeResize="0"/>
          <p:nvPr/>
        </p:nvPicPr>
        <p:blipFill>
          <a:blip r:embed="rId3">
            <a:alphaModFix/>
          </a:blip>
          <a:stretch>
            <a:fillRect/>
          </a:stretch>
        </p:blipFill>
        <p:spPr>
          <a:xfrm>
            <a:off x="204298" y="1459598"/>
            <a:ext cx="1598475" cy="13018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 name="Shape 70"/>
        <p:cNvGrpSpPr/>
        <p:nvPr/>
      </p:nvGrpSpPr>
      <p:grpSpPr>
        <a:xfrm>
          <a:off x="0" y="0"/>
          <a:ext cx="0" cy="0"/>
          <a:chOff x="0" y="0"/>
          <a:chExt cx="0" cy="0"/>
        </a:xfrm>
      </p:grpSpPr>
      <p:sp>
        <p:nvSpPr>
          <p:cNvPr id="71" name="Google Shape;71;p15"/>
          <p:cNvSpPr txBox="1"/>
          <p:nvPr>
            <p:ph type="title"/>
          </p:nvPr>
        </p:nvSpPr>
        <p:spPr>
          <a:xfrm>
            <a:off x="2802750" y="802500"/>
            <a:ext cx="3538500" cy="3538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pl">
                <a:solidFill>
                  <a:srgbClr val="FF0000"/>
                </a:solidFill>
              </a:rPr>
              <a:t>projektziele</a:t>
            </a:r>
            <a:endParaRPr>
              <a:solidFill>
                <a:srgbClr val="FF0000"/>
              </a:solidFill>
            </a:endParaRPr>
          </a:p>
        </p:txBody>
      </p:sp>
      <p:sp>
        <p:nvSpPr>
          <p:cNvPr id="72" name="Google Shape;72;p15"/>
          <p:cNvSpPr/>
          <p:nvPr/>
        </p:nvSpPr>
        <p:spPr>
          <a:xfrm>
            <a:off x="6624925" y="261500"/>
            <a:ext cx="2037600" cy="18594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5"/>
          <p:cNvSpPr/>
          <p:nvPr/>
        </p:nvSpPr>
        <p:spPr>
          <a:xfrm>
            <a:off x="481475" y="2707125"/>
            <a:ext cx="2037600" cy="18594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5"/>
          <p:cNvSpPr/>
          <p:nvPr/>
        </p:nvSpPr>
        <p:spPr>
          <a:xfrm>
            <a:off x="481475" y="261500"/>
            <a:ext cx="2037600" cy="18594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5"/>
          <p:cNvSpPr/>
          <p:nvPr/>
        </p:nvSpPr>
        <p:spPr>
          <a:xfrm>
            <a:off x="6624925" y="2707125"/>
            <a:ext cx="2037600" cy="18594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5"/>
          <p:cNvSpPr txBox="1"/>
          <p:nvPr/>
        </p:nvSpPr>
        <p:spPr>
          <a:xfrm>
            <a:off x="545075" y="802500"/>
            <a:ext cx="1910400" cy="53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pl" sz="1800">
                <a:latin typeface="Amatic SC"/>
                <a:ea typeface="Amatic SC"/>
                <a:cs typeface="Amatic SC"/>
                <a:sym typeface="Amatic SC"/>
              </a:rPr>
              <a:t>Die Zusammenarbeit mit den Partnern aus beiden regionen</a:t>
            </a:r>
            <a:endParaRPr b="1" sz="1800">
              <a:latin typeface="Amatic SC"/>
              <a:ea typeface="Amatic SC"/>
              <a:cs typeface="Amatic SC"/>
              <a:sym typeface="Amatic SC"/>
            </a:endParaRPr>
          </a:p>
        </p:txBody>
      </p:sp>
      <p:sp>
        <p:nvSpPr>
          <p:cNvPr id="77" name="Google Shape;77;p15"/>
          <p:cNvSpPr txBox="1"/>
          <p:nvPr/>
        </p:nvSpPr>
        <p:spPr>
          <a:xfrm>
            <a:off x="659975" y="2985600"/>
            <a:ext cx="1578900" cy="82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pl" sz="1800">
                <a:latin typeface="Amatic SC"/>
                <a:ea typeface="Amatic SC"/>
                <a:cs typeface="Amatic SC"/>
                <a:sym typeface="Amatic SC"/>
              </a:rPr>
              <a:t>die nutzung des twinspace  zur präsentation der projektergebnisse</a:t>
            </a:r>
            <a:endParaRPr b="1" sz="1800">
              <a:latin typeface="Amatic SC"/>
              <a:ea typeface="Amatic SC"/>
              <a:cs typeface="Amatic SC"/>
              <a:sym typeface="Amatic SC"/>
            </a:endParaRPr>
          </a:p>
        </p:txBody>
      </p:sp>
      <p:sp>
        <p:nvSpPr>
          <p:cNvPr id="78" name="Google Shape;78;p15"/>
          <p:cNvSpPr txBox="1"/>
          <p:nvPr/>
        </p:nvSpPr>
        <p:spPr>
          <a:xfrm>
            <a:off x="6688525" y="611625"/>
            <a:ext cx="1910400" cy="662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pl" sz="1800">
                <a:latin typeface="Amatic SC"/>
                <a:ea typeface="Amatic SC"/>
                <a:cs typeface="Amatic SC"/>
                <a:sym typeface="Amatic SC"/>
              </a:rPr>
              <a:t>Das wecken des interesses an beiden regionen, ihrer kultur, ihren menschen und ihrer sprache</a:t>
            </a:r>
            <a:endParaRPr b="1" sz="1800">
              <a:latin typeface="Amatic SC"/>
              <a:ea typeface="Amatic SC"/>
              <a:cs typeface="Amatic SC"/>
              <a:sym typeface="Amatic SC"/>
            </a:endParaRPr>
          </a:p>
        </p:txBody>
      </p:sp>
      <p:sp>
        <p:nvSpPr>
          <p:cNvPr id="79" name="Google Shape;79;p15"/>
          <p:cNvSpPr txBox="1"/>
          <p:nvPr/>
        </p:nvSpPr>
        <p:spPr>
          <a:xfrm>
            <a:off x="6905125" y="3227575"/>
            <a:ext cx="1490100" cy="82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Source Code Pro"/>
              <a:ea typeface="Source Code Pro"/>
              <a:cs typeface="Source Code Pro"/>
              <a:sym typeface="Source Code Pro"/>
            </a:endParaRPr>
          </a:p>
        </p:txBody>
      </p:sp>
      <p:sp>
        <p:nvSpPr>
          <p:cNvPr id="80" name="Google Shape;80;p15"/>
          <p:cNvSpPr txBox="1"/>
          <p:nvPr/>
        </p:nvSpPr>
        <p:spPr>
          <a:xfrm>
            <a:off x="6771325" y="3197475"/>
            <a:ext cx="1744800" cy="878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pl" sz="1800">
                <a:latin typeface="Amatic SC"/>
                <a:ea typeface="Amatic SC"/>
                <a:cs typeface="Amatic SC"/>
                <a:sym typeface="Amatic SC"/>
              </a:rPr>
              <a:t>die entwicklung der kreativität der schÜler und der lehrer</a:t>
            </a:r>
            <a:endParaRPr b="1" sz="1800">
              <a:latin typeface="Amatic SC"/>
              <a:ea typeface="Amatic SC"/>
              <a:cs typeface="Amatic SC"/>
              <a:sym typeface="Amatic SC"/>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 name="Shape 84"/>
        <p:cNvGrpSpPr/>
        <p:nvPr/>
      </p:nvGrpSpPr>
      <p:grpSpPr>
        <a:xfrm>
          <a:off x="0" y="0"/>
          <a:ext cx="0" cy="0"/>
          <a:chOff x="0" y="0"/>
          <a:chExt cx="0" cy="0"/>
        </a:xfrm>
      </p:grpSpPr>
      <p:sp>
        <p:nvSpPr>
          <p:cNvPr id="85" name="Google Shape;85;p16"/>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t>Projektarbeit</a:t>
            </a:r>
            <a:endParaRPr/>
          </a:p>
        </p:txBody>
      </p:sp>
      <p:sp>
        <p:nvSpPr>
          <p:cNvPr id="86" name="Google Shape;86;p16"/>
          <p:cNvSpPr txBox="1"/>
          <p:nvPr>
            <p:ph idx="1" type="body"/>
          </p:nvPr>
        </p:nvSpPr>
        <p:spPr>
          <a:xfrm>
            <a:off x="311700" y="901650"/>
            <a:ext cx="8520600" cy="39696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rPr b="1" lang="pl" sz="3000">
                <a:solidFill>
                  <a:srgbClr val="073763"/>
                </a:solidFill>
                <a:latin typeface="Amatic SC"/>
                <a:ea typeface="Amatic SC"/>
                <a:cs typeface="Amatic SC"/>
                <a:sym typeface="Amatic SC"/>
              </a:rPr>
              <a:t>T</a:t>
            </a:r>
            <a:r>
              <a:rPr b="1" lang="pl" sz="2400">
                <a:solidFill>
                  <a:srgbClr val="073763"/>
                </a:solidFill>
                <a:latin typeface="Amatic SC"/>
                <a:ea typeface="Amatic SC"/>
                <a:cs typeface="Amatic SC"/>
                <a:sym typeface="Amatic SC"/>
              </a:rPr>
              <a:t>ermin </a:t>
            </a:r>
            <a:r>
              <a:rPr b="1" lang="pl" sz="2400">
                <a:solidFill>
                  <a:srgbClr val="073763"/>
                </a:solidFill>
                <a:latin typeface="Amatic SC"/>
                <a:ea typeface="Amatic SC"/>
                <a:cs typeface="Amatic SC"/>
                <a:sym typeface="Amatic SC"/>
              </a:rPr>
              <a:t>des Wettbewerbs</a:t>
            </a:r>
            <a:r>
              <a:rPr b="1" lang="pl" sz="2400">
                <a:solidFill>
                  <a:srgbClr val="351C75"/>
                </a:solidFill>
                <a:latin typeface="Amatic SC"/>
                <a:ea typeface="Amatic SC"/>
                <a:cs typeface="Amatic SC"/>
                <a:sym typeface="Amatic SC"/>
              </a:rPr>
              <a:t>:</a:t>
            </a:r>
            <a:r>
              <a:rPr b="1" lang="pl" sz="2400">
                <a:solidFill>
                  <a:srgbClr val="000000"/>
                </a:solidFill>
                <a:latin typeface="Amatic SC"/>
                <a:ea typeface="Amatic SC"/>
                <a:cs typeface="Amatic SC"/>
                <a:sym typeface="Amatic SC"/>
              </a:rPr>
              <a:t> von Dezember 2018 bis Mai 2019</a:t>
            </a:r>
            <a:endParaRPr b="1" sz="2400">
              <a:solidFill>
                <a:srgbClr val="000000"/>
              </a:solidFill>
              <a:latin typeface="Amatic SC"/>
              <a:ea typeface="Amatic SC"/>
              <a:cs typeface="Amatic SC"/>
              <a:sym typeface="Amatic SC"/>
            </a:endParaRPr>
          </a:p>
          <a:p>
            <a:pPr indent="0" lvl="0" marL="0" rtl="0" algn="just">
              <a:spcBef>
                <a:spcPts val="1600"/>
              </a:spcBef>
              <a:spcAft>
                <a:spcPts val="0"/>
              </a:spcAft>
              <a:buNone/>
            </a:pPr>
            <a:r>
              <a:rPr b="1" lang="pl" sz="2400">
                <a:solidFill>
                  <a:srgbClr val="351C75"/>
                </a:solidFill>
                <a:latin typeface="Amatic SC"/>
                <a:ea typeface="Amatic SC"/>
                <a:cs typeface="Amatic SC"/>
                <a:sym typeface="Amatic SC"/>
              </a:rPr>
              <a:t>Ergebnisse:</a:t>
            </a:r>
            <a:r>
              <a:rPr b="1" lang="pl" sz="2400">
                <a:solidFill>
                  <a:srgbClr val="000000"/>
                </a:solidFill>
                <a:latin typeface="Amatic SC"/>
                <a:ea typeface="Amatic SC"/>
                <a:cs typeface="Amatic SC"/>
                <a:sym typeface="Amatic SC"/>
              </a:rPr>
              <a:t> Fotos, Präsentationen, Filme, Wissensquiz für das Projekt,</a:t>
            </a:r>
            <a:br>
              <a:rPr b="1" lang="pl" sz="2400">
                <a:solidFill>
                  <a:srgbClr val="000000"/>
                </a:solidFill>
                <a:latin typeface="Amatic SC"/>
                <a:ea typeface="Amatic SC"/>
                <a:cs typeface="Amatic SC"/>
                <a:sym typeface="Amatic SC"/>
              </a:rPr>
            </a:br>
            <a:r>
              <a:rPr b="1" lang="pl" sz="2400">
                <a:solidFill>
                  <a:srgbClr val="000000"/>
                </a:solidFill>
                <a:latin typeface="Amatic SC"/>
                <a:ea typeface="Amatic SC"/>
                <a:cs typeface="Amatic SC"/>
                <a:sym typeface="Amatic SC"/>
              </a:rPr>
              <a:t>eBooks, viele</a:t>
            </a:r>
            <a:r>
              <a:rPr b="1" lang="pl" sz="2400">
                <a:solidFill>
                  <a:srgbClr val="000000"/>
                </a:solidFill>
                <a:latin typeface="Amatic SC"/>
                <a:ea typeface="Amatic SC"/>
                <a:cs typeface="Amatic SC"/>
                <a:sym typeface="Amatic SC"/>
              </a:rPr>
              <a:t> neuen it-Tools kennenlernen (Padlet,storyjumper,vimeo, Kizoa,magisto...)</a:t>
            </a:r>
            <a:br>
              <a:rPr b="1" lang="pl" sz="2400">
                <a:solidFill>
                  <a:srgbClr val="000000"/>
                </a:solidFill>
                <a:latin typeface="Amatic SC"/>
                <a:ea typeface="Amatic SC"/>
                <a:cs typeface="Amatic SC"/>
                <a:sym typeface="Amatic SC"/>
              </a:rPr>
            </a:br>
            <a:br>
              <a:rPr b="1" lang="pl" sz="2400">
                <a:solidFill>
                  <a:srgbClr val="000000"/>
                </a:solidFill>
                <a:latin typeface="Amatic SC"/>
                <a:ea typeface="Amatic SC"/>
                <a:cs typeface="Amatic SC"/>
                <a:sym typeface="Amatic SC"/>
              </a:rPr>
            </a:br>
            <a:r>
              <a:rPr b="1" lang="pl" sz="2400">
                <a:solidFill>
                  <a:srgbClr val="351C75"/>
                </a:solidFill>
                <a:latin typeface="Amatic SC"/>
                <a:ea typeface="Amatic SC"/>
                <a:cs typeface="Amatic SC"/>
                <a:sym typeface="Amatic SC"/>
              </a:rPr>
              <a:t>Zusammenarbeit</a:t>
            </a:r>
            <a:r>
              <a:rPr b="1" lang="pl" sz="2400">
                <a:solidFill>
                  <a:srgbClr val="000000"/>
                </a:solidFill>
                <a:latin typeface="Amatic SC"/>
                <a:ea typeface="Amatic SC"/>
                <a:cs typeface="Amatic SC"/>
                <a:sym typeface="Amatic SC"/>
              </a:rPr>
              <a:t>: gemeinsame Erstellung des Planes, Themenauswahl, Online Treffen, Erstellung der Präsentationen, Albumen, stadtspiel in lodz, LOgo - abstimmung, Wissensquiz über  Stuttgart, Umfragen</a:t>
            </a:r>
            <a:endParaRPr b="1" sz="2400">
              <a:solidFill>
                <a:srgbClr val="000000"/>
              </a:solidFill>
              <a:latin typeface="Amatic SC"/>
              <a:ea typeface="Amatic SC"/>
              <a:cs typeface="Amatic SC"/>
              <a:sym typeface="Amatic SC"/>
            </a:endParaRPr>
          </a:p>
          <a:p>
            <a:pPr indent="0" lvl="0" marL="0" rtl="0" algn="just">
              <a:spcBef>
                <a:spcPts val="1600"/>
              </a:spcBef>
              <a:spcAft>
                <a:spcPts val="0"/>
              </a:spcAft>
              <a:buNone/>
            </a:pPr>
            <a:r>
              <a:rPr b="1" lang="pl" sz="2400">
                <a:solidFill>
                  <a:srgbClr val="000000"/>
                </a:solidFill>
                <a:latin typeface="Amatic SC"/>
                <a:ea typeface="Amatic SC"/>
                <a:cs typeface="Amatic SC"/>
                <a:sym typeface="Amatic SC"/>
              </a:rPr>
              <a:t>Die PArtner können sich bis ende September um das Qualitätslabel bewerben</a:t>
            </a:r>
            <a:endParaRPr sz="2400">
              <a:solidFill>
                <a:srgbClr val="000000"/>
              </a:solidFill>
              <a:latin typeface="Amatic SC"/>
              <a:ea typeface="Amatic SC"/>
              <a:cs typeface="Amatic SC"/>
              <a:sym typeface="Amatic SC"/>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 name="Shape 90"/>
        <p:cNvGrpSpPr/>
        <p:nvPr/>
      </p:nvGrpSpPr>
      <p:grpSpPr>
        <a:xfrm>
          <a:off x="0" y="0"/>
          <a:ext cx="0" cy="0"/>
          <a:chOff x="0" y="0"/>
          <a:chExt cx="0" cy="0"/>
        </a:xfrm>
      </p:grpSpPr>
      <p:sp>
        <p:nvSpPr>
          <p:cNvPr id="91" name="Google Shape;91;p17"/>
          <p:cNvSpPr txBox="1"/>
          <p:nvPr/>
        </p:nvSpPr>
        <p:spPr>
          <a:xfrm>
            <a:off x="842575" y="452700"/>
            <a:ext cx="3729300" cy="112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pl" sz="4200">
                <a:solidFill>
                  <a:schemeClr val="accent1"/>
                </a:solidFill>
                <a:latin typeface="Amatic SC"/>
                <a:ea typeface="Amatic SC"/>
                <a:cs typeface="Amatic SC"/>
                <a:sym typeface="Amatic SC"/>
              </a:rPr>
              <a:t>ARBEITEN AUF DER </a:t>
            </a:r>
            <a:br>
              <a:rPr b="1" lang="pl" sz="4200">
                <a:solidFill>
                  <a:schemeClr val="accent1"/>
                </a:solidFill>
                <a:latin typeface="Amatic SC"/>
                <a:ea typeface="Amatic SC"/>
                <a:cs typeface="Amatic SC"/>
                <a:sym typeface="Amatic SC"/>
              </a:rPr>
            </a:br>
            <a:r>
              <a:rPr b="1" lang="pl" sz="4200">
                <a:solidFill>
                  <a:schemeClr val="accent1"/>
                </a:solidFill>
                <a:latin typeface="Amatic SC"/>
                <a:ea typeface="Amatic SC"/>
                <a:cs typeface="Amatic SC"/>
                <a:sym typeface="Amatic SC"/>
              </a:rPr>
              <a:t>TWINSPACE PLATFORM</a:t>
            </a:r>
            <a:endParaRPr b="1" sz="4200">
              <a:solidFill>
                <a:schemeClr val="accent1"/>
              </a:solidFill>
              <a:latin typeface="Amatic SC"/>
              <a:ea typeface="Amatic SC"/>
              <a:cs typeface="Amatic SC"/>
              <a:sym typeface="Amatic SC"/>
            </a:endParaRPr>
          </a:p>
          <a:p>
            <a:pPr indent="0" lvl="0" marL="0" rtl="0" algn="l">
              <a:spcBef>
                <a:spcPts val="0"/>
              </a:spcBef>
              <a:spcAft>
                <a:spcPts val="0"/>
              </a:spcAft>
              <a:buNone/>
            </a:pPr>
            <a:r>
              <a:t/>
            </a:r>
            <a:endParaRPr>
              <a:latin typeface="Source Code Pro"/>
              <a:ea typeface="Source Code Pro"/>
              <a:cs typeface="Source Code Pro"/>
              <a:sym typeface="Source Code Pro"/>
            </a:endParaRPr>
          </a:p>
        </p:txBody>
      </p:sp>
      <p:pic>
        <p:nvPicPr>
          <p:cNvPr id="92" name="Google Shape;92;p17"/>
          <p:cNvPicPr preferRelativeResize="0"/>
          <p:nvPr/>
        </p:nvPicPr>
        <p:blipFill>
          <a:blip r:embed="rId3">
            <a:alphaModFix/>
          </a:blip>
          <a:stretch>
            <a:fillRect/>
          </a:stretch>
        </p:blipFill>
        <p:spPr>
          <a:xfrm>
            <a:off x="5047800" y="2680325"/>
            <a:ext cx="3092274" cy="2321250"/>
          </a:xfrm>
          <a:prstGeom prst="rect">
            <a:avLst/>
          </a:prstGeom>
          <a:noFill/>
          <a:ln>
            <a:noFill/>
          </a:ln>
        </p:spPr>
      </p:pic>
      <p:pic>
        <p:nvPicPr>
          <p:cNvPr id="93" name="Google Shape;93;p17"/>
          <p:cNvPicPr preferRelativeResize="0"/>
          <p:nvPr/>
        </p:nvPicPr>
        <p:blipFill>
          <a:blip r:embed="rId4">
            <a:alphaModFix/>
          </a:blip>
          <a:stretch>
            <a:fillRect/>
          </a:stretch>
        </p:blipFill>
        <p:spPr>
          <a:xfrm>
            <a:off x="4460800" y="217150"/>
            <a:ext cx="4266275" cy="3199700"/>
          </a:xfrm>
          <a:prstGeom prst="rect">
            <a:avLst/>
          </a:prstGeom>
          <a:noFill/>
          <a:ln>
            <a:noFill/>
          </a:ln>
        </p:spPr>
      </p:pic>
      <p:pic>
        <p:nvPicPr>
          <p:cNvPr id="94" name="Google Shape;94;p17"/>
          <p:cNvPicPr preferRelativeResize="0"/>
          <p:nvPr/>
        </p:nvPicPr>
        <p:blipFill>
          <a:blip r:embed="rId5">
            <a:alphaModFix/>
          </a:blip>
          <a:stretch>
            <a:fillRect/>
          </a:stretch>
        </p:blipFill>
        <p:spPr>
          <a:xfrm>
            <a:off x="449175" y="1954250"/>
            <a:ext cx="3859225" cy="289512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 name="Shape 98"/>
        <p:cNvGrpSpPr/>
        <p:nvPr/>
      </p:nvGrpSpPr>
      <p:grpSpPr>
        <a:xfrm>
          <a:off x="0" y="0"/>
          <a:ext cx="0" cy="0"/>
          <a:chOff x="0" y="0"/>
          <a:chExt cx="0" cy="0"/>
        </a:xfrm>
      </p:grpSpPr>
      <p:sp>
        <p:nvSpPr>
          <p:cNvPr id="99" name="Google Shape;99;p18"/>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t>Themen des Projekts</a:t>
            </a:r>
            <a:endParaRPr/>
          </a:p>
        </p:txBody>
      </p:sp>
      <p:sp>
        <p:nvSpPr>
          <p:cNvPr id="100" name="Google Shape;100;p18"/>
          <p:cNvSpPr txBox="1"/>
          <p:nvPr>
            <p:ph idx="1" type="body"/>
          </p:nvPr>
        </p:nvSpPr>
        <p:spPr>
          <a:xfrm>
            <a:off x="311700" y="1215925"/>
            <a:ext cx="5449200" cy="360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pl" sz="2400">
                <a:solidFill>
                  <a:srgbClr val="FF0000"/>
                </a:solidFill>
                <a:latin typeface="Amatic SC"/>
                <a:ea typeface="Amatic SC"/>
                <a:cs typeface="Amatic SC"/>
                <a:sym typeface="Amatic SC"/>
              </a:rPr>
              <a:t>Von Anfang an gab es 3 Themen zur Auswahl:</a:t>
            </a:r>
            <a:endParaRPr b="1" sz="2400">
              <a:solidFill>
                <a:srgbClr val="FF0000"/>
              </a:solidFill>
              <a:latin typeface="Amatic SC"/>
              <a:ea typeface="Amatic SC"/>
              <a:cs typeface="Amatic SC"/>
              <a:sym typeface="Amatic SC"/>
            </a:endParaRPr>
          </a:p>
          <a:p>
            <a:pPr indent="-381000" lvl="0" marL="457200" rtl="0" algn="l">
              <a:spcBef>
                <a:spcPts val="1600"/>
              </a:spcBef>
              <a:spcAft>
                <a:spcPts val="0"/>
              </a:spcAft>
              <a:buClr>
                <a:srgbClr val="FF0000"/>
              </a:buClr>
              <a:buSzPts val="2400"/>
              <a:buFont typeface="Amatic SC"/>
              <a:buChar char="-"/>
            </a:pPr>
            <a:r>
              <a:rPr b="1" lang="pl" sz="2400">
                <a:solidFill>
                  <a:srgbClr val="FF0000"/>
                </a:solidFill>
                <a:latin typeface="Amatic SC"/>
                <a:ea typeface="Amatic SC"/>
                <a:cs typeface="Amatic SC"/>
                <a:sym typeface="Amatic SC"/>
              </a:rPr>
              <a:t>Kluge Erfinder Europas</a:t>
            </a:r>
            <a:endParaRPr b="1" sz="2400">
              <a:solidFill>
                <a:srgbClr val="FF0000"/>
              </a:solidFill>
              <a:latin typeface="Amatic SC"/>
              <a:ea typeface="Amatic SC"/>
              <a:cs typeface="Amatic SC"/>
              <a:sym typeface="Amatic SC"/>
            </a:endParaRPr>
          </a:p>
          <a:p>
            <a:pPr indent="-381000" lvl="0" marL="457200" rtl="0" algn="l">
              <a:spcBef>
                <a:spcPts val="0"/>
              </a:spcBef>
              <a:spcAft>
                <a:spcPts val="0"/>
              </a:spcAft>
              <a:buClr>
                <a:srgbClr val="FF0000"/>
              </a:buClr>
              <a:buSzPts val="2400"/>
              <a:buFont typeface="Amatic SC"/>
              <a:buChar char="-"/>
            </a:pPr>
            <a:r>
              <a:rPr b="1" lang="pl" sz="2400">
                <a:solidFill>
                  <a:srgbClr val="FF0000"/>
                </a:solidFill>
                <a:latin typeface="Amatic SC"/>
                <a:ea typeface="Amatic SC"/>
                <a:cs typeface="Amatic SC"/>
                <a:sym typeface="Amatic SC"/>
              </a:rPr>
              <a:t>Augen auf!</a:t>
            </a:r>
            <a:endParaRPr b="1" sz="2400">
              <a:solidFill>
                <a:srgbClr val="FF0000"/>
              </a:solidFill>
              <a:latin typeface="Amatic SC"/>
              <a:ea typeface="Amatic SC"/>
              <a:cs typeface="Amatic SC"/>
              <a:sym typeface="Amatic SC"/>
            </a:endParaRPr>
          </a:p>
          <a:p>
            <a:pPr indent="-381000" lvl="0" marL="457200" rtl="0" algn="l">
              <a:spcBef>
                <a:spcPts val="0"/>
              </a:spcBef>
              <a:spcAft>
                <a:spcPts val="0"/>
              </a:spcAft>
              <a:buClr>
                <a:srgbClr val="FF0000"/>
              </a:buClr>
              <a:buSzPts val="2400"/>
              <a:buFont typeface="Amatic SC"/>
              <a:buChar char="-"/>
            </a:pPr>
            <a:r>
              <a:rPr b="1" lang="pl" sz="2400">
                <a:solidFill>
                  <a:srgbClr val="FF0000"/>
                </a:solidFill>
                <a:latin typeface="Amatic SC"/>
                <a:ea typeface="Amatic SC"/>
                <a:cs typeface="Amatic SC"/>
                <a:sym typeface="Amatic SC"/>
              </a:rPr>
              <a:t>Street art - Vandalismus, Protest und Kunst</a:t>
            </a:r>
            <a:endParaRPr b="1" sz="2400">
              <a:solidFill>
                <a:srgbClr val="FF0000"/>
              </a:solidFill>
              <a:latin typeface="Amatic SC"/>
              <a:ea typeface="Amatic SC"/>
              <a:cs typeface="Amatic SC"/>
              <a:sym typeface="Amatic SC"/>
            </a:endParaRPr>
          </a:p>
          <a:p>
            <a:pPr indent="0" lvl="0" marL="89999" rtl="0" algn="l">
              <a:spcBef>
                <a:spcPts val="1600"/>
              </a:spcBef>
              <a:spcAft>
                <a:spcPts val="0"/>
              </a:spcAft>
              <a:buNone/>
            </a:pPr>
            <a:r>
              <a:rPr b="1" lang="pl" sz="2400">
                <a:solidFill>
                  <a:srgbClr val="FF0000"/>
                </a:solidFill>
                <a:latin typeface="Amatic SC"/>
                <a:ea typeface="Amatic SC"/>
                <a:cs typeface="Amatic SC"/>
                <a:sym typeface="Amatic SC"/>
              </a:rPr>
              <a:t>und </a:t>
            </a:r>
            <a:endParaRPr b="1" sz="2400">
              <a:solidFill>
                <a:srgbClr val="FF0000"/>
              </a:solidFill>
              <a:latin typeface="Amatic SC"/>
              <a:ea typeface="Amatic SC"/>
              <a:cs typeface="Amatic SC"/>
              <a:sym typeface="Amatic SC"/>
            </a:endParaRPr>
          </a:p>
          <a:p>
            <a:pPr indent="0" lvl="0" marL="89999" rtl="0" algn="l">
              <a:spcBef>
                <a:spcPts val="1600"/>
              </a:spcBef>
              <a:spcAft>
                <a:spcPts val="0"/>
              </a:spcAft>
              <a:buNone/>
            </a:pPr>
            <a:br>
              <a:rPr b="1" lang="pl" sz="2400">
                <a:solidFill>
                  <a:srgbClr val="FF0000"/>
                </a:solidFill>
                <a:latin typeface="Amatic SC"/>
                <a:ea typeface="Amatic SC"/>
                <a:cs typeface="Amatic SC"/>
                <a:sym typeface="Amatic SC"/>
              </a:rPr>
            </a:br>
            <a:r>
              <a:rPr b="1" lang="pl" sz="2400">
                <a:solidFill>
                  <a:srgbClr val="FF0000"/>
                </a:solidFill>
                <a:latin typeface="Amatic SC"/>
                <a:ea typeface="Amatic SC"/>
                <a:cs typeface="Amatic SC"/>
                <a:sym typeface="Amatic SC"/>
              </a:rPr>
              <a:t>- deutsche Spuren in Łódź, polnische Spuren in Stuttgart</a:t>
            </a:r>
            <a:endParaRPr b="1" sz="2400">
              <a:solidFill>
                <a:srgbClr val="FF0000"/>
              </a:solidFill>
              <a:latin typeface="Amatic SC"/>
              <a:ea typeface="Amatic SC"/>
              <a:cs typeface="Amatic SC"/>
              <a:sym typeface="Amatic SC"/>
            </a:endParaRPr>
          </a:p>
          <a:p>
            <a:pPr indent="0" lvl="0" marL="0" rtl="0" algn="l">
              <a:spcBef>
                <a:spcPts val="1600"/>
              </a:spcBef>
              <a:spcAft>
                <a:spcPts val="0"/>
              </a:spcAft>
              <a:buNone/>
            </a:pPr>
            <a:r>
              <a:t/>
            </a:r>
            <a:endParaRPr b="1" sz="2400">
              <a:solidFill>
                <a:srgbClr val="FF0000"/>
              </a:solidFill>
              <a:latin typeface="Amatic SC"/>
              <a:ea typeface="Amatic SC"/>
              <a:cs typeface="Amatic SC"/>
              <a:sym typeface="Amatic SC"/>
            </a:endParaRPr>
          </a:p>
          <a:p>
            <a:pPr indent="0" lvl="0" marL="0" rtl="0" algn="l">
              <a:spcBef>
                <a:spcPts val="1600"/>
              </a:spcBef>
              <a:spcAft>
                <a:spcPts val="0"/>
              </a:spcAft>
              <a:buNone/>
            </a:pPr>
            <a:r>
              <a:t/>
            </a:r>
            <a:endParaRPr b="1" sz="2400">
              <a:solidFill>
                <a:srgbClr val="FF0000"/>
              </a:solidFill>
              <a:latin typeface="Amatic SC"/>
              <a:ea typeface="Amatic SC"/>
              <a:cs typeface="Amatic SC"/>
              <a:sym typeface="Amatic SC"/>
            </a:endParaRPr>
          </a:p>
          <a:p>
            <a:pPr indent="0" lvl="0" marL="0" rtl="0" algn="l">
              <a:spcBef>
                <a:spcPts val="1600"/>
              </a:spcBef>
              <a:spcAft>
                <a:spcPts val="0"/>
              </a:spcAft>
              <a:buNone/>
            </a:pPr>
            <a:r>
              <a:t/>
            </a:r>
            <a:endParaRPr>
              <a:solidFill>
                <a:srgbClr val="FF0000"/>
              </a:solidFill>
            </a:endParaRPr>
          </a:p>
          <a:p>
            <a:pPr indent="0" lvl="0" marL="0" rtl="0" algn="l">
              <a:spcBef>
                <a:spcPts val="1600"/>
              </a:spcBef>
              <a:spcAft>
                <a:spcPts val="1600"/>
              </a:spcAft>
              <a:buNone/>
            </a:pPr>
            <a:r>
              <a:t/>
            </a:r>
            <a:endParaRPr/>
          </a:p>
        </p:txBody>
      </p:sp>
      <p:pic>
        <p:nvPicPr>
          <p:cNvPr id="101" name="Google Shape;101;p18"/>
          <p:cNvPicPr preferRelativeResize="0"/>
          <p:nvPr/>
        </p:nvPicPr>
        <p:blipFill>
          <a:blip r:embed="rId3">
            <a:alphaModFix/>
          </a:blip>
          <a:stretch>
            <a:fillRect/>
          </a:stretch>
        </p:blipFill>
        <p:spPr>
          <a:xfrm>
            <a:off x="5152200" y="352850"/>
            <a:ext cx="3408675" cy="35706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5" name="Shape 105"/>
        <p:cNvGrpSpPr/>
        <p:nvPr/>
      </p:nvGrpSpPr>
      <p:grpSpPr>
        <a:xfrm>
          <a:off x="0" y="0"/>
          <a:ext cx="0" cy="0"/>
          <a:chOff x="0" y="0"/>
          <a:chExt cx="0" cy="0"/>
        </a:xfrm>
      </p:grpSpPr>
      <p:sp>
        <p:nvSpPr>
          <p:cNvPr id="106" name="Google Shape;106;p19"/>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457200" rtl="0" algn="l">
              <a:lnSpc>
                <a:spcPct val="115000"/>
              </a:lnSpc>
              <a:spcBef>
                <a:spcPts val="0"/>
              </a:spcBef>
              <a:spcAft>
                <a:spcPts val="1600"/>
              </a:spcAft>
              <a:buNone/>
            </a:pPr>
            <a:r>
              <a:rPr lang="pl">
                <a:solidFill>
                  <a:srgbClr val="000000"/>
                </a:solidFill>
              </a:rPr>
              <a:t>Kluge Erfinder Europas</a:t>
            </a:r>
            <a:endParaRPr>
              <a:solidFill>
                <a:srgbClr val="000000"/>
              </a:solidFill>
            </a:endParaRPr>
          </a:p>
        </p:txBody>
      </p:sp>
      <p:sp>
        <p:nvSpPr>
          <p:cNvPr id="107" name="Google Shape;107;p19"/>
          <p:cNvSpPr txBox="1"/>
          <p:nvPr>
            <p:ph idx="1" type="body"/>
          </p:nvPr>
        </p:nvSpPr>
        <p:spPr>
          <a:xfrm>
            <a:off x="311700" y="1228675"/>
            <a:ext cx="8520600" cy="4182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t/>
            </a:r>
            <a:endParaRPr b="1" sz="2400">
              <a:solidFill>
                <a:srgbClr val="000000"/>
              </a:solidFill>
              <a:latin typeface="Amatic SC"/>
              <a:ea typeface="Amatic SC"/>
              <a:cs typeface="Amatic SC"/>
              <a:sym typeface="Amatic SC"/>
            </a:endParaRPr>
          </a:p>
          <a:p>
            <a:pPr indent="0" lvl="0" marL="0" rtl="0" algn="l">
              <a:spcBef>
                <a:spcPts val="1600"/>
              </a:spcBef>
              <a:spcAft>
                <a:spcPts val="1600"/>
              </a:spcAft>
              <a:buNone/>
            </a:pPr>
            <a:r>
              <a:t/>
            </a:r>
            <a:endParaRPr b="1" sz="2400">
              <a:latin typeface="Amatic SC"/>
              <a:ea typeface="Amatic SC"/>
              <a:cs typeface="Amatic SC"/>
              <a:sym typeface="Amatic SC"/>
            </a:endParaRPr>
          </a:p>
        </p:txBody>
      </p:sp>
      <p:pic>
        <p:nvPicPr>
          <p:cNvPr id="108" name="Google Shape;108;p19"/>
          <p:cNvPicPr preferRelativeResize="0"/>
          <p:nvPr/>
        </p:nvPicPr>
        <p:blipFill>
          <a:blip r:embed="rId3">
            <a:alphaModFix/>
          </a:blip>
          <a:stretch>
            <a:fillRect/>
          </a:stretch>
        </p:blipFill>
        <p:spPr>
          <a:xfrm>
            <a:off x="4442850" y="1365175"/>
            <a:ext cx="4552925" cy="3416825"/>
          </a:xfrm>
          <a:prstGeom prst="rect">
            <a:avLst/>
          </a:prstGeom>
          <a:noFill/>
          <a:ln>
            <a:noFill/>
          </a:ln>
        </p:spPr>
      </p:pic>
      <p:sp>
        <p:nvSpPr>
          <p:cNvPr id="109" name="Google Shape;109;p19"/>
          <p:cNvSpPr txBox="1"/>
          <p:nvPr/>
        </p:nvSpPr>
        <p:spPr>
          <a:xfrm>
            <a:off x="163475" y="1365175"/>
            <a:ext cx="4124700" cy="36474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b="1" lang="pl" sz="2400">
                <a:latin typeface="Amatic SC"/>
                <a:ea typeface="Amatic SC"/>
                <a:cs typeface="Amatic SC"/>
                <a:sym typeface="Amatic SC"/>
              </a:rPr>
              <a:t>Die Aufgabe der Partnerschulen bestand darin, die Informationen über berühmte Wissenschaftler zu finden. </a:t>
            </a:r>
            <a:endParaRPr b="1" sz="2400">
              <a:latin typeface="Amatic SC"/>
              <a:ea typeface="Amatic SC"/>
              <a:cs typeface="Amatic SC"/>
              <a:sym typeface="Amatic SC"/>
            </a:endParaRPr>
          </a:p>
          <a:p>
            <a:pPr indent="0" lvl="0" marL="0" rtl="0" algn="just">
              <a:spcBef>
                <a:spcPts val="0"/>
              </a:spcBef>
              <a:spcAft>
                <a:spcPts val="0"/>
              </a:spcAft>
              <a:buNone/>
            </a:pPr>
            <a:r>
              <a:rPr b="1" lang="pl" sz="2400">
                <a:latin typeface="Amatic SC"/>
                <a:ea typeface="Amatic SC"/>
                <a:cs typeface="Amatic SC"/>
                <a:sym typeface="Amatic SC"/>
              </a:rPr>
              <a:t>DIe Schüler sollten auch die Personen beschreiben. Sie  prüften, ob Entdeckungen und Erfindungen heutzutage nützlich sind</a:t>
            </a:r>
            <a:r>
              <a:rPr lang="pl" sz="2400">
                <a:latin typeface="Amatic SC"/>
                <a:ea typeface="Amatic SC"/>
                <a:cs typeface="Amatic SC"/>
                <a:sym typeface="Amatic SC"/>
              </a:rPr>
              <a:t>.</a:t>
            </a:r>
            <a:br>
              <a:rPr lang="pl" sz="2400">
                <a:latin typeface="Amatic SC"/>
                <a:ea typeface="Amatic SC"/>
                <a:cs typeface="Amatic SC"/>
                <a:sym typeface="Amatic SC"/>
              </a:rPr>
            </a:br>
            <a:endParaRPr>
              <a:latin typeface="Source Code Pro"/>
              <a:ea typeface="Source Code Pro"/>
              <a:cs typeface="Source Code Pro"/>
              <a:sym typeface="Source Code Pr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3" name="Shape 113"/>
        <p:cNvGrpSpPr/>
        <p:nvPr/>
      </p:nvGrpSpPr>
      <p:grpSpPr>
        <a:xfrm>
          <a:off x="0" y="0"/>
          <a:ext cx="0" cy="0"/>
          <a:chOff x="0" y="0"/>
          <a:chExt cx="0" cy="0"/>
        </a:xfrm>
      </p:grpSpPr>
      <p:sp>
        <p:nvSpPr>
          <p:cNvPr id="114" name="Google Shape;114;p20"/>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t>Augen auf!</a:t>
            </a:r>
            <a:endParaRPr/>
          </a:p>
        </p:txBody>
      </p:sp>
      <p:sp>
        <p:nvSpPr>
          <p:cNvPr id="115" name="Google Shape;115;p20"/>
          <p:cNvSpPr txBox="1"/>
          <p:nvPr>
            <p:ph idx="1" type="body"/>
          </p:nvPr>
        </p:nvSpPr>
        <p:spPr>
          <a:xfrm>
            <a:off x="311700" y="1228675"/>
            <a:ext cx="8520600" cy="4182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t/>
            </a:r>
            <a:endParaRPr b="1" sz="2400">
              <a:solidFill>
                <a:srgbClr val="000000"/>
              </a:solidFill>
              <a:latin typeface="Amatic SC"/>
              <a:ea typeface="Amatic SC"/>
              <a:cs typeface="Amatic SC"/>
              <a:sym typeface="Amatic SC"/>
            </a:endParaRPr>
          </a:p>
          <a:p>
            <a:pPr indent="0" lvl="0" marL="0" rtl="0" algn="l">
              <a:spcBef>
                <a:spcPts val="1600"/>
              </a:spcBef>
              <a:spcAft>
                <a:spcPts val="1600"/>
              </a:spcAft>
              <a:buNone/>
            </a:pPr>
            <a:r>
              <a:t/>
            </a:r>
            <a:endParaRPr b="1" sz="2400">
              <a:latin typeface="Amatic SC"/>
              <a:ea typeface="Amatic SC"/>
              <a:cs typeface="Amatic SC"/>
              <a:sym typeface="Amatic SC"/>
            </a:endParaRPr>
          </a:p>
        </p:txBody>
      </p:sp>
      <p:pic>
        <p:nvPicPr>
          <p:cNvPr id="116" name="Google Shape;116;p20"/>
          <p:cNvPicPr preferRelativeResize="0"/>
          <p:nvPr/>
        </p:nvPicPr>
        <p:blipFill>
          <a:blip r:embed="rId3">
            <a:alphaModFix/>
          </a:blip>
          <a:stretch>
            <a:fillRect/>
          </a:stretch>
        </p:blipFill>
        <p:spPr>
          <a:xfrm>
            <a:off x="4084500" y="118025"/>
            <a:ext cx="4101700" cy="2307200"/>
          </a:xfrm>
          <a:prstGeom prst="rect">
            <a:avLst/>
          </a:prstGeom>
          <a:noFill/>
          <a:ln>
            <a:noFill/>
          </a:ln>
        </p:spPr>
      </p:pic>
      <p:sp>
        <p:nvSpPr>
          <p:cNvPr id="117" name="Google Shape;117;p20"/>
          <p:cNvSpPr txBox="1"/>
          <p:nvPr/>
        </p:nvSpPr>
        <p:spPr>
          <a:xfrm>
            <a:off x="311700" y="1228675"/>
            <a:ext cx="3138300" cy="31836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b="1" lang="pl" sz="2400">
                <a:latin typeface="Amatic SC"/>
                <a:ea typeface="Amatic SC"/>
                <a:cs typeface="Amatic SC"/>
                <a:sym typeface="Amatic SC"/>
              </a:rPr>
              <a:t>Die Aufgabe der Partnerschulen bestand darin, in Łódź architektonische Objekte zu finden, um sie grafisch oder fotografisch darzustellen. Die Schüler "öffneten die Augen" für die Schönheit unserer Stadt und tauschten Beobachtungen und ihre eigenen Meinungen aus.</a:t>
            </a:r>
            <a:endParaRPr b="1" sz="2400">
              <a:latin typeface="Amatic SC"/>
              <a:ea typeface="Amatic SC"/>
              <a:cs typeface="Amatic SC"/>
              <a:sym typeface="Amatic SC"/>
            </a:endParaRPr>
          </a:p>
          <a:p>
            <a:pPr indent="0" lvl="0" marL="0" rtl="0" algn="l">
              <a:spcBef>
                <a:spcPts val="0"/>
              </a:spcBef>
              <a:spcAft>
                <a:spcPts val="0"/>
              </a:spcAft>
              <a:buNone/>
            </a:pPr>
            <a:r>
              <a:t/>
            </a:r>
            <a:endParaRPr>
              <a:latin typeface="Source Code Pro"/>
              <a:ea typeface="Source Code Pro"/>
              <a:cs typeface="Source Code Pro"/>
              <a:sym typeface="Source Code Pro"/>
            </a:endParaRPr>
          </a:p>
        </p:txBody>
      </p:sp>
      <p:pic>
        <p:nvPicPr>
          <p:cNvPr id="118" name="Google Shape;118;p20"/>
          <p:cNvPicPr preferRelativeResize="0"/>
          <p:nvPr/>
        </p:nvPicPr>
        <p:blipFill>
          <a:blip r:embed="rId4">
            <a:alphaModFix/>
          </a:blip>
          <a:stretch>
            <a:fillRect/>
          </a:stretch>
        </p:blipFill>
        <p:spPr>
          <a:xfrm>
            <a:off x="3602400" y="2577624"/>
            <a:ext cx="4290624" cy="241347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2" name="Shape 122"/>
        <p:cNvGrpSpPr/>
        <p:nvPr/>
      </p:nvGrpSpPr>
      <p:grpSpPr>
        <a:xfrm>
          <a:off x="0" y="0"/>
          <a:ext cx="0" cy="0"/>
          <a:chOff x="0" y="0"/>
          <a:chExt cx="0" cy="0"/>
        </a:xfrm>
      </p:grpSpPr>
      <p:sp>
        <p:nvSpPr>
          <p:cNvPr id="123" name="Google Shape;123;p21"/>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t>Street art - kunst, protest oder vandalismus ….</a:t>
            </a:r>
            <a:endParaRPr/>
          </a:p>
        </p:txBody>
      </p:sp>
      <p:sp>
        <p:nvSpPr>
          <p:cNvPr id="124" name="Google Shape;124;p21"/>
          <p:cNvSpPr txBox="1"/>
          <p:nvPr>
            <p:ph idx="1" type="body"/>
          </p:nvPr>
        </p:nvSpPr>
        <p:spPr>
          <a:xfrm>
            <a:off x="311700" y="1228675"/>
            <a:ext cx="8520600" cy="4182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t/>
            </a:r>
            <a:endParaRPr b="1" sz="2400">
              <a:solidFill>
                <a:srgbClr val="000000"/>
              </a:solidFill>
              <a:latin typeface="Amatic SC"/>
              <a:ea typeface="Amatic SC"/>
              <a:cs typeface="Amatic SC"/>
              <a:sym typeface="Amatic SC"/>
            </a:endParaRPr>
          </a:p>
          <a:p>
            <a:pPr indent="0" lvl="0" marL="0" rtl="0" algn="l">
              <a:spcBef>
                <a:spcPts val="1600"/>
              </a:spcBef>
              <a:spcAft>
                <a:spcPts val="1600"/>
              </a:spcAft>
              <a:buNone/>
            </a:pPr>
            <a:r>
              <a:t/>
            </a:r>
            <a:endParaRPr b="1" sz="2400">
              <a:latin typeface="Amatic SC"/>
              <a:ea typeface="Amatic SC"/>
              <a:cs typeface="Amatic SC"/>
              <a:sym typeface="Amatic SC"/>
            </a:endParaRPr>
          </a:p>
        </p:txBody>
      </p:sp>
      <p:pic>
        <p:nvPicPr>
          <p:cNvPr id="125" name="Google Shape;125;p21"/>
          <p:cNvPicPr preferRelativeResize="0"/>
          <p:nvPr/>
        </p:nvPicPr>
        <p:blipFill>
          <a:blip r:embed="rId3">
            <a:alphaModFix/>
          </a:blip>
          <a:stretch>
            <a:fillRect/>
          </a:stretch>
        </p:blipFill>
        <p:spPr>
          <a:xfrm>
            <a:off x="603983" y="1283550"/>
            <a:ext cx="4727043" cy="3545274"/>
          </a:xfrm>
          <a:prstGeom prst="rect">
            <a:avLst/>
          </a:prstGeom>
          <a:noFill/>
          <a:ln>
            <a:noFill/>
          </a:ln>
        </p:spPr>
      </p:pic>
      <p:pic>
        <p:nvPicPr>
          <p:cNvPr id="126" name="Google Shape;126;p21"/>
          <p:cNvPicPr preferRelativeResize="0"/>
          <p:nvPr/>
        </p:nvPicPr>
        <p:blipFill>
          <a:blip r:embed="rId4">
            <a:alphaModFix/>
          </a:blip>
          <a:stretch>
            <a:fillRect/>
          </a:stretch>
        </p:blipFill>
        <p:spPr>
          <a:xfrm>
            <a:off x="5764271" y="1161300"/>
            <a:ext cx="2677055" cy="35452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