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35080" y="237600"/>
            <a:ext cx="11721600" cy="6381360"/>
          </a:xfrm>
          <a:custGeom>
            <a:avLst/>
            <a:gdLst/>
            <a:ahLst/>
            <a:rect l="l" t="t" r="r" b="b"/>
            <a:pathLst>
              <a:path w="11722100" h="6381750">
                <a:moveTo>
                  <a:pt x="11722100" y="0"/>
                </a:moveTo>
                <a:lnTo>
                  <a:pt x="0" y="0"/>
                </a:lnTo>
                <a:lnTo>
                  <a:pt x="0" y="6381749"/>
                </a:lnTo>
                <a:lnTo>
                  <a:pt x="11722100" y="6381749"/>
                </a:lnTo>
                <a:lnTo>
                  <a:pt x="11722100" y="0"/>
                </a:lnTo>
                <a:close/>
              </a:path>
            </a:pathLst>
          </a:custGeom>
          <a:solidFill>
            <a:srgbClr val="e2ddd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30EE5C50-AF0C-4F79-8ED9-33A35C2D1B64}" type="slidenum">
              <a:rPr lang="de-DE" sz="1400" spc="-1" strike="noStrike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1800" spc="-1">
                <a:latin typeface="Calibri"/>
              </a:rPr>
              <a:t>Kliknij, aby edytować format tekstu tytułu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1800" spc="-1">
                <a:latin typeface="Calibri"/>
              </a:rPr>
              <a:t>Kliknij, aby edytować format tekstu konspektu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de-DE" sz="1800" spc="-1">
                <a:latin typeface="Calibri"/>
              </a:rPr>
              <a:t>Drugi poziom konspektu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1800" spc="-1">
                <a:latin typeface="Calibri"/>
              </a:rPr>
              <a:t>Trzeci poziom konspektu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de-DE" sz="1800" spc="-1">
                <a:latin typeface="Calibri"/>
              </a:rPr>
              <a:t>Czwarty poziom konspektu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2000" spc="-1">
                <a:latin typeface="Calibri"/>
              </a:rPr>
              <a:t>Piąty poziom konspektu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2000" spc="-1">
                <a:latin typeface="Calibri"/>
              </a:rPr>
              <a:t>Szósty poziom konspektu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2000" spc="-1">
                <a:latin typeface="Calibri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35080" y="237600"/>
            <a:ext cx="11721600" cy="6381360"/>
          </a:xfrm>
          <a:custGeom>
            <a:avLst/>
            <a:gdLst/>
            <a:ahLst/>
            <a:rect l="l" t="t" r="r" b="b"/>
            <a:pathLst>
              <a:path w="11722100" h="6381750">
                <a:moveTo>
                  <a:pt x="11722100" y="0"/>
                </a:moveTo>
                <a:lnTo>
                  <a:pt x="0" y="0"/>
                </a:lnTo>
                <a:lnTo>
                  <a:pt x="0" y="6381749"/>
                </a:lnTo>
                <a:lnTo>
                  <a:pt x="11722100" y="6381749"/>
                </a:lnTo>
                <a:lnTo>
                  <a:pt x="11722100" y="0"/>
                </a:lnTo>
                <a:close/>
              </a:path>
            </a:pathLst>
          </a:custGeom>
          <a:solidFill>
            <a:srgbClr val="e2ddd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145520" y="971640"/>
            <a:ext cx="7405560" cy="712800"/>
          </a:xfrm>
          <a:prstGeom prst="rect">
            <a:avLst/>
          </a:prstGeom>
        </p:spPr>
        <p:txBody>
          <a:bodyPr lIns="0" rIns="0" tIns="0" bIns="0"/>
          <a:p>
            <a:pPr algn="ctr"/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577520"/>
            <a:ext cx="10972440" cy="4525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1800" spc="-1">
                <a:latin typeface="Calibri"/>
              </a:rPr>
              <a:t>Kliknij, aby edytować format tekstu konspektu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de-DE" sz="1800" spc="-1">
                <a:latin typeface="Calibri"/>
              </a:rPr>
              <a:t>Drugi poziom konspektu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1800" spc="-1">
                <a:latin typeface="Calibri"/>
              </a:rPr>
              <a:t>Trzeci poziom konspektu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de-DE" sz="1800" spc="-1">
                <a:latin typeface="Calibri"/>
              </a:rPr>
              <a:t>Czwarty poziom konspektu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2000" spc="-1">
                <a:latin typeface="Calibri"/>
              </a:rPr>
              <a:t>Piąty poziom konspektu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2000" spc="-1">
                <a:latin typeface="Calibri"/>
              </a:rPr>
              <a:t>Szósty poziom konspektu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2000" spc="-1">
                <a:latin typeface="Calibri"/>
              </a:rPr>
              <a:t>Siódmy poziom konspektu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6EABD05D-D73B-4164-BE31-D09775DAB14C}" type="slidenum">
              <a:rPr lang="de-DE" sz="1400" spc="-1" strike="noStrike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0" y="0"/>
            <a:ext cx="12191760" cy="2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3"/>
          <p:cNvSpPr/>
          <p:nvPr/>
        </p:nvSpPr>
        <p:spPr>
          <a:xfrm>
            <a:off x="0" y="25560"/>
            <a:ext cx="12191760" cy="26146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4"/>
          <p:cNvSpPr/>
          <p:nvPr/>
        </p:nvSpPr>
        <p:spPr>
          <a:xfrm>
            <a:off x="0" y="2640240"/>
            <a:ext cx="12191760" cy="26146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5"/>
          <p:cNvSpPr/>
          <p:nvPr/>
        </p:nvSpPr>
        <p:spPr>
          <a:xfrm>
            <a:off x="0" y="5255280"/>
            <a:ext cx="12191760" cy="16023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6"/>
          <p:cNvSpPr/>
          <p:nvPr/>
        </p:nvSpPr>
        <p:spPr>
          <a:xfrm>
            <a:off x="1308240" y="1267560"/>
            <a:ext cx="9575280" cy="4307400"/>
          </a:xfrm>
          <a:custGeom>
            <a:avLst/>
            <a:gdLst/>
            <a:ahLst/>
            <a:rect l="l" t="t" r="r" b="b"/>
            <a:pathLst>
              <a:path w="9575800" h="4307840">
                <a:moveTo>
                  <a:pt x="9575800" y="0"/>
                </a:moveTo>
                <a:lnTo>
                  <a:pt x="0" y="0"/>
                </a:lnTo>
                <a:lnTo>
                  <a:pt x="0" y="4307840"/>
                </a:lnTo>
                <a:lnTo>
                  <a:pt x="9575800" y="4307840"/>
                </a:lnTo>
                <a:lnTo>
                  <a:pt x="95758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7"/>
          <p:cNvSpPr/>
          <p:nvPr/>
        </p:nvSpPr>
        <p:spPr>
          <a:xfrm>
            <a:off x="1447920" y="1410840"/>
            <a:ext cx="9295920" cy="4034520"/>
          </a:xfrm>
          <a:custGeom>
            <a:avLst/>
            <a:gdLst/>
            <a:ahLst/>
            <a:rect l="l" t="t" r="r" b="b"/>
            <a:pathLst>
              <a:path w="9296400" h="4034790">
                <a:moveTo>
                  <a:pt x="4648200" y="4034790"/>
                </a:moveTo>
                <a:lnTo>
                  <a:pt x="0" y="4034790"/>
                </a:lnTo>
                <a:lnTo>
                  <a:pt x="0" y="0"/>
                </a:lnTo>
                <a:lnTo>
                  <a:pt x="9296400" y="0"/>
                </a:lnTo>
                <a:lnTo>
                  <a:pt x="9296400" y="4034790"/>
                </a:lnTo>
                <a:lnTo>
                  <a:pt x="4648200" y="4034790"/>
                </a:lnTo>
                <a:close/>
              </a:path>
            </a:pathLst>
          </a:custGeom>
          <a:noFill/>
          <a:ln w="6480">
            <a:solidFill>
              <a:srgbClr val="3f3f3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8"/>
          <p:cNvSpPr/>
          <p:nvPr/>
        </p:nvSpPr>
        <p:spPr>
          <a:xfrm>
            <a:off x="5135760" y="1267560"/>
            <a:ext cx="1918440" cy="731160"/>
          </a:xfrm>
          <a:custGeom>
            <a:avLst/>
            <a:gdLst/>
            <a:ahLst/>
            <a:rect l="l" t="t" r="r" b="b"/>
            <a:pathLst>
              <a:path w="1918970" h="731519">
                <a:moveTo>
                  <a:pt x="1918970" y="0"/>
                </a:moveTo>
                <a:lnTo>
                  <a:pt x="0" y="0"/>
                </a:lnTo>
                <a:lnTo>
                  <a:pt x="0" y="731519"/>
                </a:lnTo>
                <a:lnTo>
                  <a:pt x="1918970" y="731519"/>
                </a:lnTo>
                <a:lnTo>
                  <a:pt x="1918970" y="0"/>
                </a:lnTo>
                <a:close/>
              </a:path>
            </a:pathLst>
          </a:custGeom>
          <a:solidFill>
            <a:srgbClr val="e2ddd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9"/>
          <p:cNvSpPr/>
          <p:nvPr/>
        </p:nvSpPr>
        <p:spPr>
          <a:xfrm>
            <a:off x="5250240" y="1267560"/>
            <a:ext cx="360" cy="639720"/>
          </a:xfrm>
          <a:custGeom>
            <a:avLst/>
            <a:gdLst/>
            <a:ahLst/>
            <a:rect l="l" t="t" r="r" b="b"/>
            <a:pathLst>
              <a:path w="0" h="640080">
                <a:moveTo>
                  <a:pt x="0" y="0"/>
                </a:moveTo>
                <a:lnTo>
                  <a:pt x="0" y="640079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10"/>
          <p:cNvSpPr/>
          <p:nvPr/>
        </p:nvSpPr>
        <p:spPr>
          <a:xfrm>
            <a:off x="6941880" y="1267560"/>
            <a:ext cx="360" cy="639720"/>
          </a:xfrm>
          <a:custGeom>
            <a:avLst/>
            <a:gdLst/>
            <a:ahLst/>
            <a:rect l="l" t="t" r="r" b="b"/>
            <a:pathLst>
              <a:path w="0" h="640080">
                <a:moveTo>
                  <a:pt x="0" y="0"/>
                </a:moveTo>
                <a:lnTo>
                  <a:pt x="0" y="640079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1"/>
          <p:cNvSpPr/>
          <p:nvPr/>
        </p:nvSpPr>
        <p:spPr>
          <a:xfrm>
            <a:off x="5250240" y="1912680"/>
            <a:ext cx="1691280" cy="360"/>
          </a:xfrm>
          <a:custGeom>
            <a:avLst/>
            <a:gdLst/>
            <a:ahLst/>
            <a:rect l="l" t="t" r="r" b="b"/>
            <a:pathLst>
              <a:path w="1691640" h="0">
                <a:moveTo>
                  <a:pt x="0" y="0"/>
                </a:moveTo>
                <a:lnTo>
                  <a:pt x="169164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12"/>
          <p:cNvSpPr/>
          <p:nvPr/>
        </p:nvSpPr>
        <p:spPr>
          <a:xfrm>
            <a:off x="1747440" y="2023200"/>
            <a:ext cx="8697240" cy="291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2280" bIns="0"/>
          <a:p>
            <a:pPr marL="12600" indent="-360" algn="ctr">
              <a:lnSpc>
                <a:spcPct val="83000"/>
              </a:lnSpc>
            </a:pPr>
            <a:r>
              <a:rPr lang="de-DE" sz="5200" spc="-94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SCHÜLERPROJEKT  </a:t>
            </a:r>
            <a:r>
              <a:rPr lang="de-DE" sz="5200" spc="-97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BADEN-WÜRTTEMBERG  </a:t>
            </a:r>
            <a:r>
              <a:rPr lang="de-DE" sz="5200" spc="-89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WOIWODSCHAFT</a:t>
            </a:r>
            <a:r>
              <a:rPr lang="de-DE" sz="5200" spc="-358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5200" spc="-89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LODZKIE  </a:t>
            </a:r>
            <a:r>
              <a:rPr lang="de-DE" sz="5200" spc="-111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ZUSAMMENFASSUNG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145520" y="971640"/>
            <a:ext cx="10302480" cy="1386000"/>
          </a:xfrm>
          <a:prstGeom prst="rect">
            <a:avLst/>
          </a:prstGeom>
          <a:noFill/>
          <a:ln>
            <a:noFill/>
          </a:ln>
        </p:spPr>
        <p:txBody>
          <a:bodyPr lIns="0" rIns="0" tIns="14040" bIns="0"/>
          <a:p>
            <a:pPr marL="12600">
              <a:lnSpc>
                <a:spcPct val="100000"/>
              </a:lnSpc>
            </a:pPr>
            <a:r>
              <a:rPr lang="de-DE" sz="4500" spc="-52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 </a:t>
            </a:r>
            <a:r>
              <a:rPr lang="de-DE" sz="4500" spc="-1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hat uns dieses </a:t>
            </a:r>
            <a:r>
              <a:rPr lang="de-DE" sz="4500" spc="-4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</a:t>
            </a:r>
            <a:r>
              <a:rPr lang="de-DE" sz="4500" spc="-72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4500" spc="-1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gebra</a:t>
            </a:r>
            <a:r>
              <a:rPr lang="de-DE" sz="4500" spc="-4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cht?!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8538480" y="1038600"/>
            <a:ext cx="23864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3"/>
          <p:cNvSpPr/>
          <p:nvPr/>
        </p:nvSpPr>
        <p:spPr>
          <a:xfrm>
            <a:off x="1145520" y="2136240"/>
            <a:ext cx="648648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 marL="195480" indent="-182520">
              <a:lnSpc>
                <a:spcPct val="100000"/>
              </a:lnSpc>
              <a:buClr>
                <a:srgbClr val="252525"/>
              </a:buClr>
              <a:buFont typeface="Times New Roman"/>
              <a:buChar char="◦"/>
            </a:pP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Wir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haben eine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sehr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schöne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Zeit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miteinander</a:t>
            </a:r>
            <a:r>
              <a:rPr lang="de-DE" sz="1800" spc="29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vebracht.</a:t>
            </a:r>
            <a:endParaRPr/>
          </a:p>
        </p:txBody>
      </p:sp>
      <p:sp>
        <p:nvSpPr>
          <p:cNvPr id="95" name="CustomShape 4"/>
          <p:cNvSpPr/>
          <p:nvPr/>
        </p:nvSpPr>
        <p:spPr>
          <a:xfrm>
            <a:off x="6552000" y="2782800"/>
            <a:ext cx="3816000" cy="2761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5"/>
          <p:cNvSpPr/>
          <p:nvPr/>
        </p:nvSpPr>
        <p:spPr>
          <a:xfrm>
            <a:off x="1580040" y="2707560"/>
            <a:ext cx="3891960" cy="2836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145520" y="971640"/>
            <a:ext cx="10302480" cy="1386000"/>
          </a:xfrm>
          <a:prstGeom prst="rect">
            <a:avLst/>
          </a:prstGeom>
          <a:noFill/>
          <a:ln>
            <a:noFill/>
          </a:ln>
        </p:spPr>
        <p:txBody>
          <a:bodyPr lIns="0" rIns="0" tIns="14040" bIns="0"/>
          <a:p>
            <a:pPr marL="12600">
              <a:lnSpc>
                <a:spcPct val="100000"/>
              </a:lnSpc>
            </a:pPr>
            <a:r>
              <a:rPr lang="de-DE" sz="4500" spc="-52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 </a:t>
            </a:r>
            <a:r>
              <a:rPr lang="de-DE" sz="4500" spc="-1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hat uns dieses </a:t>
            </a:r>
            <a:r>
              <a:rPr lang="de-DE" sz="4500" spc="-4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</a:t>
            </a:r>
            <a:r>
              <a:rPr lang="de-DE" sz="4500" spc="-72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4500" spc="-1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gebra</a:t>
            </a:r>
            <a:r>
              <a:rPr lang="de-DE" sz="4500" spc="-4" strike="noStrike">
                <a:solidFill>
                  <a:srgbClr val="25252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cht?!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8538480" y="1038600"/>
            <a:ext cx="23864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3"/>
          <p:cNvSpPr/>
          <p:nvPr/>
        </p:nvSpPr>
        <p:spPr>
          <a:xfrm>
            <a:off x="1145520" y="2136240"/>
            <a:ext cx="958248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 marL="12600">
              <a:lnSpc>
                <a:spcPct val="93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Wir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haben gelernt, 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was Street Art ist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und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wir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haben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die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wundervollen Werke bewundert. </a:t>
            </a:r>
            <a:endParaRPr/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6264000" y="3862080"/>
            <a:ext cx="5347800" cy="218592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648000" y="2976480"/>
            <a:ext cx="5400000" cy="220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175640" y="2151360"/>
            <a:ext cx="3816000" cy="28573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2"/>
          <p:cNvSpPr/>
          <p:nvPr/>
        </p:nvSpPr>
        <p:spPr>
          <a:xfrm>
            <a:off x="8100000" y="3742560"/>
            <a:ext cx="3706920" cy="2784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3"/>
          <p:cNvSpPr/>
          <p:nvPr/>
        </p:nvSpPr>
        <p:spPr>
          <a:xfrm>
            <a:off x="431640" y="431640"/>
            <a:ext cx="3653280" cy="27352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253520" y="659160"/>
            <a:ext cx="10698480" cy="173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0960" bIns="0"/>
          <a:p>
            <a:pPr marL="12600">
              <a:lnSpc>
                <a:spcPct val="93000"/>
              </a:lnSpc>
            </a:pP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Jedem von uns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hat es</a:t>
            </a:r>
            <a:r>
              <a:rPr lang="de-DE" sz="1800" spc="24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viel</a:t>
            </a:r>
            <a:r>
              <a:rPr lang="de-DE" sz="18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gegeben.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/>
          </a:p>
          <a:p>
            <a:pPr marL="12600">
              <a:lnSpc>
                <a:spcPct val="93000"/>
              </a:lnSpc>
            </a:pP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Wir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haben lange</a:t>
            </a:r>
            <a:r>
              <a:rPr lang="de-DE" sz="1800" spc="-12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an</a:t>
            </a:r>
            <a:r>
              <a:rPr lang="de-DE" sz="1800" spc="97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ihm</a:t>
            </a:r>
            <a:r>
              <a:rPr lang="de-DE" sz="1800" spc="4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gearbeitet.</a:t>
            </a:r>
            <a:endParaRPr/>
          </a:p>
          <a:p>
            <a:pPr marL="12600">
              <a:lnSpc>
                <a:spcPct val="93000"/>
              </a:lnSpc>
            </a:pP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Wie Sie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auf den vorherigen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Fotos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 viel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sehen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können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/>
          </a:p>
          <a:p>
            <a:pPr marL="12600">
              <a:lnSpc>
                <a:spcPct val="93000"/>
              </a:lnSpc>
            </a:pP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Wir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haben definitiv gelernt, besser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in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einer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Gruppe </a:t>
            </a:r>
            <a:r>
              <a:rPr lang="de-DE" sz="18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zu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arbeiten und unsere</a:t>
            </a:r>
            <a:r>
              <a:rPr lang="de-DE" sz="1800" spc="111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Deutschkenntnisse</a:t>
            </a:r>
            <a:r>
              <a:rPr lang="de-DE" sz="1800" spc="12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erweitert!</a:t>
            </a:r>
            <a:endParaRPr/>
          </a:p>
          <a:p>
            <a:pPr marL="12600">
              <a:lnSpc>
                <a:spcPct val="93000"/>
              </a:lnSpc>
            </a:pPr>
            <a:r>
              <a:rPr lang="de-DE" sz="1800" spc="-12" strike="noStrike">
                <a:uFill>
                  <a:solidFill>
                    <a:srgbClr val="ffffff"/>
                  </a:solidFill>
                </a:uFill>
                <a:latin typeface="Arial"/>
              </a:rPr>
              <a:t>Trotz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der </a:t>
            </a:r>
            <a:r>
              <a:rPr lang="de-DE" sz="1800" spc="-24" strike="noStrike">
                <a:uFill>
                  <a:solidFill>
                    <a:srgbClr val="ffffff"/>
                  </a:solidFill>
                </a:uFill>
                <a:latin typeface="Arial"/>
              </a:rPr>
              <a:t>Tatsache,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dass wir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nicht gewinnen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konnten, </a:t>
            </a:r>
            <a:r>
              <a:rPr lang="de-DE" sz="18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sind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wir glücklich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und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zufrieden </a:t>
            </a:r>
            <a:r>
              <a:rPr lang="de-DE" sz="18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mit</a:t>
            </a:r>
            <a:r>
              <a:rPr lang="de-DE" sz="1800" spc="38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dem</a:t>
            </a:r>
            <a:r>
              <a:rPr lang="de-DE" sz="1800" spc="9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Ergebnis.</a:t>
            </a:r>
            <a:endParaRPr/>
          </a:p>
          <a:p>
            <a:pPr marL="12600">
              <a:lnSpc>
                <a:spcPct val="93000"/>
              </a:lnSpc>
            </a:pP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Wir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danken auch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unserem </a:t>
            </a:r>
            <a:r>
              <a:rPr lang="de-DE" sz="1800" spc="-18" strike="noStrike">
                <a:uFill>
                  <a:solidFill>
                    <a:srgbClr val="ffffff"/>
                  </a:solidFill>
                </a:uFill>
                <a:latin typeface="Arial"/>
              </a:rPr>
              <a:t>Lehrer,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der uns </a:t>
            </a:r>
            <a:r>
              <a:rPr lang="de-DE" sz="1800" spc="-4" strike="noStrike">
                <a:uFill>
                  <a:solidFill>
                    <a:srgbClr val="ffffff"/>
                  </a:solidFill>
                </a:uFill>
                <a:latin typeface="Arial"/>
              </a:rPr>
              <a:t>unterstützt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und unsere Arbeit koordiniert</a:t>
            </a:r>
            <a:r>
              <a:rPr lang="de-DE" sz="1800" spc="-69" strike="noStrike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pc="-9" strike="noStrike">
                <a:uFill>
                  <a:solidFill>
                    <a:srgbClr val="ffffff"/>
                  </a:solidFill>
                </a:uFill>
                <a:latin typeface="Arial"/>
              </a:rPr>
              <a:t>hat.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7214760" y="2663280"/>
            <a:ext cx="3729600" cy="37296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TextShape 3"/>
          <p:cNvSpPr txBox="1"/>
          <p:nvPr/>
        </p:nvSpPr>
        <p:spPr>
          <a:xfrm>
            <a:off x="1296000" y="5760000"/>
            <a:ext cx="338184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12600">
              <a:lnSpc>
                <a:spcPct val="93000"/>
              </a:lnSpc>
            </a:pPr>
            <a:r>
              <a:rPr lang="de-DE" sz="14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Klaudia und Kinga O. / ZSP Szczerców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Application>LibreOffice/5.0.2.2$Windows_x86 LibreOffice_project/37b43f919e4de5eeaca9b9755ed688758a8251fe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2019-06-20T09:39:34Z</dcterms:created>
  <dc:creator>Nieznany użytkownik</dc:creator>
  <dc:language>de-DE</dc:language>
  <dcterms:modified xsi:type="dcterms:W3CDTF">2019-06-20T17:49:48Z</dcterms:modified>
  <cp:revision>2</cp:revision>
  <dc:title>Schülerprojekt baden-württemberg  woiwodschaft lodzkie Zusammenfassung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2019-06-09T00:00:00Z</vt:filetime>
  </property>
  <property fmtid="{D5CDD505-2E9C-101B-9397-08002B2CF9AE}" pid="4" name="Creator">
    <vt:lpwstr>Impress</vt:lpwstr>
  </property>
  <property fmtid="{D5CDD505-2E9C-101B-9397-08002B2CF9AE}" pid="5" name="HyperlinksChanged">
    <vt:bool>0</vt:bool>
  </property>
  <property fmtid="{D5CDD505-2E9C-101B-9397-08002B2CF9AE}" pid="6" name="LastSaved">
    <vt:filetime>2019-06-20T00:00:00Z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</Properties>
</file>