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0325AC77-4E29-4B54-B3D4-66A09486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F71114-7222-454E-810C-08A91C6CB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67C3E77-7011-4BEA-8CCE-2BF85ED7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2333" y="2099733"/>
            <a:ext cx="5730960" cy="2677648"/>
          </a:xfrm>
        </p:spPr>
        <p:txBody>
          <a:bodyPr>
            <a:normAutofit/>
          </a:bodyPr>
          <a:lstStyle/>
          <a:p>
            <a:r>
              <a:rPr lang="en-US" sz="4800"/>
              <a:t>August Oetker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33" y="4777380"/>
            <a:ext cx="5730960" cy="86142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Obraz 4" descr="Obraz zawierający mężczyzna, osoba, krawat, zdjęcie&#10;&#10;Opis wygenerowany przy bardzo wysokim poziomie pewności">
            <a:extLst>
              <a:ext uri="{FF2B5EF4-FFF2-40B4-BE49-F238E27FC236}">
                <a16:creationId xmlns:a16="http://schemas.microsoft.com/office/drawing/2014/main" id="{D2B91EC1-02E3-4F84-9195-0074499B4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" r="16572"/>
          <a:stretch/>
        </p:blipFill>
        <p:spPr>
          <a:xfrm>
            <a:off x="478965" y="471948"/>
            <a:ext cx="3751053" cy="5909207"/>
          </a:xfrm>
          <a:prstGeom prst="rect">
            <a:avLst/>
          </a:prstGeom>
          <a:ln>
            <a:noFill/>
          </a:ln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A163AD8F-ACE5-4FCB-A39E-DF84A721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354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29E9F4-71F6-44D9-B57B-7D1D11E0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 descr="Obraz zawierający mężczyzna, odzież, osoba&#10;&#10;Opis wygenerowany przy bardzo wysokim poziomie pewności">
            <a:extLst>
              <a:ext uri="{FF2B5EF4-FFF2-40B4-BE49-F238E27FC236}">
                <a16:creationId xmlns:a16="http://schemas.microsoft.com/office/drawing/2014/main" id="{BC7EC53D-1486-44EA-938D-314382D67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0850" y="1447800"/>
            <a:ext cx="6169068" cy="410227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16536F8-ED48-4266-A4ED-1119C59E0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de" sz="2400">
                <a:solidFill>
                  <a:schemeClr val="bg1"/>
                </a:solidFill>
                <a:latin typeface="Consolas"/>
              </a:rPr>
              <a:t>Er wurde am 6. Januar 1862 geboren.</a:t>
            </a:r>
            <a:endParaRPr lang="pl-PL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3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74B1D7-4846-413C-81BA-4CB6CE8E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1241266"/>
            <a:ext cx="479814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kern="120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err="1">
                <a:solidFill>
                  <a:srgbClr val="EBEBEB"/>
                </a:solidFill>
              </a:rPr>
              <a:t>kam</a:t>
            </a: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0" i="0" kern="120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aus</a:t>
            </a: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0" i="0" kern="120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Obernkirchen</a:t>
            </a: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EC35E2-9110-4E4C-88BC-EC55003D8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4929" y="4591665"/>
            <a:ext cx="4798142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b="0" i="0" kern="1200" cap="all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 descr="Obraz zawierający budynek, zewnętrzne, niebo, dom&#10;&#10;Opis wygenerowany przy bardzo wysokim poziomie pewności">
            <a:extLst>
              <a:ext uri="{FF2B5EF4-FFF2-40B4-BE49-F238E27FC236}">
                <a16:creationId xmlns:a16="http://schemas.microsoft.com/office/drawing/2014/main" id="{22FB435A-3105-456C-83E4-72EB955A0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4" y="1945279"/>
            <a:ext cx="4986236" cy="296432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689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337F04-0A02-4A29-BF88-3BED57E4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Er hat das Unternehmen gegründet.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C7486F-2C83-41F8-810C-84DAC6BEA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7145" y="4591665"/>
            <a:ext cx="453592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b="0" i="0" kern="1200" cap="all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Obraz 4" descr="Obraz zawierający clipart&#10;&#10;Opis wygenerowany przy wysokim poziomie pewności">
            <a:extLst>
              <a:ext uri="{FF2B5EF4-FFF2-40B4-BE49-F238E27FC236}">
                <a16:creationId xmlns:a16="http://schemas.microsoft.com/office/drawing/2014/main" id="{278241AC-2E33-43E1-BF92-74754F892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840434"/>
            <a:ext cx="4983737" cy="31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2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EFEEF4-8B6A-4ABF-8766-3D293B19E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147" y="7329349"/>
            <a:ext cx="8825658" cy="2677648"/>
          </a:xfrm>
        </p:spPr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E89B32-AA06-4140-A635-1AD9DF6C7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969" y="7971517"/>
            <a:ext cx="8825658" cy="861420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0099AF5-AA8D-4468-9283-2886E0C5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20" y="1034441"/>
            <a:ext cx="2743200" cy="2743200"/>
          </a:xfrm>
          <a:prstGeom prst="rect">
            <a:avLst/>
          </a:prstGeom>
        </p:spPr>
      </p:pic>
      <p:pic>
        <p:nvPicPr>
          <p:cNvPr id="6" name="Obraz 6" descr="Obraz zawierający żywność, pączek, czekolada, wewnątrz&#10;&#10;Opis wygenerowany przy bardzo wysokim poziomie pewności">
            <a:extLst>
              <a:ext uri="{FF2B5EF4-FFF2-40B4-BE49-F238E27FC236}">
                <a16:creationId xmlns:a16="http://schemas.microsoft.com/office/drawing/2014/main" id="{B7641AFD-36A0-48D2-971E-5859A231B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276" y="2694140"/>
            <a:ext cx="2743200" cy="2743200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060088F0-7C7F-4331-95F0-E8B2229D3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384" y="1031767"/>
            <a:ext cx="2143125" cy="214312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BBAEFE3-9F2C-4B86-B6F7-0C57CD2B2A0D}"/>
              </a:ext>
            </a:extLst>
          </p:cNvPr>
          <p:cNvSpPr txBox="1"/>
          <p:nvPr/>
        </p:nvSpPr>
        <p:spPr>
          <a:xfrm>
            <a:off x="1050099" y="69686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BF875B-ECCB-453D-899C-8A0D7C7C6AAF}"/>
              </a:ext>
            </a:extLst>
          </p:cNvPr>
          <p:cNvSpPr txBox="1"/>
          <p:nvPr/>
        </p:nvSpPr>
        <p:spPr>
          <a:xfrm>
            <a:off x="4922729" y="1029222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4000">
                <a:solidFill>
                  <a:schemeClr val="bg1"/>
                </a:solidFill>
              </a:rPr>
              <a:t>Produkte</a:t>
            </a:r>
            <a:endParaRPr lang="pl-PL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6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5D2CC148-FD59-4390-8CD8-4834BE42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28" y="-3448"/>
            <a:ext cx="9914350" cy="686489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B8A1BED-478F-4464-8871-8D715FFFD778}"/>
              </a:ext>
            </a:extLst>
          </p:cNvPr>
          <p:cNvSpPr txBox="1"/>
          <p:nvPr/>
        </p:nvSpPr>
        <p:spPr>
          <a:xfrm>
            <a:off x="3492674" y="162837"/>
            <a:ext cx="644881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>
                <a:solidFill>
                  <a:schemeClr val="accent1"/>
                </a:solidFill>
              </a:rPr>
              <a:t>Danke schön!</a:t>
            </a:r>
          </a:p>
        </p:txBody>
      </p:sp>
    </p:spTree>
    <p:extLst>
      <p:ext uri="{BB962C8B-B14F-4D97-AF65-F5344CB8AC3E}">
        <p14:creationId xmlns:p14="http://schemas.microsoft.com/office/powerpoint/2010/main" val="3662295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26</Words>
  <Application>Microsoft Office PowerPoint</Application>
  <PresentationFormat>Panoramiczny</PresentationFormat>
  <Paragraphs>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Consolas</vt:lpstr>
      <vt:lpstr>Wingdings 3</vt:lpstr>
      <vt:lpstr>Ion Boardroom</vt:lpstr>
      <vt:lpstr>August Oetker</vt:lpstr>
      <vt:lpstr>Prezentacja programu PowerPoint</vt:lpstr>
      <vt:lpstr>Er kam aus Obernkirchen.</vt:lpstr>
      <vt:lpstr>Er hat das Unternehmen gegründet.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Anna Sidor-Maj</cp:lastModifiedBy>
  <cp:revision>3</cp:revision>
  <dcterms:created xsi:type="dcterms:W3CDTF">2014-09-12T02:10:31Z</dcterms:created>
  <dcterms:modified xsi:type="dcterms:W3CDTF">2019-04-12T21:16:29Z</dcterms:modified>
</cp:coreProperties>
</file>