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57" r:id="rId4"/>
    <p:sldId id="258" r:id="rId5"/>
    <p:sldId id="260" r:id="rId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F22"/>
    <a:srgbClr val="FFFF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DB12-FC9C-4ADF-9556-951D1F410880}" type="datetimeFigureOut">
              <a:rPr lang="pl-PL" smtClean="0"/>
              <a:t>10.05.2019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E6C0B-A2D1-4AAD-BEC4-DBB5BDA9600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DB12-FC9C-4ADF-9556-951D1F410880}" type="datetimeFigureOut">
              <a:rPr lang="pl-PL" smtClean="0"/>
              <a:t>10.05.2019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E6C0B-A2D1-4AAD-BEC4-DBB5BDA9600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DB12-FC9C-4ADF-9556-951D1F410880}" type="datetimeFigureOut">
              <a:rPr lang="pl-PL" smtClean="0"/>
              <a:t>10.05.2019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E6C0B-A2D1-4AAD-BEC4-DBB5BDA9600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DB12-FC9C-4ADF-9556-951D1F410880}" type="datetimeFigureOut">
              <a:rPr lang="pl-PL" smtClean="0"/>
              <a:t>10.05.2019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E6C0B-A2D1-4AAD-BEC4-DBB5BDA9600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DB12-FC9C-4ADF-9556-951D1F410880}" type="datetimeFigureOut">
              <a:rPr lang="pl-PL" smtClean="0"/>
              <a:t>10.05.2019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E6C0B-A2D1-4AAD-BEC4-DBB5BDA9600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DB12-FC9C-4ADF-9556-951D1F410880}" type="datetimeFigureOut">
              <a:rPr lang="pl-PL" smtClean="0"/>
              <a:t>10.05.2019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E6C0B-A2D1-4AAD-BEC4-DBB5BDA96002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DB12-FC9C-4ADF-9556-951D1F410880}" type="datetimeFigureOut">
              <a:rPr lang="pl-PL" smtClean="0"/>
              <a:t>10.05.2019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E6C0B-A2D1-4AAD-BEC4-DBB5BDA9600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DB12-FC9C-4ADF-9556-951D1F410880}" type="datetimeFigureOut">
              <a:rPr lang="pl-PL" smtClean="0"/>
              <a:t>10.05.2019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E6C0B-A2D1-4AAD-BEC4-DBB5BDA9600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DB12-FC9C-4ADF-9556-951D1F410880}" type="datetimeFigureOut">
              <a:rPr lang="pl-PL" smtClean="0"/>
              <a:t>10.05.2019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E6C0B-A2D1-4AAD-BEC4-DBB5BDA9600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DB12-FC9C-4ADF-9556-951D1F410880}" type="datetimeFigureOut">
              <a:rPr lang="pl-PL" smtClean="0"/>
              <a:t>10.05.2019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AE6C0B-A2D1-4AAD-BEC4-DBB5BDA9600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DB12-FC9C-4ADF-9556-951D1F410880}" type="datetimeFigureOut">
              <a:rPr lang="pl-PL" smtClean="0"/>
              <a:t>10.05.2019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E6C0B-A2D1-4AAD-BEC4-DBB5BDA9600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025DB12-FC9C-4ADF-9556-951D1F410880}" type="datetimeFigureOut">
              <a:rPr lang="pl-PL" smtClean="0"/>
              <a:t>10.05.2019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4CAE6C0B-A2D1-4AAD-BEC4-DBB5BDA96002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pl-PL" dirty="0"/>
              <a:t>Müllermilch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Klaudia kluk</a:t>
            </a:r>
          </a:p>
        </p:txBody>
      </p:sp>
      <p:pic>
        <p:nvPicPr>
          <p:cNvPr id="3074" name="Picture 2" descr="tape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636" y="4077072"/>
            <a:ext cx="3447190" cy="25922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22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Was?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200" b="0" dirty="0"/>
              <a:t>Müllermilch </a:t>
            </a:r>
            <a:r>
              <a:rPr lang="pl-PL" sz="3200" b="0" dirty="0" err="1"/>
              <a:t>ist</a:t>
            </a:r>
            <a:r>
              <a:rPr lang="pl-PL" sz="3200" b="0" dirty="0"/>
              <a:t> </a:t>
            </a:r>
            <a:r>
              <a:rPr lang="pl-PL" sz="3200" b="0" dirty="0" err="1"/>
              <a:t>Milchgetränk</a:t>
            </a:r>
            <a:endParaRPr lang="pl-PL" sz="3200" b="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1451548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2555776" y="3080622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dirty="0" err="1"/>
              <a:t>mmmmmm</a:t>
            </a:r>
            <a:r>
              <a:rPr lang="pl-PL" sz="5400" dirty="0"/>
              <a:t>…</a:t>
            </a:r>
          </a:p>
        </p:txBody>
      </p:sp>
      <p:pic>
        <p:nvPicPr>
          <p:cNvPr id="3077" name="Picture 5" descr="Znalezione obrazy dla zapytania smiley iph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594" y="2446912"/>
            <a:ext cx="20955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13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Wer?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200" b="0" dirty="0"/>
              <a:t>Ludwig Müller- Er kommt aus </a:t>
            </a:r>
            <a:r>
              <a:rPr lang="pl-PL" sz="3200" b="0" dirty="0" err="1"/>
              <a:t>Deutschland</a:t>
            </a:r>
            <a:r>
              <a:rPr lang="pl-PL" sz="3200" b="0" dirty="0"/>
              <a:t> (Bayern) </a:t>
            </a:r>
          </a:p>
        </p:txBody>
      </p:sp>
      <p:pic>
        <p:nvPicPr>
          <p:cNvPr id="1028" name="Picture 4" descr="Znalezione obrazy dla zapytania bawaria ma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898" y="1611536"/>
            <a:ext cx="295275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898" y="1611536"/>
            <a:ext cx="2952750" cy="3480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81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7554" y="116632"/>
            <a:ext cx="7520940" cy="548640"/>
          </a:xfrm>
        </p:spPr>
        <p:txBody>
          <a:bodyPr/>
          <a:lstStyle/>
          <a:p>
            <a:r>
              <a:rPr lang="pl-PL" dirty="0" err="1"/>
              <a:t>Wo</a:t>
            </a:r>
            <a:r>
              <a:rPr lang="pl-PL" dirty="0"/>
              <a:t>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03164" y="900002"/>
            <a:ext cx="7520940" cy="901337"/>
          </a:xfrm>
        </p:spPr>
        <p:txBody>
          <a:bodyPr/>
          <a:lstStyle/>
          <a:p>
            <a:r>
              <a:rPr lang="pl-PL" b="0" dirty="0"/>
              <a:t> 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3402013" cy="236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32856"/>
            <a:ext cx="4054475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rostokąt 5"/>
          <p:cNvSpPr/>
          <p:nvPr/>
        </p:nvSpPr>
        <p:spPr>
          <a:xfrm>
            <a:off x="803164" y="4667458"/>
            <a:ext cx="27307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dirty="0"/>
              <a:t>GESTERN</a:t>
            </a:r>
          </a:p>
        </p:txBody>
      </p:sp>
      <p:sp>
        <p:nvSpPr>
          <p:cNvPr id="7" name="Prostokąt 6"/>
          <p:cNvSpPr/>
          <p:nvPr/>
        </p:nvSpPr>
        <p:spPr>
          <a:xfrm>
            <a:off x="4292115" y="4836735"/>
            <a:ext cx="6832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 err="1"/>
              <a:t>und</a:t>
            </a:r>
            <a:endParaRPr lang="pl-PL" sz="2400" dirty="0"/>
          </a:p>
        </p:txBody>
      </p:sp>
      <p:sp>
        <p:nvSpPr>
          <p:cNvPr id="8" name="Prostokąt 7"/>
          <p:cNvSpPr/>
          <p:nvPr/>
        </p:nvSpPr>
        <p:spPr>
          <a:xfrm>
            <a:off x="6427367" y="4713624"/>
            <a:ext cx="16353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000" dirty="0"/>
              <a:t>HEUTE</a:t>
            </a:r>
          </a:p>
        </p:txBody>
      </p:sp>
      <p:sp>
        <p:nvSpPr>
          <p:cNvPr id="9" name="Prostokąt 8"/>
          <p:cNvSpPr/>
          <p:nvPr/>
        </p:nvSpPr>
        <p:spPr>
          <a:xfrm>
            <a:off x="1187624" y="563196"/>
            <a:ext cx="6527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dirty="0"/>
              <a:t>Ludwig Müller gründet</a:t>
            </a:r>
            <a:r>
              <a:rPr lang="pl-PL" sz="3200" dirty="0"/>
              <a:t> </a:t>
            </a:r>
            <a:r>
              <a:rPr lang="pl-PL" sz="3200" dirty="0" err="1"/>
              <a:t>eine</a:t>
            </a:r>
            <a:r>
              <a:rPr lang="de-DE" sz="3200" dirty="0"/>
              <a:t> </a:t>
            </a:r>
            <a:r>
              <a:rPr lang="pl-PL" sz="3200" dirty="0" err="1"/>
              <a:t>kl</a:t>
            </a:r>
            <a:r>
              <a:rPr lang="de-DE" sz="3200" dirty="0"/>
              <a:t>eine Dorfmolkerei i</a:t>
            </a:r>
            <a:r>
              <a:rPr lang="pl-PL" sz="3200" dirty="0"/>
              <a:t>n 1896</a:t>
            </a:r>
            <a:r>
              <a:rPr lang="pl-PL" sz="3200" b="1" dirty="0"/>
              <a:t> </a:t>
            </a:r>
            <a:r>
              <a:rPr lang="pl-PL" sz="3200" dirty="0"/>
              <a:t>im </a:t>
            </a:r>
            <a:r>
              <a:rPr lang="pl-PL" sz="3200" b="1" dirty="0" err="1"/>
              <a:t>bayrischen</a:t>
            </a:r>
            <a:r>
              <a:rPr lang="pl-PL" sz="3200" b="1" dirty="0"/>
              <a:t> </a:t>
            </a:r>
            <a:r>
              <a:rPr lang="pl-PL" sz="3200" b="1" dirty="0" err="1"/>
              <a:t>Aretsried</a:t>
            </a:r>
            <a:r>
              <a:rPr lang="pl-PL" sz="3200" dirty="0"/>
              <a:t>.</a:t>
            </a:r>
            <a:endParaRPr lang="de-DE" sz="3200" b="1" dirty="0">
              <a:solidFill>
                <a:srgbClr val="FEDF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88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Wann</a:t>
            </a:r>
            <a:r>
              <a:rPr lang="pl-PL" dirty="0"/>
              <a:t>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15616" y="774978"/>
            <a:ext cx="7520940" cy="3579849"/>
          </a:xfrm>
        </p:spPr>
        <p:txBody>
          <a:bodyPr/>
          <a:lstStyle/>
          <a:p>
            <a:pPr algn="ctr"/>
            <a:r>
              <a:rPr lang="pl-PL" sz="3200" dirty="0"/>
              <a:t>1983-Revolution </a:t>
            </a:r>
          </a:p>
          <a:p>
            <a:pPr algn="ctr"/>
            <a:r>
              <a:rPr lang="pl-PL" sz="3200" b="0" dirty="0"/>
              <a:t>Müller </a:t>
            </a:r>
            <a:r>
              <a:rPr lang="pl-PL" sz="3200" b="0" dirty="0" err="1"/>
              <a:t>vermarkt</a:t>
            </a:r>
            <a:r>
              <a:rPr lang="pl-PL" sz="3200" b="0" dirty="0"/>
              <a:t> </a:t>
            </a:r>
            <a:r>
              <a:rPr lang="pl-PL" sz="3200" b="0" dirty="0" err="1"/>
              <a:t>erste</a:t>
            </a:r>
            <a:r>
              <a:rPr lang="pl-PL" sz="3200" b="0" dirty="0"/>
              <a:t> </a:t>
            </a:r>
            <a:r>
              <a:rPr lang="pl-PL" sz="3200" b="0" dirty="0" err="1"/>
              <a:t>Milchgetränk</a:t>
            </a:r>
            <a:r>
              <a:rPr lang="pl-PL" sz="3200" b="0" dirty="0"/>
              <a:t> mit </a:t>
            </a:r>
            <a:r>
              <a:rPr lang="pl-PL" sz="3200" b="0" dirty="0" err="1"/>
              <a:t>Geschmack</a:t>
            </a:r>
            <a:r>
              <a:rPr lang="pl-PL" sz="3200" b="0" dirty="0"/>
              <a:t> 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542270"/>
            <a:ext cx="3456384" cy="225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1" descr="Znalezione obrazy dla zapytania mullermilch truskaw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78" y="2526601"/>
            <a:ext cx="20002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4" descr="Znalezione obrazy dla zapytania mullermilch czekoladow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972" y="2505968"/>
            <a:ext cx="952312" cy="20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284" y="2471812"/>
            <a:ext cx="999570" cy="2246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rostokąt 8"/>
          <p:cNvSpPr/>
          <p:nvPr/>
        </p:nvSpPr>
        <p:spPr>
          <a:xfrm>
            <a:off x="1105793" y="5290502"/>
            <a:ext cx="28279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dirty="0"/>
              <a:t>GESTERN</a:t>
            </a:r>
          </a:p>
        </p:txBody>
      </p:sp>
      <p:sp>
        <p:nvSpPr>
          <p:cNvPr id="10" name="Prostokąt 9"/>
          <p:cNvSpPr/>
          <p:nvPr/>
        </p:nvSpPr>
        <p:spPr>
          <a:xfrm>
            <a:off x="6476383" y="5283660"/>
            <a:ext cx="16353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000" dirty="0"/>
              <a:t>HEUTE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4427984" y="5375993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err="1"/>
              <a:t>und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405033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ąty">
  <a:themeElements>
    <a:clrScheme name="Niestandardowy 16">
      <a:dk1>
        <a:srgbClr val="000000"/>
      </a:dk1>
      <a:lt1>
        <a:sysClr val="window" lastClr="FFFFFF"/>
      </a:lt1>
      <a:dk2>
        <a:srgbClr val="FFFF00"/>
      </a:dk2>
      <a:lt2>
        <a:srgbClr val="DEDEE0"/>
      </a:lt2>
      <a:accent1>
        <a:srgbClr val="002060"/>
      </a:accent1>
      <a:accent2>
        <a:srgbClr val="0095CE"/>
      </a:accent2>
      <a:accent3>
        <a:srgbClr val="BF0000"/>
      </a:accent3>
      <a:accent4>
        <a:srgbClr val="0070C0"/>
      </a:accent4>
      <a:accent5>
        <a:srgbClr val="00B0F0"/>
      </a:accent5>
      <a:accent6>
        <a:srgbClr val="5DD3FF"/>
      </a:accent6>
      <a:hlink>
        <a:srgbClr val="9DE4FF"/>
      </a:hlink>
      <a:folHlink>
        <a:srgbClr val="0070C0"/>
      </a:folHlink>
    </a:clrScheme>
    <a:fontScheme name="Kąty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ą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180</TotalTime>
  <Words>53</Words>
  <Application>Microsoft Office PowerPoint</Application>
  <PresentationFormat>Pokaz na ekranie (4:3)</PresentationFormat>
  <Paragraphs>19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10" baseType="lpstr">
      <vt:lpstr>Arial</vt:lpstr>
      <vt:lpstr>Franklin Gothic Book</vt:lpstr>
      <vt:lpstr>Franklin Gothic Medium</vt:lpstr>
      <vt:lpstr>Wingdings</vt:lpstr>
      <vt:lpstr>Kąty</vt:lpstr>
      <vt:lpstr>Müllermilch</vt:lpstr>
      <vt:lpstr>Was?</vt:lpstr>
      <vt:lpstr>Wer?</vt:lpstr>
      <vt:lpstr>Wo?</vt:lpstr>
      <vt:lpstr>Wann?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Müllermilch</dc:title>
  <dc:creator>Klaudia Kluk</dc:creator>
  <cp:lastModifiedBy>Anna Sidor-Maj</cp:lastModifiedBy>
  <cp:revision>18</cp:revision>
  <dcterms:created xsi:type="dcterms:W3CDTF">2019-05-07T14:40:11Z</dcterms:created>
  <dcterms:modified xsi:type="dcterms:W3CDTF">2019-05-10T18:41:01Z</dcterms:modified>
</cp:coreProperties>
</file>