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1383-9B42-4AE0-81E4-9AB0D94B8649}" type="datetimeFigureOut">
              <a:rPr lang="sk-SK" smtClean="0"/>
              <a:t>7.12.2016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C054-D4A8-4FC5-9660-3A11435EB5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803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1383-9B42-4AE0-81E4-9AB0D94B8649}" type="datetimeFigureOut">
              <a:rPr lang="sk-SK" smtClean="0"/>
              <a:t>7.12.2016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C054-D4A8-4FC5-9660-3A11435EB5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393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1383-9B42-4AE0-81E4-9AB0D94B8649}" type="datetimeFigureOut">
              <a:rPr lang="sk-SK" smtClean="0"/>
              <a:t>7.12.2016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C054-D4A8-4FC5-9660-3A11435EB540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1923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1383-9B42-4AE0-81E4-9AB0D94B8649}" type="datetimeFigureOut">
              <a:rPr lang="sk-SK" smtClean="0"/>
              <a:t>7.12.2016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C054-D4A8-4FC5-9660-3A11435EB5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4576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1383-9B42-4AE0-81E4-9AB0D94B8649}" type="datetimeFigureOut">
              <a:rPr lang="sk-SK" smtClean="0"/>
              <a:t>7.12.2016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C054-D4A8-4FC5-9660-3A11435EB540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9763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1383-9B42-4AE0-81E4-9AB0D94B8649}" type="datetimeFigureOut">
              <a:rPr lang="sk-SK" smtClean="0"/>
              <a:t>7.12.2016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C054-D4A8-4FC5-9660-3A11435EB5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19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1383-9B42-4AE0-81E4-9AB0D94B8649}" type="datetimeFigureOut">
              <a:rPr lang="sk-SK" smtClean="0"/>
              <a:t>7.12.2016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C054-D4A8-4FC5-9660-3A11435EB5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5665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1383-9B42-4AE0-81E4-9AB0D94B8649}" type="datetimeFigureOut">
              <a:rPr lang="sk-SK" smtClean="0"/>
              <a:t>7.12.2016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C054-D4A8-4FC5-9660-3A11435EB5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5202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1383-9B42-4AE0-81E4-9AB0D94B8649}" type="datetimeFigureOut">
              <a:rPr lang="sk-SK" smtClean="0"/>
              <a:t>7.12.2016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C054-D4A8-4FC5-9660-3A11435EB5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00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1383-9B42-4AE0-81E4-9AB0D94B8649}" type="datetimeFigureOut">
              <a:rPr lang="sk-SK" smtClean="0"/>
              <a:t>7.12.2016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C054-D4A8-4FC5-9660-3A11435EB5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5836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1383-9B42-4AE0-81E4-9AB0D94B8649}" type="datetimeFigureOut">
              <a:rPr lang="sk-SK" smtClean="0"/>
              <a:t>7.12.2016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C054-D4A8-4FC5-9660-3A11435EB5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746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1383-9B42-4AE0-81E4-9AB0D94B8649}" type="datetimeFigureOut">
              <a:rPr lang="sk-SK" smtClean="0"/>
              <a:t>7.12.2016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C054-D4A8-4FC5-9660-3A11435EB5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082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1383-9B42-4AE0-81E4-9AB0D94B8649}" type="datetimeFigureOut">
              <a:rPr lang="sk-SK" smtClean="0"/>
              <a:t>7.12.2016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C054-D4A8-4FC5-9660-3A11435EB5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540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1383-9B42-4AE0-81E4-9AB0D94B8649}" type="datetimeFigureOut">
              <a:rPr lang="sk-SK" smtClean="0"/>
              <a:t>7.12.2016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C054-D4A8-4FC5-9660-3A11435EB5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655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1383-9B42-4AE0-81E4-9AB0D94B8649}" type="datetimeFigureOut">
              <a:rPr lang="sk-SK" smtClean="0"/>
              <a:t>7.12.2016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C054-D4A8-4FC5-9660-3A11435EB5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947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1383-9B42-4AE0-81E4-9AB0D94B8649}" type="datetimeFigureOut">
              <a:rPr lang="sk-SK" smtClean="0"/>
              <a:t>7.12.2016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C054-D4A8-4FC5-9660-3A11435EB5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313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B1383-9B42-4AE0-81E4-9AB0D94B8649}" type="datetimeFigureOut">
              <a:rPr lang="sk-SK" smtClean="0"/>
              <a:t>7.12.2016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785C054-D4A8-4FC5-9660-3A11435EB5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029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</a:t>
            </a:r>
            <a:r>
              <a:rPr lang="sk-SK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city Prievidza</a:t>
            </a:r>
            <a:endParaRPr lang="sk-SK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0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Matej </a:t>
            </a:r>
            <a:r>
              <a:rPr lang="sk-SK" sz="2000" b="1" i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Oršula</a:t>
            </a:r>
            <a:r>
              <a:rPr lang="sk-SK" sz="20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Matej </a:t>
            </a:r>
            <a:r>
              <a:rPr lang="sk-SK" sz="2000" b="1" i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Szelle</a:t>
            </a:r>
            <a:r>
              <a:rPr lang="sk-SK" sz="20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Filip </a:t>
            </a:r>
            <a:r>
              <a:rPr lang="sk-SK" sz="2000" b="1" i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Strenanka</a:t>
            </a:r>
            <a:endParaRPr lang="sk-SK" sz="2000" b="1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011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  <a:r>
              <a:rPr lang="sk-SK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Prievidza</a:t>
            </a:r>
            <a:endParaRPr lang="sk-SK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Prievidza 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cities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Nováky, Handlová, Bojnice and Nitrianske Pravno</a:t>
            </a:r>
          </a:p>
          <a:p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city lies in </a:t>
            </a:r>
            <a:r>
              <a:rPr lang="en-US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</a:t>
            </a:r>
            <a:r>
              <a:rPr lang="en-US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Slovakia.</a:t>
            </a:r>
          </a:p>
          <a:p>
            <a:endParaRPr lang="sk-SK" sz="2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824" y="3471783"/>
            <a:ext cx="5762941" cy="2895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68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Monuments</a:t>
            </a:r>
            <a:r>
              <a:rPr lang="sk-SK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Prievidza</a:t>
            </a:r>
            <a:endParaRPr lang="sk-SK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Saint Bartolomej</a:t>
            </a:r>
          </a:p>
          <a:p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gothic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style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built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14th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century</a:t>
            </a:r>
            <a:endParaRPr lang="sk-SK" sz="2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Interesting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sunny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clocks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sk-SK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756" y="3475627"/>
            <a:ext cx="3494904" cy="27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50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2617" y="268406"/>
            <a:ext cx="8596668" cy="5777552"/>
          </a:xfrm>
        </p:spPr>
        <p:txBody>
          <a:bodyPr/>
          <a:lstStyle/>
          <a:p>
            <a:r>
              <a:rPr lang="sk-SK" dirty="0" smtClean="0"/>
              <a:t>                        </a:t>
            </a:r>
            <a:r>
              <a:rPr lang="sk-SK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Wall</a:t>
            </a:r>
            <a:r>
              <a:rPr lang="sk-SK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 SNP</a:t>
            </a:r>
            <a:br>
              <a:rPr lang="sk-SK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dirty="0"/>
              <a:t/>
            </a:r>
            <a:br>
              <a:rPr lang="sk-SK" dirty="0"/>
            </a:b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monument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created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akademic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spulptur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Rudolf Pribiš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1950.</a:t>
            </a:r>
            <a:b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sandstone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dominant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Freedom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</a:t>
            </a:r>
            <a:r>
              <a:rPr lang="en-US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sz="2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021" y="3386575"/>
            <a:ext cx="4473297" cy="2659383"/>
          </a:xfrm>
        </p:spPr>
      </p:pic>
    </p:spTree>
    <p:extLst>
      <p:ext uri="{BB962C8B-B14F-4D97-AF65-F5344CB8AC3E}">
        <p14:creationId xmlns:p14="http://schemas.microsoft.com/office/powerpoint/2010/main" val="333199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  </a:t>
            </a:r>
            <a:r>
              <a:rPr lang="sk-SK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Trinity</a:t>
            </a:r>
            <a:r>
              <a:rPr lang="sk-SK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monument </a:t>
            </a:r>
            <a:r>
              <a:rPr lang="sk-SK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sk-SK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memory</a:t>
            </a:r>
            <a:r>
              <a:rPr lang="sk-SK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            </a:t>
            </a:r>
            <a:r>
              <a:rPr lang="sk-SK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plague</a:t>
            </a:r>
            <a:r>
              <a:rPr lang="sk-SK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disaster</a:t>
            </a:r>
            <a:endParaRPr lang="sk-SK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monuments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built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over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</a:t>
            </a:r>
            <a:r>
              <a:rPr lang="en-US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erent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architects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Prievidza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built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Dionýz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Stanetti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epidemi</a:t>
            </a:r>
            <a:r>
              <a:rPr lang="en-US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killed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3860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1571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infected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eo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</a:t>
            </a:r>
            <a:endParaRPr lang="sk-SK" sz="2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sk-SK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survived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sk-SK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sk-SK" sz="2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6134" y="2324507"/>
            <a:ext cx="3395743" cy="453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57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  </a:t>
            </a:r>
            <a:r>
              <a:rPr lang="sk-SK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Monastery</a:t>
            </a:r>
            <a:r>
              <a:rPr lang="sk-SK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sk-SK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sk-SK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</a:t>
            </a:r>
            <a:r>
              <a:rPr lang="sk-SK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called</a:t>
            </a:r>
            <a:r>
              <a:rPr lang="sk-SK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Piaristov</a:t>
            </a:r>
            <a:endParaRPr lang="sk-SK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sk-SK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monastery</a:t>
            </a:r>
            <a:r>
              <a:rPr lang="sk-SK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sk-SK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built</a:t>
            </a:r>
            <a:r>
              <a:rPr lang="sk-SK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sk-SK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</a:t>
            </a:r>
            <a:r>
              <a:rPr lang="sk-SK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1676</a:t>
            </a:r>
          </a:p>
          <a:p>
            <a:r>
              <a:rPr lang="sk-SK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sk-SK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</a:t>
            </a:r>
            <a:r>
              <a:rPr lang="sk-SK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sk-SK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built</a:t>
            </a:r>
            <a:r>
              <a:rPr lang="sk-SK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</a:t>
            </a:r>
            <a:r>
              <a:rPr lang="sk-SK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unknown</a:t>
            </a:r>
            <a:r>
              <a:rPr lang="sk-SK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builder</a:t>
            </a:r>
            <a:endParaRPr lang="sk-SK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It´s</a:t>
            </a:r>
            <a:r>
              <a:rPr lang="sk-SK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built</a:t>
            </a:r>
            <a:r>
              <a:rPr lang="sk-SK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sk-SK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barocco</a:t>
            </a:r>
            <a:r>
              <a:rPr lang="sk-SK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style</a:t>
            </a:r>
            <a:endParaRPr lang="sk-SK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020" y="2160589"/>
            <a:ext cx="2186272" cy="329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70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</a:t>
            </a:r>
            <a:r>
              <a:rPr lang="sk-SK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sk-SK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attention</a:t>
            </a:r>
            <a:endParaRPr lang="sk-SK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860" y="1270000"/>
            <a:ext cx="6093031" cy="5293590"/>
          </a:xfrm>
        </p:spPr>
      </p:pic>
    </p:spTree>
    <p:extLst>
      <p:ext uri="{BB962C8B-B14F-4D97-AF65-F5344CB8AC3E}">
        <p14:creationId xmlns:p14="http://schemas.microsoft.com/office/powerpoint/2010/main" val="69849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</TotalTime>
  <Words>148</Words>
  <Application>Microsoft Office PowerPoint</Application>
  <PresentationFormat>Širokouhlá</PresentationFormat>
  <Paragraphs>21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Fazeta</vt:lpstr>
      <vt:lpstr>Our city Prievidza</vt:lpstr>
      <vt:lpstr>Location of Prievidza</vt:lpstr>
      <vt:lpstr>Monuments of Prievidza</vt:lpstr>
      <vt:lpstr>                        Wall of  SNP  This monument was created by akademic spulptur  Rudolf Pribiš about year 1950. He made it from sandstone. It is dominant of Freedom Square. </vt:lpstr>
      <vt:lpstr>  Trinity monument for memory of             plague disaster</vt:lpstr>
      <vt:lpstr>  Monastery with the church called Piaristov</vt:lpstr>
      <vt:lpstr>Thanks for attention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city Prievidza</dc:title>
  <dc:creator>Student_00</dc:creator>
  <cp:lastModifiedBy>Student_00</cp:lastModifiedBy>
  <cp:revision>12</cp:revision>
  <dcterms:created xsi:type="dcterms:W3CDTF">2016-11-30T06:55:37Z</dcterms:created>
  <dcterms:modified xsi:type="dcterms:W3CDTF">2016-12-07T07:26:01Z</dcterms:modified>
</cp:coreProperties>
</file>