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66" r:id="rId3"/>
    <p:sldId id="269" r:id="rId4"/>
    <p:sldId id="267" r:id="rId5"/>
    <p:sldId id="270" r:id="rId6"/>
    <p:sldId id="268"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E3CC296-5110-4303-9AC3-CEA6327D011B}" type="datetimeFigureOut">
              <a:rPr lang="it-IT" smtClean="0"/>
              <a:t>18/02/2022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6A7842-B2E9-4F9B-9BEC-2612CA14A1B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31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E3CC296-5110-4303-9AC3-CEA6327D011B}" type="datetimeFigureOut">
              <a:rPr lang="it-IT" smtClean="0"/>
              <a:t>18/02/2022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6A7842-B2E9-4F9B-9BEC-2612CA14A1BE}" type="slidenum">
              <a:rPr lang="it-IT" smtClean="0"/>
              <a:t>‹N›</a:t>
            </a:fld>
            <a:endParaRPr lang="it-IT"/>
          </a:p>
        </p:txBody>
      </p:sp>
    </p:spTree>
    <p:extLst>
      <p:ext uri="{BB962C8B-B14F-4D97-AF65-F5344CB8AC3E}">
        <p14:creationId xmlns:p14="http://schemas.microsoft.com/office/powerpoint/2010/main" val="75627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E3CC296-5110-4303-9AC3-CEA6327D011B}" type="datetimeFigureOut">
              <a:rPr lang="it-IT" smtClean="0"/>
              <a:t>18/02/2022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6A7842-B2E9-4F9B-9BEC-2612CA14A1BE}" type="slidenum">
              <a:rPr lang="it-IT" smtClean="0"/>
              <a:t>‹N›</a:t>
            </a:fld>
            <a:endParaRPr lang="it-IT"/>
          </a:p>
        </p:txBody>
      </p:sp>
    </p:spTree>
    <p:extLst>
      <p:ext uri="{BB962C8B-B14F-4D97-AF65-F5344CB8AC3E}">
        <p14:creationId xmlns:p14="http://schemas.microsoft.com/office/powerpoint/2010/main" val="264492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E3CC296-5110-4303-9AC3-CEA6327D011B}" type="datetimeFigureOut">
              <a:rPr lang="it-IT" smtClean="0"/>
              <a:t>18/02/2022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6A7842-B2E9-4F9B-9BEC-2612CA14A1BE}" type="slidenum">
              <a:rPr lang="it-IT" smtClean="0"/>
              <a:t>‹N›</a:t>
            </a:fld>
            <a:endParaRPr lang="it-IT"/>
          </a:p>
        </p:txBody>
      </p:sp>
    </p:spTree>
    <p:extLst>
      <p:ext uri="{BB962C8B-B14F-4D97-AF65-F5344CB8AC3E}">
        <p14:creationId xmlns:p14="http://schemas.microsoft.com/office/powerpoint/2010/main" val="281815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E3CC296-5110-4303-9AC3-CEA6327D011B}" type="datetimeFigureOut">
              <a:rPr lang="it-IT" smtClean="0"/>
              <a:t>18/02/2022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6A7842-B2E9-4F9B-9BEC-2612CA14A1B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13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E3CC296-5110-4303-9AC3-CEA6327D011B}" type="datetimeFigureOut">
              <a:rPr lang="it-IT" smtClean="0"/>
              <a:t>18/02/2022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6A7842-B2E9-4F9B-9BEC-2612CA14A1BE}" type="slidenum">
              <a:rPr lang="it-IT" smtClean="0"/>
              <a:t>‹N›</a:t>
            </a:fld>
            <a:endParaRPr lang="it-IT"/>
          </a:p>
        </p:txBody>
      </p:sp>
    </p:spTree>
    <p:extLst>
      <p:ext uri="{BB962C8B-B14F-4D97-AF65-F5344CB8AC3E}">
        <p14:creationId xmlns:p14="http://schemas.microsoft.com/office/powerpoint/2010/main" val="12626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E3CC296-5110-4303-9AC3-CEA6327D011B}" type="datetimeFigureOut">
              <a:rPr lang="it-IT" smtClean="0"/>
              <a:t>18/02/2022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D6A7842-B2E9-4F9B-9BEC-2612CA14A1BE}" type="slidenum">
              <a:rPr lang="it-IT" smtClean="0"/>
              <a:t>‹N›</a:t>
            </a:fld>
            <a:endParaRPr lang="it-IT"/>
          </a:p>
        </p:txBody>
      </p:sp>
    </p:spTree>
    <p:extLst>
      <p:ext uri="{BB962C8B-B14F-4D97-AF65-F5344CB8AC3E}">
        <p14:creationId xmlns:p14="http://schemas.microsoft.com/office/powerpoint/2010/main" val="25332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E3CC296-5110-4303-9AC3-CEA6327D011B}" type="datetimeFigureOut">
              <a:rPr lang="it-IT" smtClean="0"/>
              <a:t>18/02/2022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6A7842-B2E9-4F9B-9BEC-2612CA14A1BE}" type="slidenum">
              <a:rPr lang="it-IT" smtClean="0"/>
              <a:t>‹N›</a:t>
            </a:fld>
            <a:endParaRPr lang="it-IT"/>
          </a:p>
        </p:txBody>
      </p:sp>
    </p:spTree>
    <p:extLst>
      <p:ext uri="{BB962C8B-B14F-4D97-AF65-F5344CB8AC3E}">
        <p14:creationId xmlns:p14="http://schemas.microsoft.com/office/powerpoint/2010/main" val="302847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3CC296-5110-4303-9AC3-CEA6327D011B}" type="datetimeFigureOut">
              <a:rPr lang="it-IT" smtClean="0"/>
              <a:t>18/02/2022</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DD6A7842-B2E9-4F9B-9BEC-2612CA14A1BE}" type="slidenum">
              <a:rPr lang="it-IT" smtClean="0"/>
              <a:t>‹N›</a:t>
            </a:fld>
            <a:endParaRPr lang="it-IT"/>
          </a:p>
        </p:txBody>
      </p:sp>
    </p:spTree>
    <p:extLst>
      <p:ext uri="{BB962C8B-B14F-4D97-AF65-F5344CB8AC3E}">
        <p14:creationId xmlns:p14="http://schemas.microsoft.com/office/powerpoint/2010/main" val="329528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3CC296-5110-4303-9AC3-CEA6327D011B}" type="datetimeFigureOut">
              <a:rPr lang="it-IT" smtClean="0"/>
              <a:t>18/02/2022</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6A7842-B2E9-4F9B-9BEC-2612CA14A1BE}" type="slidenum">
              <a:rPr lang="it-IT" smtClean="0"/>
              <a:t>‹N›</a:t>
            </a:fld>
            <a:endParaRPr lang="it-IT"/>
          </a:p>
        </p:txBody>
      </p:sp>
    </p:spTree>
    <p:extLst>
      <p:ext uri="{BB962C8B-B14F-4D97-AF65-F5344CB8AC3E}">
        <p14:creationId xmlns:p14="http://schemas.microsoft.com/office/powerpoint/2010/main" val="363413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tx2"/>
                </a:solidFill>
              </a:defRPr>
            </a:lvl1pPr>
          </a:lstStyle>
          <a:p>
            <a:fld id="{5E3CC296-5110-4303-9AC3-CEA6327D011B}" type="datetimeFigureOut">
              <a:rPr lang="it-IT" smtClean="0"/>
              <a:t>18/02/2022</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6A7842-B2E9-4F9B-9BEC-2612CA14A1BE}" type="slidenum">
              <a:rPr lang="it-IT" smtClean="0"/>
              <a:t>‹N›</a:t>
            </a:fld>
            <a:endParaRPr lang="it-IT"/>
          </a:p>
        </p:txBody>
      </p:sp>
    </p:spTree>
    <p:extLst>
      <p:ext uri="{BB962C8B-B14F-4D97-AF65-F5344CB8AC3E}">
        <p14:creationId xmlns:p14="http://schemas.microsoft.com/office/powerpoint/2010/main" val="234067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E3CC296-5110-4303-9AC3-CEA6327D011B}" type="datetimeFigureOut">
              <a:rPr lang="it-IT" smtClean="0"/>
              <a:t>18/02/2022</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D6A7842-B2E9-4F9B-9BEC-2612CA14A1B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096122"/>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8BD287-F0F5-4B44-938D-B5902977BEE9}"/>
              </a:ext>
            </a:extLst>
          </p:cNvPr>
          <p:cNvSpPr>
            <a:spLocks noGrp="1"/>
          </p:cNvSpPr>
          <p:nvPr>
            <p:ph type="ctrTitle"/>
          </p:nvPr>
        </p:nvSpPr>
        <p:spPr>
          <a:xfrm>
            <a:off x="677877" y="414551"/>
            <a:ext cx="10639479" cy="2411897"/>
          </a:xfrm>
        </p:spPr>
        <p:txBody>
          <a:bodyPr>
            <a:normAutofit fontScale="90000"/>
          </a:bodyPr>
          <a:lstStyle/>
          <a:p>
            <a:r>
              <a:rPr lang="it-IT" dirty="0"/>
              <a:t>NATIONAL MATHS GAME </a:t>
            </a:r>
            <a:br>
              <a:rPr lang="it-IT" dirty="0"/>
            </a:br>
            <a:br>
              <a:rPr lang="it-IT" dirty="0"/>
            </a:br>
            <a:r>
              <a:rPr lang="it-IT" sz="4900" dirty="0"/>
              <a:t>ABOUT GEOMETRY</a:t>
            </a:r>
          </a:p>
        </p:txBody>
      </p:sp>
      <p:sp>
        <p:nvSpPr>
          <p:cNvPr id="3" name="Sottotitolo 2">
            <a:extLst>
              <a:ext uri="{FF2B5EF4-FFF2-40B4-BE49-F238E27FC236}">
                <a16:creationId xmlns:a16="http://schemas.microsoft.com/office/drawing/2014/main" id="{DE553979-BAD9-4687-85C5-52C2218FD672}"/>
              </a:ext>
            </a:extLst>
          </p:cNvPr>
          <p:cNvSpPr>
            <a:spLocks noGrp="1"/>
          </p:cNvSpPr>
          <p:nvPr>
            <p:ph type="subTitle" idx="1"/>
          </p:nvPr>
        </p:nvSpPr>
        <p:spPr/>
        <p:txBody>
          <a:bodyPr>
            <a:normAutofit fontScale="92500" lnSpcReduction="10000"/>
          </a:bodyPr>
          <a:lstStyle/>
          <a:p>
            <a:r>
              <a:rPr lang="it-IT" dirty="0" err="1"/>
              <a:t>Giovannipio</a:t>
            </a:r>
            <a:r>
              <a:rPr lang="it-IT" dirty="0"/>
              <a:t> Oliva, </a:t>
            </a:r>
            <a:r>
              <a:rPr lang="it-IT" dirty="0" err="1"/>
              <a:t>simone</a:t>
            </a:r>
            <a:r>
              <a:rPr lang="it-IT" dirty="0"/>
              <a:t> </a:t>
            </a:r>
            <a:r>
              <a:rPr lang="it-IT" dirty="0" err="1"/>
              <a:t>meccariello</a:t>
            </a:r>
            <a:r>
              <a:rPr lang="it-IT" dirty="0"/>
              <a:t>, </a:t>
            </a:r>
            <a:r>
              <a:rPr lang="it-IT" dirty="0" err="1"/>
              <a:t>simone</a:t>
            </a:r>
            <a:r>
              <a:rPr lang="it-IT" dirty="0"/>
              <a:t> monaco, fiore gallo, </a:t>
            </a:r>
            <a:r>
              <a:rPr lang="it-IT" dirty="0" err="1"/>
              <a:t>giovanni</a:t>
            </a:r>
            <a:r>
              <a:rPr lang="it-IT" dirty="0"/>
              <a:t> </a:t>
            </a:r>
            <a:r>
              <a:rPr lang="it-IT" dirty="0" err="1"/>
              <a:t>mainolfi</a:t>
            </a:r>
            <a:endParaRPr lang="it-IT" dirty="0"/>
          </a:p>
          <a:p>
            <a:r>
              <a:rPr lang="it-IT" dirty="0"/>
              <a:t> IIS E. </a:t>
            </a:r>
            <a:r>
              <a:rPr lang="it-IT"/>
              <a:t>FERMI – MONTESARCHIO- ITALY</a:t>
            </a:r>
            <a:endParaRPr lang="it-IT" dirty="0"/>
          </a:p>
        </p:txBody>
      </p:sp>
    </p:spTree>
    <p:extLst>
      <p:ext uri="{BB962C8B-B14F-4D97-AF65-F5344CB8AC3E}">
        <p14:creationId xmlns:p14="http://schemas.microsoft.com/office/powerpoint/2010/main" val="99760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9E1094-1AF3-4887-AE3A-99B38F75B4F7}"/>
              </a:ext>
            </a:extLst>
          </p:cNvPr>
          <p:cNvSpPr>
            <a:spLocks noGrp="1"/>
          </p:cNvSpPr>
          <p:nvPr>
            <p:ph type="title"/>
          </p:nvPr>
        </p:nvSpPr>
        <p:spPr/>
        <p:txBody>
          <a:bodyPr/>
          <a:lstStyle/>
          <a:p>
            <a:r>
              <a:rPr lang="it-IT" dirty="0" err="1"/>
              <a:t>Hide</a:t>
            </a:r>
            <a:r>
              <a:rPr lang="it-IT" dirty="0"/>
              <a:t> and </a:t>
            </a:r>
            <a:r>
              <a:rPr lang="it-IT" dirty="0" err="1"/>
              <a:t>seek</a:t>
            </a:r>
            <a:r>
              <a:rPr lang="it-IT" dirty="0"/>
              <a:t> </a:t>
            </a:r>
          </a:p>
        </p:txBody>
      </p:sp>
      <p:sp>
        <p:nvSpPr>
          <p:cNvPr id="3" name="Segnaposto testo 2">
            <a:extLst>
              <a:ext uri="{FF2B5EF4-FFF2-40B4-BE49-F238E27FC236}">
                <a16:creationId xmlns:a16="http://schemas.microsoft.com/office/drawing/2014/main" id="{F9735F29-1DBA-48F3-8641-84D1B563DF02}"/>
              </a:ext>
            </a:extLst>
          </p:cNvPr>
          <p:cNvSpPr>
            <a:spLocks noGrp="1"/>
          </p:cNvSpPr>
          <p:nvPr>
            <p:ph type="body" idx="1"/>
          </p:nvPr>
        </p:nvSpPr>
        <p:spPr/>
        <p:txBody>
          <a:bodyPr/>
          <a:lstStyle/>
          <a:p>
            <a:r>
              <a:rPr lang="it-IT" dirty="0" err="1"/>
              <a:t>What</a:t>
            </a:r>
            <a:r>
              <a:rPr lang="it-IT" dirty="0"/>
              <a:t> </a:t>
            </a:r>
            <a:r>
              <a:rPr lang="it-IT" dirty="0" err="1"/>
              <a:t>is</a:t>
            </a:r>
            <a:r>
              <a:rPr lang="it-IT" dirty="0"/>
              <a:t>?</a:t>
            </a:r>
          </a:p>
        </p:txBody>
      </p:sp>
      <p:sp>
        <p:nvSpPr>
          <p:cNvPr id="4" name="Segnaposto contenuto 3">
            <a:extLst>
              <a:ext uri="{FF2B5EF4-FFF2-40B4-BE49-F238E27FC236}">
                <a16:creationId xmlns:a16="http://schemas.microsoft.com/office/drawing/2014/main" id="{7930AD98-29E8-4693-9BEC-85E831A85F52}"/>
              </a:ext>
            </a:extLst>
          </p:cNvPr>
          <p:cNvSpPr>
            <a:spLocks noGrp="1"/>
          </p:cNvSpPr>
          <p:nvPr>
            <p:ph sz="half" idx="2"/>
          </p:nvPr>
        </p:nvSpPr>
        <p:spPr/>
        <p:txBody>
          <a:bodyPr/>
          <a:lstStyle/>
          <a:p>
            <a:r>
              <a:rPr lang="en-US" dirty="0"/>
              <a:t>Hide and Seek is a traditional game. It is played in groups, outdoors or indoors.</a:t>
            </a:r>
            <a:endParaRPr lang="it-IT" dirty="0"/>
          </a:p>
        </p:txBody>
      </p:sp>
      <p:sp>
        <p:nvSpPr>
          <p:cNvPr id="5" name="Segnaposto testo 4">
            <a:extLst>
              <a:ext uri="{FF2B5EF4-FFF2-40B4-BE49-F238E27FC236}">
                <a16:creationId xmlns:a16="http://schemas.microsoft.com/office/drawing/2014/main" id="{AE572D72-6B25-47F6-AA43-2BF86C1B6704}"/>
              </a:ext>
            </a:extLst>
          </p:cNvPr>
          <p:cNvSpPr>
            <a:spLocks noGrp="1"/>
          </p:cNvSpPr>
          <p:nvPr>
            <p:ph type="body" sz="quarter" idx="3"/>
          </p:nvPr>
        </p:nvSpPr>
        <p:spPr/>
        <p:txBody>
          <a:bodyPr/>
          <a:lstStyle/>
          <a:p>
            <a:r>
              <a:rPr lang="it-IT" dirty="0"/>
              <a:t>rules</a:t>
            </a:r>
          </a:p>
        </p:txBody>
      </p:sp>
      <p:sp>
        <p:nvSpPr>
          <p:cNvPr id="6" name="Segnaposto contenuto 5">
            <a:extLst>
              <a:ext uri="{FF2B5EF4-FFF2-40B4-BE49-F238E27FC236}">
                <a16:creationId xmlns:a16="http://schemas.microsoft.com/office/drawing/2014/main" id="{E1A6B27B-6976-4CA2-B7B9-1A744565B0AD}"/>
              </a:ext>
            </a:extLst>
          </p:cNvPr>
          <p:cNvSpPr>
            <a:spLocks noGrp="1"/>
          </p:cNvSpPr>
          <p:nvPr>
            <p:ph sz="quarter" idx="4"/>
          </p:nvPr>
        </p:nvSpPr>
        <p:spPr/>
        <p:txBody>
          <a:bodyPr/>
          <a:lstStyle/>
          <a:p>
            <a:r>
              <a:rPr lang="en-US" dirty="0"/>
              <a:t>A boy turns to a wall (called a den) with his eyes closed and begins to count while the other participants are hiding. Once the boy has finished counting, he will have to work hard to find the other participants to win; otherwise the participants to win will have to save themselves by making den.</a:t>
            </a:r>
            <a:endParaRPr lang="it-IT" dirty="0"/>
          </a:p>
        </p:txBody>
      </p:sp>
      <p:pic>
        <p:nvPicPr>
          <p:cNvPr id="9" name="Immagine 8">
            <a:extLst>
              <a:ext uri="{FF2B5EF4-FFF2-40B4-BE49-F238E27FC236}">
                <a16:creationId xmlns:a16="http://schemas.microsoft.com/office/drawing/2014/main" id="{C0D1D90A-781D-4AA4-BBA2-B4E91C59FDE3}"/>
              </a:ext>
            </a:extLst>
          </p:cNvPr>
          <p:cNvPicPr>
            <a:picLocks noChangeAspect="1"/>
          </p:cNvPicPr>
          <p:nvPr/>
        </p:nvPicPr>
        <p:blipFill>
          <a:blip r:embed="rId2"/>
          <a:stretch>
            <a:fillRect/>
          </a:stretch>
        </p:blipFill>
        <p:spPr>
          <a:xfrm>
            <a:off x="1453390" y="3922643"/>
            <a:ext cx="3423410" cy="1942968"/>
          </a:xfrm>
          <a:prstGeom prst="rect">
            <a:avLst/>
          </a:prstGeom>
        </p:spPr>
      </p:pic>
    </p:spTree>
    <p:extLst>
      <p:ext uri="{BB962C8B-B14F-4D97-AF65-F5344CB8AC3E}">
        <p14:creationId xmlns:p14="http://schemas.microsoft.com/office/powerpoint/2010/main" val="337793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818A6D7-6215-45E0-ABD3-52B0A8178DDE}"/>
              </a:ext>
            </a:extLst>
          </p:cNvPr>
          <p:cNvSpPr txBox="1"/>
          <p:nvPr/>
        </p:nvSpPr>
        <p:spPr>
          <a:xfrm>
            <a:off x="4360365" y="3059668"/>
            <a:ext cx="3471270" cy="369332"/>
          </a:xfrm>
          <a:prstGeom prst="rect">
            <a:avLst/>
          </a:prstGeom>
          <a:noFill/>
        </p:spPr>
        <p:txBody>
          <a:bodyPr wrap="square" rtlCol="0">
            <a:spAutoFit/>
          </a:bodyPr>
          <a:lstStyle/>
          <a:p>
            <a:r>
              <a:rPr lang="it-IT" dirty="0"/>
              <a:t>https://youtu.be/XoLrLza6h6E</a:t>
            </a:r>
          </a:p>
        </p:txBody>
      </p:sp>
    </p:spTree>
    <p:extLst>
      <p:ext uri="{BB962C8B-B14F-4D97-AF65-F5344CB8AC3E}">
        <p14:creationId xmlns:p14="http://schemas.microsoft.com/office/powerpoint/2010/main" val="428890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C95878-33E8-4A79-BFC8-F19DE109CAF4}"/>
              </a:ext>
            </a:extLst>
          </p:cNvPr>
          <p:cNvSpPr>
            <a:spLocks noGrp="1"/>
          </p:cNvSpPr>
          <p:nvPr>
            <p:ph type="title"/>
          </p:nvPr>
        </p:nvSpPr>
        <p:spPr/>
        <p:txBody>
          <a:bodyPr/>
          <a:lstStyle/>
          <a:p>
            <a:r>
              <a:rPr lang="it-IT" dirty="0"/>
              <a:t>THE GAME OF THE BELL</a:t>
            </a:r>
          </a:p>
        </p:txBody>
      </p:sp>
      <p:sp>
        <p:nvSpPr>
          <p:cNvPr id="3" name="Segnaposto testo 2">
            <a:extLst>
              <a:ext uri="{FF2B5EF4-FFF2-40B4-BE49-F238E27FC236}">
                <a16:creationId xmlns:a16="http://schemas.microsoft.com/office/drawing/2014/main" id="{6DF2D7C8-614B-4130-A0FB-6B704A6975E0}"/>
              </a:ext>
            </a:extLst>
          </p:cNvPr>
          <p:cNvSpPr>
            <a:spLocks noGrp="1"/>
          </p:cNvSpPr>
          <p:nvPr>
            <p:ph type="body" idx="1"/>
          </p:nvPr>
        </p:nvSpPr>
        <p:spPr/>
        <p:txBody>
          <a:bodyPr/>
          <a:lstStyle/>
          <a:p>
            <a:r>
              <a:rPr lang="it-IT" dirty="0" err="1"/>
              <a:t>What</a:t>
            </a:r>
            <a:r>
              <a:rPr lang="it-IT" dirty="0"/>
              <a:t> </a:t>
            </a:r>
            <a:r>
              <a:rPr lang="it-IT" dirty="0" err="1"/>
              <a:t>iS</a:t>
            </a:r>
            <a:r>
              <a:rPr lang="it-IT" dirty="0"/>
              <a:t>?</a:t>
            </a:r>
          </a:p>
        </p:txBody>
      </p:sp>
      <p:sp>
        <p:nvSpPr>
          <p:cNvPr id="5" name="Segnaposto testo 4">
            <a:extLst>
              <a:ext uri="{FF2B5EF4-FFF2-40B4-BE49-F238E27FC236}">
                <a16:creationId xmlns:a16="http://schemas.microsoft.com/office/drawing/2014/main" id="{E6456F0E-3C04-49CB-9840-179829068517}"/>
              </a:ext>
            </a:extLst>
          </p:cNvPr>
          <p:cNvSpPr>
            <a:spLocks noGrp="1"/>
          </p:cNvSpPr>
          <p:nvPr>
            <p:ph type="body" sz="quarter" idx="3"/>
          </p:nvPr>
        </p:nvSpPr>
        <p:spPr/>
        <p:txBody>
          <a:bodyPr/>
          <a:lstStyle/>
          <a:p>
            <a:r>
              <a:rPr lang="it-IT" dirty="0"/>
              <a:t>RULES</a:t>
            </a:r>
          </a:p>
        </p:txBody>
      </p:sp>
      <p:sp>
        <p:nvSpPr>
          <p:cNvPr id="6" name="Segnaposto contenuto 5">
            <a:extLst>
              <a:ext uri="{FF2B5EF4-FFF2-40B4-BE49-F238E27FC236}">
                <a16:creationId xmlns:a16="http://schemas.microsoft.com/office/drawing/2014/main" id="{5BC5A445-43A8-4DF8-A4E9-D7BC1AED1510}"/>
              </a:ext>
            </a:extLst>
          </p:cNvPr>
          <p:cNvSpPr>
            <a:spLocks noGrp="1"/>
          </p:cNvSpPr>
          <p:nvPr>
            <p:ph sz="quarter" idx="4"/>
          </p:nvPr>
        </p:nvSpPr>
        <p:spPr/>
        <p:txBody>
          <a:bodyPr/>
          <a:lstStyle/>
          <a:p>
            <a:r>
              <a:rPr lang="en-US" dirty="0"/>
              <a:t>The game of the bell consists in drawing a numbered pattern on the ground or made up of a certain number of squares. On these squares a stone must be thrown that the player must try to reach by hopping on one leg, inside them.</a:t>
            </a:r>
            <a:endParaRPr lang="it-IT" dirty="0"/>
          </a:p>
        </p:txBody>
      </p:sp>
      <p:sp>
        <p:nvSpPr>
          <p:cNvPr id="9" name="Segnaposto contenuto 8">
            <a:extLst>
              <a:ext uri="{FF2B5EF4-FFF2-40B4-BE49-F238E27FC236}">
                <a16:creationId xmlns:a16="http://schemas.microsoft.com/office/drawing/2014/main" id="{949A1DB3-5CE0-4CB5-B8B9-39A96C7DA53B}"/>
              </a:ext>
            </a:extLst>
          </p:cNvPr>
          <p:cNvSpPr>
            <a:spLocks noGrp="1"/>
          </p:cNvSpPr>
          <p:nvPr>
            <p:ph sz="half" idx="2"/>
          </p:nvPr>
        </p:nvSpPr>
        <p:spPr/>
        <p:txBody>
          <a:bodyPr/>
          <a:lstStyle/>
          <a:p>
            <a:r>
              <a:rPr lang="en-US" dirty="0"/>
              <a:t>It is a game and it is one of the oldest and most famous street games. It is even said to date back to around 3,000 years ago. It was used by the ancient Romans to train them to stand on one leg while marching in armor.</a:t>
            </a:r>
            <a:endParaRPr lang="it-IT" dirty="0"/>
          </a:p>
        </p:txBody>
      </p:sp>
      <p:pic>
        <p:nvPicPr>
          <p:cNvPr id="10" name="Immagine 9">
            <a:extLst>
              <a:ext uri="{FF2B5EF4-FFF2-40B4-BE49-F238E27FC236}">
                <a16:creationId xmlns:a16="http://schemas.microsoft.com/office/drawing/2014/main" id="{2F6D6066-4194-48ED-85EB-79349323CCB9}"/>
              </a:ext>
            </a:extLst>
          </p:cNvPr>
          <p:cNvPicPr>
            <a:picLocks noChangeAspect="1"/>
          </p:cNvPicPr>
          <p:nvPr/>
        </p:nvPicPr>
        <p:blipFill>
          <a:blip r:embed="rId2"/>
          <a:stretch>
            <a:fillRect/>
          </a:stretch>
        </p:blipFill>
        <p:spPr>
          <a:xfrm>
            <a:off x="3171849" y="4444106"/>
            <a:ext cx="5206899" cy="2252710"/>
          </a:xfrm>
          <a:prstGeom prst="rect">
            <a:avLst/>
          </a:prstGeom>
        </p:spPr>
      </p:pic>
    </p:spTree>
    <p:extLst>
      <p:ext uri="{BB962C8B-B14F-4D97-AF65-F5344CB8AC3E}">
        <p14:creationId xmlns:p14="http://schemas.microsoft.com/office/powerpoint/2010/main" val="212076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0DD99F3-955B-48BF-B1BF-F03840E455C1}"/>
              </a:ext>
            </a:extLst>
          </p:cNvPr>
          <p:cNvSpPr txBox="1"/>
          <p:nvPr/>
        </p:nvSpPr>
        <p:spPr>
          <a:xfrm>
            <a:off x="4558748" y="3244334"/>
            <a:ext cx="3962400" cy="369332"/>
          </a:xfrm>
          <a:prstGeom prst="rect">
            <a:avLst/>
          </a:prstGeom>
          <a:noFill/>
        </p:spPr>
        <p:txBody>
          <a:bodyPr wrap="square" rtlCol="0">
            <a:spAutoFit/>
          </a:bodyPr>
          <a:lstStyle/>
          <a:p>
            <a:r>
              <a:rPr lang="it-IT" dirty="0"/>
              <a:t>https://youtu.be/NIq-Skp92TY</a:t>
            </a:r>
          </a:p>
        </p:txBody>
      </p:sp>
    </p:spTree>
    <p:extLst>
      <p:ext uri="{BB962C8B-B14F-4D97-AF65-F5344CB8AC3E}">
        <p14:creationId xmlns:p14="http://schemas.microsoft.com/office/powerpoint/2010/main" val="69988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111F5-132F-4D0A-A143-D577CB41958F}"/>
              </a:ext>
            </a:extLst>
          </p:cNvPr>
          <p:cNvSpPr>
            <a:spLocks noGrp="1"/>
          </p:cNvSpPr>
          <p:nvPr>
            <p:ph type="title"/>
          </p:nvPr>
        </p:nvSpPr>
        <p:spPr/>
        <p:txBody>
          <a:bodyPr/>
          <a:lstStyle/>
          <a:p>
            <a:r>
              <a:rPr lang="it-IT" dirty="0"/>
              <a:t>Capture the Flag</a:t>
            </a:r>
          </a:p>
        </p:txBody>
      </p:sp>
      <p:sp>
        <p:nvSpPr>
          <p:cNvPr id="3" name="Segnaposto testo 2">
            <a:extLst>
              <a:ext uri="{FF2B5EF4-FFF2-40B4-BE49-F238E27FC236}">
                <a16:creationId xmlns:a16="http://schemas.microsoft.com/office/drawing/2014/main" id="{7B96A6A0-6AB9-45B4-BD18-6A00C184E45A}"/>
              </a:ext>
            </a:extLst>
          </p:cNvPr>
          <p:cNvSpPr>
            <a:spLocks noGrp="1"/>
          </p:cNvSpPr>
          <p:nvPr>
            <p:ph type="body" idx="1"/>
          </p:nvPr>
        </p:nvSpPr>
        <p:spPr/>
        <p:txBody>
          <a:bodyPr/>
          <a:lstStyle/>
          <a:p>
            <a:r>
              <a:rPr lang="it-IT" dirty="0"/>
              <a:t>WHAT IS?</a:t>
            </a:r>
          </a:p>
        </p:txBody>
      </p:sp>
      <p:pic>
        <p:nvPicPr>
          <p:cNvPr id="7" name="Segnaposto contenuto 6">
            <a:extLst>
              <a:ext uri="{FF2B5EF4-FFF2-40B4-BE49-F238E27FC236}">
                <a16:creationId xmlns:a16="http://schemas.microsoft.com/office/drawing/2014/main" id="{D138DB1E-A297-4E9B-B735-ED7355187316}"/>
              </a:ext>
            </a:extLst>
          </p:cNvPr>
          <p:cNvPicPr>
            <a:picLocks noGrp="1" noChangeAspect="1"/>
          </p:cNvPicPr>
          <p:nvPr>
            <p:ph sz="half" idx="2"/>
          </p:nvPr>
        </p:nvPicPr>
        <p:blipFill>
          <a:blip r:embed="rId2"/>
          <a:stretch>
            <a:fillRect/>
          </a:stretch>
        </p:blipFill>
        <p:spPr>
          <a:xfrm>
            <a:off x="1413565" y="2582334"/>
            <a:ext cx="3907943" cy="3378200"/>
          </a:xfrm>
          <a:prstGeom prst="rect">
            <a:avLst/>
          </a:prstGeom>
        </p:spPr>
      </p:pic>
      <p:sp>
        <p:nvSpPr>
          <p:cNvPr id="5" name="Segnaposto testo 4">
            <a:extLst>
              <a:ext uri="{FF2B5EF4-FFF2-40B4-BE49-F238E27FC236}">
                <a16:creationId xmlns:a16="http://schemas.microsoft.com/office/drawing/2014/main" id="{F77659EA-42F2-47BE-A885-1EC20372C43E}"/>
              </a:ext>
            </a:extLst>
          </p:cNvPr>
          <p:cNvSpPr>
            <a:spLocks noGrp="1"/>
          </p:cNvSpPr>
          <p:nvPr>
            <p:ph type="body" sz="quarter" idx="3"/>
          </p:nvPr>
        </p:nvSpPr>
        <p:spPr/>
        <p:txBody>
          <a:bodyPr/>
          <a:lstStyle/>
          <a:p>
            <a:r>
              <a:rPr lang="it-IT" dirty="0"/>
              <a:t>Rules</a:t>
            </a:r>
          </a:p>
        </p:txBody>
      </p:sp>
      <p:sp>
        <p:nvSpPr>
          <p:cNvPr id="6" name="Segnaposto contenuto 5">
            <a:extLst>
              <a:ext uri="{FF2B5EF4-FFF2-40B4-BE49-F238E27FC236}">
                <a16:creationId xmlns:a16="http://schemas.microsoft.com/office/drawing/2014/main" id="{8E4A1C67-C38F-411C-803F-1715A1BC4846}"/>
              </a:ext>
            </a:extLst>
          </p:cNvPr>
          <p:cNvSpPr>
            <a:spLocks noGrp="1"/>
          </p:cNvSpPr>
          <p:nvPr>
            <p:ph sz="quarter" idx="4"/>
          </p:nvPr>
        </p:nvSpPr>
        <p:spPr/>
        <p:txBody>
          <a:bodyPr>
            <a:normAutofit/>
          </a:bodyPr>
          <a:lstStyle/>
          <a:p>
            <a:r>
              <a:rPr lang="en-US" dirty="0"/>
              <a:t>From a minimum of ten players to a maximum of thirty - forty participants divided by teams can participate in the game.</a:t>
            </a:r>
          </a:p>
          <a:p>
            <a:pPr marL="0" indent="0">
              <a:buNone/>
            </a:pPr>
            <a:r>
              <a:rPr lang="en-US" dirty="0"/>
              <a:t>The players of the two teams corresponding to the number called must run towards the flag holder to "steal the flag" and take it to their "home", avoiding being touched by the opponent. The team of the player who "steals the flag" and manages to bring it to his "home" gets the point.</a:t>
            </a:r>
            <a:endParaRPr lang="it-IT" dirty="0"/>
          </a:p>
        </p:txBody>
      </p:sp>
    </p:spTree>
    <p:extLst>
      <p:ext uri="{BB962C8B-B14F-4D97-AF65-F5344CB8AC3E}">
        <p14:creationId xmlns:p14="http://schemas.microsoft.com/office/powerpoint/2010/main" val="98400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23CF4E9-B072-4861-B92C-B039BAD43519}"/>
              </a:ext>
            </a:extLst>
          </p:cNvPr>
          <p:cNvSpPr txBox="1"/>
          <p:nvPr/>
        </p:nvSpPr>
        <p:spPr>
          <a:xfrm>
            <a:off x="3233530" y="3244334"/>
            <a:ext cx="5724939" cy="369332"/>
          </a:xfrm>
          <a:prstGeom prst="rect">
            <a:avLst/>
          </a:prstGeom>
          <a:noFill/>
        </p:spPr>
        <p:txBody>
          <a:bodyPr wrap="square" rtlCol="0">
            <a:spAutoFit/>
          </a:bodyPr>
          <a:lstStyle/>
          <a:p>
            <a:r>
              <a:rPr lang="it-IT" dirty="0"/>
              <a:t>https://youtube.com/shorts/sHYsk616Osk?feature=share</a:t>
            </a:r>
          </a:p>
        </p:txBody>
      </p:sp>
    </p:spTree>
    <p:extLst>
      <p:ext uri="{BB962C8B-B14F-4D97-AF65-F5344CB8AC3E}">
        <p14:creationId xmlns:p14="http://schemas.microsoft.com/office/powerpoint/2010/main" val="4100395139"/>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125</TotalTime>
  <Words>342</Words>
  <Application>Microsoft Office PowerPoint</Application>
  <PresentationFormat>Widescreen</PresentationFormat>
  <Paragraphs>21</Paragraphs>
  <Slides>7</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vt:i4>
      </vt:variant>
    </vt:vector>
  </HeadingPairs>
  <TitlesOfParts>
    <vt:vector size="10" baseType="lpstr">
      <vt:lpstr>Calibri</vt:lpstr>
      <vt:lpstr>Calibri Light</vt:lpstr>
      <vt:lpstr>Retrospettivo</vt:lpstr>
      <vt:lpstr>NATIONAL MATHS GAME   ABOUT GEOMETRY</vt:lpstr>
      <vt:lpstr>Hide and seek </vt:lpstr>
      <vt:lpstr>Presentazione standard di PowerPoint</vt:lpstr>
      <vt:lpstr>THE GAME OF THE BELL</vt:lpstr>
      <vt:lpstr>Presentazione standard di PowerPoint</vt:lpstr>
      <vt:lpstr>Capture the Flag</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NATIONAL GAMES</dc:title>
  <dc:creator>Rocco Romano</dc:creator>
  <cp:lastModifiedBy>Patrizia Sgrò</cp:lastModifiedBy>
  <cp:revision>3</cp:revision>
  <dcterms:created xsi:type="dcterms:W3CDTF">2022-02-11T20:55:17Z</dcterms:created>
  <dcterms:modified xsi:type="dcterms:W3CDTF">2022-02-18T21:16:05Z</dcterms:modified>
</cp:coreProperties>
</file>