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CF589-BB89-40AF-A4E3-370AC823F95D}" type="datetimeFigureOut">
              <a:rPr lang="pl-PL" smtClean="0"/>
              <a:pPr/>
              <a:t>26.09.2021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364AA-C03C-4BF0-AC08-CA9A8740E29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1104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364AA-C03C-4BF0-AC08-CA9A8740E295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02432F3-5C25-46B9-AB76-35AD133F1746}" type="datetimeFigureOut">
              <a:rPr lang="pl-PL" smtClean="0"/>
              <a:pPr/>
              <a:t>26.09.2021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6F5F894-CD69-4071-B927-67A095CD9C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32F3-5C25-46B9-AB76-35AD133F1746}" type="datetimeFigureOut">
              <a:rPr lang="pl-PL" smtClean="0"/>
              <a:pPr/>
              <a:t>26.09.2021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894-CD69-4071-B927-67A095CD9C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32F3-5C25-46B9-AB76-35AD133F1746}" type="datetimeFigureOut">
              <a:rPr lang="pl-PL" smtClean="0"/>
              <a:pPr/>
              <a:t>26.09.2021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894-CD69-4071-B927-67A095CD9C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02432F3-5C25-46B9-AB76-35AD133F1746}" type="datetimeFigureOut">
              <a:rPr lang="pl-PL" smtClean="0"/>
              <a:pPr/>
              <a:t>26.09.2021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894-CD69-4071-B927-67A095CD9C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02432F3-5C25-46B9-AB76-35AD133F1746}" type="datetimeFigureOut">
              <a:rPr lang="pl-PL" smtClean="0"/>
              <a:pPr/>
              <a:t>26.09.2021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6F5F894-CD69-4071-B927-67A095CD9C05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2432F3-5C25-46B9-AB76-35AD133F1746}" type="datetimeFigureOut">
              <a:rPr lang="pl-PL" smtClean="0"/>
              <a:pPr/>
              <a:t>26.09.2021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6F5F894-CD69-4071-B927-67A095CD9C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02432F3-5C25-46B9-AB76-35AD133F1746}" type="datetimeFigureOut">
              <a:rPr lang="pl-PL" smtClean="0"/>
              <a:pPr/>
              <a:t>26.09.2021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6F5F894-CD69-4071-B927-67A095CD9C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32F3-5C25-46B9-AB76-35AD133F1746}" type="datetimeFigureOut">
              <a:rPr lang="pl-PL" smtClean="0"/>
              <a:pPr/>
              <a:t>26.09.2021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894-CD69-4071-B927-67A095CD9C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2432F3-5C25-46B9-AB76-35AD133F1746}" type="datetimeFigureOut">
              <a:rPr lang="pl-PL" smtClean="0"/>
              <a:pPr/>
              <a:t>26.09.2021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6F5F894-CD69-4071-B927-67A095CD9C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02432F3-5C25-46B9-AB76-35AD133F1746}" type="datetimeFigureOut">
              <a:rPr lang="pl-PL" smtClean="0"/>
              <a:pPr/>
              <a:t>26.09.2021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6F5F894-CD69-4071-B927-67A095CD9C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02432F3-5C25-46B9-AB76-35AD133F1746}" type="datetimeFigureOut">
              <a:rPr lang="pl-PL" smtClean="0"/>
              <a:pPr/>
              <a:t>26.09.2021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6F5F894-CD69-4071-B927-67A095CD9C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02432F3-5C25-46B9-AB76-35AD133F1746}" type="datetimeFigureOut">
              <a:rPr lang="pl-PL" smtClean="0"/>
              <a:pPr/>
              <a:t>26.09.2021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6F5F894-CD69-4071-B927-67A095CD9C0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1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4064066" y="3041576"/>
            <a:ext cx="5079934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864097"/>
          </a:xfrm>
        </p:spPr>
        <p:txBody>
          <a:bodyPr>
            <a:normAutofit fontScale="90000"/>
          </a:bodyPr>
          <a:lstStyle/>
          <a:p>
            <a:pPr algn="l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Entrepreneurial</a:t>
            </a:r>
            <a:r>
              <a:rPr lang="pl-PL" dirty="0" smtClean="0"/>
              <a:t> </a:t>
            </a:r>
            <a:r>
              <a:rPr lang="pl-PL" dirty="0" err="1" smtClean="0"/>
              <a:t>activities</a:t>
            </a:r>
            <a:r>
              <a:rPr lang="pl-PL" dirty="0" smtClean="0"/>
              <a:t> of the Salt </a:t>
            </a:r>
            <a:r>
              <a:rPr lang="pl-PL" dirty="0" err="1" smtClean="0"/>
              <a:t>Mine</a:t>
            </a:r>
            <a:r>
              <a:rPr lang="pl-PL" dirty="0" smtClean="0"/>
              <a:t>  and the Salt Works </a:t>
            </a:r>
            <a:r>
              <a:rPr lang="pl-PL" dirty="0" err="1" smtClean="0"/>
              <a:t>Museum</a:t>
            </a:r>
            <a:r>
              <a:rPr lang="pl-PL" dirty="0" smtClean="0"/>
              <a:t> in Wieliczka, Poland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5373216"/>
            <a:ext cx="2736304" cy="864096"/>
          </a:xfrm>
        </p:spPr>
        <p:txBody>
          <a:bodyPr>
            <a:normAutofit/>
          </a:bodyPr>
          <a:lstStyle/>
          <a:p>
            <a:r>
              <a:rPr lang="pl-PL" dirty="0" smtClean="0"/>
              <a:t> Erasmus+</a:t>
            </a:r>
            <a:endParaRPr lang="pl-PL" dirty="0"/>
          </a:p>
        </p:txBody>
      </p:sp>
      <p:pic>
        <p:nvPicPr>
          <p:cNvPr id="2050" name="Obraz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303338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Obraz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6973"/>
            <a:ext cx="1524000" cy="112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Obraz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55360"/>
            <a:ext cx="1905000" cy="54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465240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7859216" cy="590465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    </a:t>
            </a:r>
            <a:r>
              <a:rPr lang="pl-PL" dirty="0" err="1" smtClean="0"/>
              <a:t>The</a:t>
            </a:r>
            <a:r>
              <a:rPr lang="pl-PL" dirty="0" smtClean="0"/>
              <a:t> Salt </a:t>
            </a:r>
            <a:r>
              <a:rPr lang="pl-PL" dirty="0" err="1" smtClean="0"/>
              <a:t>Mine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Wieliczka and </a:t>
            </a:r>
            <a:r>
              <a:rPr lang="pl-PL" dirty="0" err="1" smtClean="0"/>
              <a:t>the</a:t>
            </a:r>
            <a:r>
              <a:rPr lang="pl-PL" dirty="0" smtClean="0"/>
              <a:t> Salt Works </a:t>
            </a:r>
            <a:r>
              <a:rPr lang="pl-PL" dirty="0" err="1" smtClean="0"/>
              <a:t>Museum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engaged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many </a:t>
            </a:r>
            <a:r>
              <a:rPr lang="pl-PL" dirty="0" err="1" smtClean="0"/>
              <a:t>entreprenural</a:t>
            </a:r>
            <a:r>
              <a:rPr lang="pl-PL" dirty="0" smtClean="0"/>
              <a:t> </a:t>
            </a:r>
            <a:r>
              <a:rPr lang="pl-PL" dirty="0" err="1" smtClean="0"/>
              <a:t>activities</a:t>
            </a:r>
            <a:r>
              <a:rPr lang="pl-PL" dirty="0" smtClean="0"/>
              <a:t> 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be </a:t>
            </a:r>
            <a:r>
              <a:rPr lang="pl-PL" dirty="0" err="1" smtClean="0"/>
              <a:t>divided</a:t>
            </a:r>
            <a:r>
              <a:rPr lang="pl-PL" dirty="0" smtClean="0"/>
              <a:t> </a:t>
            </a:r>
            <a:r>
              <a:rPr lang="pl-PL" dirty="0" err="1" smtClean="0"/>
              <a:t>into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following</a:t>
            </a:r>
            <a:r>
              <a:rPr lang="pl-PL" dirty="0" smtClean="0"/>
              <a:t> </a:t>
            </a:r>
            <a:r>
              <a:rPr lang="pl-PL" dirty="0" err="1" smtClean="0"/>
              <a:t>categories</a:t>
            </a:r>
            <a:r>
              <a:rPr lang="pl-PL" dirty="0" smtClean="0"/>
              <a:t>:</a:t>
            </a:r>
          </a:p>
          <a:p>
            <a:pPr algn="just"/>
            <a:r>
              <a:rPr lang="pl-PL" dirty="0" err="1" smtClean="0"/>
              <a:t>Education</a:t>
            </a:r>
            <a:endParaRPr lang="pl-PL" dirty="0" smtClean="0"/>
          </a:p>
          <a:p>
            <a:pPr algn="just"/>
            <a:r>
              <a:rPr lang="pl-PL" dirty="0" err="1" smtClean="0"/>
              <a:t>Culture</a:t>
            </a:r>
            <a:endParaRPr lang="pl-PL" dirty="0" smtClean="0"/>
          </a:p>
          <a:p>
            <a:pPr algn="just"/>
            <a:r>
              <a:rPr lang="pl-PL" dirty="0" smtClean="0"/>
              <a:t>Science</a:t>
            </a:r>
          </a:p>
          <a:p>
            <a:pPr algn="just"/>
            <a:r>
              <a:rPr lang="pl-PL" dirty="0" smtClean="0"/>
              <a:t>Health</a:t>
            </a:r>
          </a:p>
          <a:p>
            <a:pPr algn="just"/>
            <a:r>
              <a:rPr lang="pl-PL" dirty="0" err="1" smtClean="0"/>
              <a:t>Accommodation</a:t>
            </a:r>
            <a:r>
              <a:rPr lang="pl-PL" smtClean="0"/>
              <a:t> - Hotel </a:t>
            </a:r>
            <a:r>
              <a:rPr lang="pl-PL" dirty="0" smtClean="0"/>
              <a:t>Grand Sal</a:t>
            </a:r>
          </a:p>
          <a:p>
            <a:endParaRPr lang="pl-PL" dirty="0"/>
          </a:p>
        </p:txBody>
      </p:sp>
      <p:pic>
        <p:nvPicPr>
          <p:cNvPr id="2052" name="Picture 4" descr="C:\Users\iwona\Desktop\inde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780928"/>
            <a:ext cx="2419350" cy="189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Education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l-PL" dirty="0" err="1" smtClean="0"/>
              <a:t>Discovering</a:t>
            </a:r>
            <a:r>
              <a:rPr lang="pl-PL" dirty="0" smtClean="0"/>
              <a:t> „</a:t>
            </a:r>
            <a:r>
              <a:rPr lang="pl-PL" dirty="0" err="1" smtClean="0"/>
              <a:t>The</a:t>
            </a:r>
            <a:r>
              <a:rPr lang="pl-PL" dirty="0" smtClean="0"/>
              <a:t> Land of Salt”</a:t>
            </a:r>
          </a:p>
          <a:p>
            <a:pPr>
              <a:buFont typeface="Wingdings" pitchFamily="2" charset="2"/>
              <a:buChar char="§"/>
            </a:pPr>
            <a:endParaRPr lang="pl-PL" dirty="0" smtClean="0"/>
          </a:p>
          <a:p>
            <a:pPr>
              <a:buFont typeface="Wingdings" pitchFamily="2" charset="2"/>
              <a:buChar char="§"/>
            </a:pPr>
            <a:r>
              <a:rPr lang="pl-PL" dirty="0" err="1" smtClean="0"/>
              <a:t>Tracking</a:t>
            </a:r>
            <a:r>
              <a:rPr lang="pl-PL" dirty="0" smtClean="0"/>
              <a:t> </a:t>
            </a:r>
            <a:r>
              <a:rPr lang="pl-PL" dirty="0" err="1" smtClean="0"/>
              <a:t>legends</a:t>
            </a:r>
            <a:endParaRPr lang="pl-PL" dirty="0" smtClean="0"/>
          </a:p>
          <a:p>
            <a:pPr>
              <a:buFont typeface="Wingdings" pitchFamily="2" charset="2"/>
              <a:buChar char="§"/>
            </a:pPr>
            <a:endParaRPr lang="pl-PL" dirty="0" smtClean="0"/>
          </a:p>
          <a:p>
            <a:pPr>
              <a:buFont typeface="Wingdings" pitchFamily="2" charset="2"/>
              <a:buChar char="§"/>
            </a:pPr>
            <a:r>
              <a:rPr lang="pl-PL" dirty="0" err="1" smtClean="0"/>
              <a:t>Miner’s</a:t>
            </a:r>
            <a:r>
              <a:rPr lang="pl-PL" dirty="0" smtClean="0"/>
              <a:t> </a:t>
            </a:r>
            <a:r>
              <a:rPr lang="pl-PL" dirty="0" err="1" smtClean="0"/>
              <a:t>route</a:t>
            </a:r>
            <a:endParaRPr lang="pl-PL" dirty="0" smtClean="0"/>
          </a:p>
          <a:p>
            <a:pPr>
              <a:buFont typeface="Wingdings" pitchFamily="2" charset="2"/>
              <a:buChar char="§"/>
            </a:pPr>
            <a:endParaRPr lang="pl-PL" dirty="0"/>
          </a:p>
        </p:txBody>
      </p:sp>
      <p:pic>
        <p:nvPicPr>
          <p:cNvPr id="1026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492896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Culture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5698976" cy="478655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l-PL" dirty="0" err="1" smtClean="0"/>
              <a:t>Concerts</a:t>
            </a:r>
            <a:r>
              <a:rPr lang="pl-PL" dirty="0" smtClean="0"/>
              <a:t>:  </a:t>
            </a:r>
            <a:r>
              <a:rPr lang="pl-PL" sz="2400" i="1" dirty="0" err="1" smtClean="0"/>
              <a:t>e.g</a:t>
            </a:r>
            <a:r>
              <a:rPr lang="pl-PL" sz="2400" i="1" dirty="0" smtClean="0"/>
              <a:t>. </a:t>
            </a:r>
            <a:r>
              <a:rPr lang="pl-PL" sz="2400" i="1" dirty="0" err="1" smtClean="0"/>
              <a:t>Summer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music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festival</a:t>
            </a:r>
            <a:r>
              <a:rPr lang="pl-PL" sz="2400" i="1" dirty="0" smtClean="0"/>
              <a:t>, </a:t>
            </a:r>
            <a:r>
              <a:rPr lang="pl-PL" sz="2400" i="1" dirty="0" err="1" smtClean="0"/>
              <a:t>Afternoon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with</a:t>
            </a:r>
            <a:r>
              <a:rPr lang="pl-PL" sz="2400" i="1" dirty="0" smtClean="0"/>
              <a:t> Strauss, for </a:t>
            </a:r>
            <a:r>
              <a:rPr lang="pl-PL" sz="2400" i="1" dirty="0" err="1" smtClean="0"/>
              <a:t>children</a:t>
            </a:r>
            <a:r>
              <a:rPr lang="pl-PL" sz="2400" i="1" dirty="0" smtClean="0"/>
              <a:t> A </a:t>
            </a:r>
            <a:r>
              <a:rPr lang="pl-PL" sz="2400" i="1" dirty="0" err="1" smtClean="0"/>
              <a:t>postcard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from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Italy</a:t>
            </a:r>
            <a:endParaRPr lang="pl-PL" sz="2400" i="1" dirty="0" smtClean="0"/>
          </a:p>
          <a:p>
            <a:pPr>
              <a:buFont typeface="Wingdings" pitchFamily="2" charset="2"/>
              <a:buChar char="§"/>
            </a:pPr>
            <a:endParaRPr lang="pl-PL" sz="2400" i="1" dirty="0"/>
          </a:p>
          <a:p>
            <a:pPr>
              <a:buFont typeface="Wingdings" pitchFamily="2" charset="2"/>
              <a:buChar char="§"/>
            </a:pPr>
            <a:r>
              <a:rPr lang="pl-PL" dirty="0" err="1" smtClean="0"/>
              <a:t>Shows</a:t>
            </a:r>
            <a:r>
              <a:rPr lang="pl-PL" dirty="0" smtClean="0"/>
              <a:t>: </a:t>
            </a:r>
            <a:r>
              <a:rPr lang="pl-PL" sz="2400" i="1" dirty="0" err="1" smtClean="0"/>
              <a:t>e.g</a:t>
            </a:r>
            <a:r>
              <a:rPr lang="pl-PL" sz="2400" i="1" dirty="0" smtClean="0"/>
              <a:t>. </a:t>
            </a:r>
            <a:r>
              <a:rPr lang="pl-PL" sz="2400" i="1" dirty="0" err="1" smtClean="0"/>
              <a:t>fashion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shows</a:t>
            </a:r>
            <a:r>
              <a:rPr lang="pl-PL" sz="2400" i="1" dirty="0" smtClean="0"/>
              <a:t>, </a:t>
            </a:r>
            <a:r>
              <a:rPr lang="pl-PL" sz="2400" i="1" dirty="0" err="1" smtClean="0"/>
              <a:t>boxing</a:t>
            </a:r>
            <a:r>
              <a:rPr lang="pl-PL" sz="2400" i="1" dirty="0" smtClean="0"/>
              <a:t> galas</a:t>
            </a:r>
          </a:p>
          <a:p>
            <a:pPr>
              <a:buFont typeface="Wingdings" pitchFamily="2" charset="2"/>
              <a:buChar char="§"/>
            </a:pPr>
            <a:endParaRPr lang="pl-PL" dirty="0"/>
          </a:p>
          <a:p>
            <a:pPr>
              <a:buFont typeface="Wingdings" pitchFamily="2" charset="2"/>
              <a:buChar char="§"/>
            </a:pPr>
            <a:r>
              <a:rPr lang="pl-PL" dirty="0" err="1" smtClean="0"/>
              <a:t>Exhibitions</a:t>
            </a:r>
            <a:r>
              <a:rPr lang="pl-PL" dirty="0" smtClean="0"/>
              <a:t>: </a:t>
            </a:r>
            <a:r>
              <a:rPr lang="pl-PL" sz="2400" i="1" dirty="0" err="1" smtClean="0"/>
              <a:t>e.g</a:t>
            </a:r>
            <a:r>
              <a:rPr lang="pl-PL" sz="2400" i="1" dirty="0" smtClean="0"/>
              <a:t> </a:t>
            </a:r>
            <a:r>
              <a:rPr lang="en-US" sz="2400" i="1" dirty="0" smtClean="0"/>
              <a:t>The Extraordinary World of Minerals – An Exhibition in UV Light</a:t>
            </a:r>
          </a:p>
          <a:p>
            <a:pPr>
              <a:buFont typeface="Wingdings" pitchFamily="2" charset="2"/>
              <a:buChar char="§"/>
            </a:pPr>
            <a:endParaRPr lang="pl-PL" dirty="0" smtClean="0"/>
          </a:p>
          <a:p>
            <a:pPr>
              <a:buFont typeface="Wingdings" pitchFamily="2" charset="2"/>
              <a:buChar char="§"/>
            </a:pPr>
            <a:endParaRPr lang="pl-PL" dirty="0"/>
          </a:p>
          <a:p>
            <a:pPr>
              <a:buFont typeface="Wingdings" pitchFamily="2" charset="2"/>
              <a:buChar char="§"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4" name="Obraz 3" descr="Obraz pinteres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692696"/>
            <a:ext cx="3131840" cy="4941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Science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l-PL" dirty="0" err="1" smtClean="0"/>
              <a:t>Conferences</a:t>
            </a:r>
            <a:endParaRPr lang="pl-PL" dirty="0" smtClean="0"/>
          </a:p>
          <a:p>
            <a:pPr>
              <a:buFont typeface="Wingdings" pitchFamily="2" charset="2"/>
              <a:buChar char="§"/>
            </a:pPr>
            <a:endParaRPr lang="pl-PL" dirty="0"/>
          </a:p>
          <a:p>
            <a:pPr>
              <a:buFont typeface="Wingdings" pitchFamily="2" charset="2"/>
              <a:buChar char="§"/>
            </a:pPr>
            <a:r>
              <a:rPr lang="pl-PL" dirty="0" err="1" smtClean="0"/>
              <a:t>Meetings</a:t>
            </a:r>
            <a:r>
              <a:rPr lang="pl-PL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pl-PL" dirty="0"/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International </a:t>
            </a:r>
            <a:r>
              <a:rPr lang="pl-PL" dirty="0" err="1" smtClean="0"/>
              <a:t>researches</a:t>
            </a:r>
            <a:endParaRPr lang="pl-PL" dirty="0" smtClean="0"/>
          </a:p>
          <a:p>
            <a:pPr>
              <a:buFont typeface="Wingdings" pitchFamily="2" charset="2"/>
              <a:buChar char="§"/>
            </a:pPr>
            <a:endParaRPr lang="pl-PL" dirty="0"/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Scientific </a:t>
            </a:r>
            <a:r>
              <a:rPr lang="pl-PL" dirty="0" err="1" smtClean="0"/>
              <a:t>cooperation</a:t>
            </a:r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2050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988840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interest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124744"/>
            <a:ext cx="3563888" cy="5333194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Health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l-PL" dirty="0" smtClean="0"/>
              <a:t>Wieliczka Salt </a:t>
            </a:r>
            <a:r>
              <a:rPr lang="pl-PL" dirty="0" err="1" smtClean="0"/>
              <a:t>Mine</a:t>
            </a:r>
            <a:r>
              <a:rPr lang="pl-PL" dirty="0" smtClean="0"/>
              <a:t> Health Resort</a:t>
            </a:r>
          </a:p>
          <a:p>
            <a:pPr>
              <a:buFont typeface="Wingdings" pitchFamily="2" charset="2"/>
              <a:buChar char="§"/>
            </a:pPr>
            <a:endParaRPr lang="pl-PL" dirty="0"/>
          </a:p>
          <a:p>
            <a:pPr>
              <a:buFont typeface="Wingdings" pitchFamily="2" charset="2"/>
              <a:buChar char="§"/>
            </a:pPr>
            <a:r>
              <a:rPr lang="pl-PL" dirty="0" err="1" smtClean="0"/>
              <a:t>Graduation</a:t>
            </a:r>
            <a:r>
              <a:rPr lang="pl-PL" dirty="0" smtClean="0"/>
              <a:t> </a:t>
            </a:r>
            <a:r>
              <a:rPr lang="pl-PL" dirty="0" err="1" smtClean="0"/>
              <a:t>tower</a:t>
            </a:r>
            <a:endParaRPr lang="pl-PL" dirty="0" smtClean="0"/>
          </a:p>
          <a:p>
            <a:pPr>
              <a:buFont typeface="Wingdings" pitchFamily="2" charset="2"/>
              <a:buChar char="§"/>
            </a:pPr>
            <a:endParaRPr lang="pl-PL" dirty="0"/>
          </a:p>
          <a:p>
            <a:pPr>
              <a:buFont typeface="Wingdings" pitchFamily="2" charset="2"/>
              <a:buChar char="§"/>
            </a:pPr>
            <a:r>
              <a:rPr lang="pl-PL" dirty="0" err="1" smtClean="0"/>
              <a:t>Microclimate</a:t>
            </a:r>
            <a:r>
              <a:rPr lang="pl-PL" dirty="0" smtClean="0"/>
              <a:t> and </a:t>
            </a:r>
            <a:r>
              <a:rPr lang="pl-PL" dirty="0" err="1" smtClean="0"/>
              <a:t>brine</a:t>
            </a:r>
            <a:endParaRPr lang="pl-PL" dirty="0" smtClean="0"/>
          </a:p>
          <a:p>
            <a:pPr>
              <a:buFont typeface="Wingdings" pitchFamily="2" charset="2"/>
              <a:buChar char="§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Hotel Grand Sal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l-PL" dirty="0" smtClean="0"/>
              <a:t>Hotel </a:t>
            </a:r>
            <a:r>
              <a:rPr lang="pl-PL" dirty="0" err="1" smtClean="0"/>
              <a:t>restaurant</a:t>
            </a:r>
            <a:endParaRPr lang="pl-PL" dirty="0" smtClean="0"/>
          </a:p>
          <a:p>
            <a:pPr>
              <a:buFont typeface="Wingdings" pitchFamily="2" charset="2"/>
              <a:buChar char="§"/>
            </a:pPr>
            <a:endParaRPr lang="pl-PL" dirty="0"/>
          </a:p>
          <a:p>
            <a:pPr>
              <a:buFont typeface="Wingdings" pitchFamily="2" charset="2"/>
              <a:buChar char="§"/>
            </a:pPr>
            <a:r>
              <a:rPr lang="pl-PL" dirty="0" err="1" smtClean="0"/>
              <a:t>Relaxation</a:t>
            </a:r>
            <a:r>
              <a:rPr lang="pl-PL" dirty="0" smtClean="0"/>
              <a:t> </a:t>
            </a:r>
            <a:r>
              <a:rPr lang="pl-PL" dirty="0" err="1" smtClean="0"/>
              <a:t>zone</a:t>
            </a:r>
            <a:endParaRPr lang="pl-PL" dirty="0" smtClean="0"/>
          </a:p>
          <a:p>
            <a:pPr>
              <a:buFont typeface="Wingdings" pitchFamily="2" charset="2"/>
              <a:buChar char="§"/>
            </a:pPr>
            <a:endParaRPr lang="pl-PL" dirty="0"/>
          </a:p>
          <a:p>
            <a:pPr>
              <a:buFont typeface="Wingdings" pitchFamily="2" charset="2"/>
              <a:buChar char="§"/>
            </a:pPr>
            <a:r>
              <a:rPr lang="pl-PL" dirty="0" err="1" smtClean="0"/>
              <a:t>Conference</a:t>
            </a:r>
            <a:r>
              <a:rPr lang="pl-PL" dirty="0" smtClean="0"/>
              <a:t> </a:t>
            </a:r>
            <a:r>
              <a:rPr lang="pl-PL" dirty="0" err="1" smtClean="0"/>
              <a:t>zones</a:t>
            </a:r>
            <a:endParaRPr lang="pl-PL" dirty="0"/>
          </a:p>
        </p:txBody>
      </p:sp>
      <p:pic>
        <p:nvPicPr>
          <p:cNvPr id="1026" name="Picture 2" descr="C:\Users\iwona\Desktop\hotel-grand-sal-wielicz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852936"/>
            <a:ext cx="4572000" cy="3697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6000" dirty="0" err="1" smtClean="0"/>
              <a:t>Thank</a:t>
            </a:r>
            <a:r>
              <a:rPr lang="pl-PL" sz="6000" dirty="0" smtClean="0"/>
              <a:t> </a:t>
            </a:r>
            <a:r>
              <a:rPr lang="pl-PL" sz="6000" dirty="0" err="1" smtClean="0"/>
              <a:t>you</a:t>
            </a:r>
            <a:endParaRPr lang="pl-PL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308</TotalTime>
  <Words>122</Words>
  <Application>Microsoft Office PowerPoint</Application>
  <PresentationFormat>Pokaz na ekranie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Energetyczny</vt:lpstr>
      <vt:lpstr>     Entrepreneurial activities of the Salt Mine  and the Salt Works Museum in Wieliczka, Poland </vt:lpstr>
      <vt:lpstr>Prezentacja programu PowerPoint</vt:lpstr>
      <vt:lpstr>Education</vt:lpstr>
      <vt:lpstr>Culture</vt:lpstr>
      <vt:lpstr>Science</vt:lpstr>
      <vt:lpstr>Health</vt:lpstr>
      <vt:lpstr>Hotel Grand Sal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Entrepreneurial activities of the Salt Mine and the Salt Works Museum</dc:title>
  <dc:creator>iwona</dc:creator>
  <cp:lastModifiedBy>Beasia</cp:lastModifiedBy>
  <cp:revision>13</cp:revision>
  <dcterms:created xsi:type="dcterms:W3CDTF">2019-09-25T04:20:06Z</dcterms:created>
  <dcterms:modified xsi:type="dcterms:W3CDTF">2021-09-26T16:06:50Z</dcterms:modified>
</cp:coreProperties>
</file>