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E954E62-AA1C-42C7-91E4-F3AD8003AC60}" type="datetimeFigureOut">
              <a:rPr lang="pl-PL" smtClean="0"/>
              <a:t>26.09.2021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2826077-516C-4F5E-B134-31AD912B3F6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3314799"/>
          </a:xfrm>
        </p:spPr>
        <p:txBody>
          <a:bodyPr>
            <a:normAutofit/>
          </a:bodyPr>
          <a:lstStyle/>
          <a:p>
            <a:r>
              <a:rPr lang="pl-PL" dirty="0" smtClean="0"/>
              <a:t>Erasmus+ </a:t>
            </a:r>
            <a:br>
              <a:rPr lang="pl-PL" dirty="0" smtClean="0"/>
            </a:br>
            <a:r>
              <a:rPr lang="pl-PL" dirty="0" err="1" smtClean="0"/>
              <a:t>Let’s</a:t>
            </a:r>
            <a:r>
              <a:rPr lang="pl-PL" dirty="0" smtClean="0"/>
              <a:t> BET for </a:t>
            </a:r>
            <a:r>
              <a:rPr lang="pl-PL" dirty="0" err="1" smtClean="0"/>
              <a:t>Heritage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First </a:t>
            </a:r>
            <a:r>
              <a:rPr lang="pl-PL" dirty="0" err="1" smtClean="0"/>
              <a:t>year</a:t>
            </a:r>
            <a:r>
              <a:rPr lang="pl-PL" dirty="0" smtClean="0"/>
              <a:t> </a:t>
            </a:r>
            <a:r>
              <a:rPr lang="pl-PL" dirty="0" err="1" smtClean="0"/>
              <a:t>memories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003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Obraz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1303338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59593"/>
            <a:ext cx="1905000" cy="5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Wonderful</a:t>
            </a:r>
            <a:r>
              <a:rPr lang="pl-PL" dirty="0" smtClean="0"/>
              <a:t> time </a:t>
            </a:r>
            <a:r>
              <a:rPr lang="pl-PL" dirty="0" err="1" smtClean="0"/>
              <a:t>in</a:t>
            </a:r>
            <a:r>
              <a:rPr lang="pl-PL" dirty="0" smtClean="0"/>
              <a:t> Buzau </a:t>
            </a:r>
            <a:br>
              <a:rPr lang="pl-PL" dirty="0" smtClean="0"/>
            </a:br>
            <a:r>
              <a:rPr lang="pl-PL" dirty="0" err="1" smtClean="0"/>
              <a:t>November</a:t>
            </a:r>
            <a:r>
              <a:rPr lang="pl-PL" dirty="0" smtClean="0"/>
              <a:t> 2018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Working</a:t>
            </a:r>
            <a:r>
              <a:rPr lang="pl-PL" dirty="0" smtClean="0"/>
              <a:t> on </a:t>
            </a:r>
            <a:r>
              <a:rPr lang="pl-PL" dirty="0" err="1" smtClean="0"/>
              <a:t>maps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Lugo </a:t>
            </a:r>
            <a:br>
              <a:rPr lang="pl-PL" dirty="0" smtClean="0"/>
            </a:br>
            <a:r>
              <a:rPr lang="pl-PL" dirty="0" err="1" smtClean="0"/>
              <a:t>March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4724" y="1447800"/>
            <a:ext cx="72201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Camino</a:t>
            </a:r>
            <a:r>
              <a:rPr lang="pl-PL" dirty="0" smtClean="0"/>
              <a:t> de Santiago</a:t>
            </a:r>
            <a:br>
              <a:rPr lang="pl-PL" dirty="0" smtClean="0"/>
            </a:br>
            <a:r>
              <a:rPr lang="pl-PL" dirty="0" err="1" smtClean="0"/>
              <a:t>March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4724" y="1447800"/>
            <a:ext cx="72201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Folk </a:t>
            </a:r>
            <a:r>
              <a:rPr lang="pl-PL" dirty="0" err="1" smtClean="0"/>
              <a:t>dances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Druskienniki </a:t>
            </a:r>
            <a:br>
              <a:rPr lang="pl-PL" dirty="0" smtClean="0"/>
            </a:br>
            <a:r>
              <a:rPr lang="pl-PL" dirty="0" err="1" smtClean="0"/>
              <a:t>June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5122" name="Picture 2" descr="C:\Users\iwona\Pictures\Zdjęcia Litwa\DSC_0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4724" y="1447800"/>
            <a:ext cx="7220102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Sightseeing</a:t>
            </a:r>
            <a:r>
              <a:rPr lang="pl-PL" dirty="0" smtClean="0"/>
              <a:t> </a:t>
            </a:r>
            <a:r>
              <a:rPr lang="pl-PL" dirty="0" err="1" smtClean="0"/>
              <a:t>Vilnius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June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88831" y="1447800"/>
            <a:ext cx="31918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pl-PL" dirty="0" err="1" smtClean="0"/>
              <a:t>Waiting</a:t>
            </a:r>
            <a:r>
              <a:rPr lang="pl-PL" dirty="0" smtClean="0"/>
              <a:t> for </a:t>
            </a:r>
            <a:r>
              <a:rPr lang="pl-PL" dirty="0" err="1" smtClean="0"/>
              <a:t>more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Avezzano</a:t>
            </a:r>
            <a:r>
              <a:rPr lang="pl-PL" dirty="0" smtClean="0"/>
              <a:t> and Wieliczka…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</TotalTime>
  <Words>28</Words>
  <Application>Microsoft Office PowerPoint</Application>
  <PresentationFormat>Pokaz na ekranie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Przesilenie</vt:lpstr>
      <vt:lpstr>Erasmus+  Let’s BET for Heritage First year memories</vt:lpstr>
      <vt:lpstr>Wonderful time in Buzau  November 2018</vt:lpstr>
      <vt:lpstr>Working on maps in Lugo  March 2019</vt:lpstr>
      <vt:lpstr>Camino de Santiago March 2019</vt:lpstr>
      <vt:lpstr>Folk dances in Druskienniki  June 2019</vt:lpstr>
      <vt:lpstr>Sightseeing Vilnius June 2019</vt:lpstr>
      <vt:lpstr>Waiting for more in Avezzano and Wieliczka…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 Let’s BET for Heritage First year memories</dc:title>
  <dc:creator>iwona</dc:creator>
  <cp:lastModifiedBy>Beasia</cp:lastModifiedBy>
  <cp:revision>3</cp:revision>
  <dcterms:created xsi:type="dcterms:W3CDTF">2019-11-06T04:37:36Z</dcterms:created>
  <dcterms:modified xsi:type="dcterms:W3CDTF">2021-09-26T16:19:18Z</dcterms:modified>
</cp:coreProperties>
</file>