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smtClean="0"/>
              <a:t>Spustelėję redag. ruoš. pavad. stilių</a:t>
            </a:r>
            <a:endParaRPr lang="lt-LT"/>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smtClean="0"/>
              <a:t>Spustelėję redag. ruoš. paantrš. stilių</a:t>
            </a:r>
            <a:endParaRPr lang="lt-LT"/>
          </a:p>
        </p:txBody>
      </p:sp>
      <p:sp>
        <p:nvSpPr>
          <p:cNvPr id="4" name="Datos vietos rezervavimo ženklas 3"/>
          <p:cNvSpPr>
            <a:spLocks noGrp="1"/>
          </p:cNvSpPr>
          <p:nvPr>
            <p:ph type="dt" sz="half" idx="10"/>
          </p:nvPr>
        </p:nvSpPr>
        <p:spPr/>
        <p:txBody>
          <a:bodyPr/>
          <a:lstStyle/>
          <a:p>
            <a:fld id="{4F4723AC-06DF-4B40-A400-BB9C5428F3F4}" type="datetimeFigureOut">
              <a:rPr lang="lt-LT" smtClean="0"/>
              <a:t>2021-08-02</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E0DA5598-2972-4027-8D77-4AFFD876F285}" type="slidenum">
              <a:rPr lang="lt-LT" smtClean="0"/>
              <a:t>‹#›</a:t>
            </a:fld>
            <a:endParaRPr lang="lt-LT"/>
          </a:p>
        </p:txBody>
      </p:sp>
    </p:spTree>
    <p:extLst>
      <p:ext uri="{BB962C8B-B14F-4D97-AF65-F5344CB8AC3E}">
        <p14:creationId xmlns:p14="http://schemas.microsoft.com/office/powerpoint/2010/main" val="401738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4F4723AC-06DF-4B40-A400-BB9C5428F3F4}" type="datetimeFigureOut">
              <a:rPr lang="lt-LT" smtClean="0"/>
              <a:t>2021-08-02</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E0DA5598-2972-4027-8D77-4AFFD876F285}" type="slidenum">
              <a:rPr lang="lt-LT" smtClean="0"/>
              <a:t>‹#›</a:t>
            </a:fld>
            <a:endParaRPr lang="lt-LT"/>
          </a:p>
        </p:txBody>
      </p:sp>
    </p:spTree>
    <p:extLst>
      <p:ext uri="{BB962C8B-B14F-4D97-AF65-F5344CB8AC3E}">
        <p14:creationId xmlns:p14="http://schemas.microsoft.com/office/powerpoint/2010/main" val="86824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4F4723AC-06DF-4B40-A400-BB9C5428F3F4}" type="datetimeFigureOut">
              <a:rPr lang="lt-LT" smtClean="0"/>
              <a:t>2021-08-02</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E0DA5598-2972-4027-8D77-4AFFD876F285}" type="slidenum">
              <a:rPr lang="lt-LT" smtClean="0"/>
              <a:t>‹#›</a:t>
            </a:fld>
            <a:endParaRPr lang="lt-LT"/>
          </a:p>
        </p:txBody>
      </p:sp>
    </p:spTree>
    <p:extLst>
      <p:ext uri="{BB962C8B-B14F-4D97-AF65-F5344CB8AC3E}">
        <p14:creationId xmlns:p14="http://schemas.microsoft.com/office/powerpoint/2010/main" val="176687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4F4723AC-06DF-4B40-A400-BB9C5428F3F4}" type="datetimeFigureOut">
              <a:rPr lang="lt-LT" smtClean="0"/>
              <a:t>2021-08-02</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E0DA5598-2972-4027-8D77-4AFFD876F285}" type="slidenum">
              <a:rPr lang="lt-LT" smtClean="0"/>
              <a:t>‹#›</a:t>
            </a:fld>
            <a:endParaRPr lang="lt-LT"/>
          </a:p>
        </p:txBody>
      </p:sp>
    </p:spTree>
    <p:extLst>
      <p:ext uri="{BB962C8B-B14F-4D97-AF65-F5344CB8AC3E}">
        <p14:creationId xmlns:p14="http://schemas.microsoft.com/office/powerpoint/2010/main" val="673941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smtClean="0"/>
              <a:t>Spustelėję redag. ruoš. teksto stilių</a:t>
            </a:r>
          </a:p>
        </p:txBody>
      </p:sp>
      <p:sp>
        <p:nvSpPr>
          <p:cNvPr id="4" name="Datos vietos rezervavimo ženklas 3"/>
          <p:cNvSpPr>
            <a:spLocks noGrp="1"/>
          </p:cNvSpPr>
          <p:nvPr>
            <p:ph type="dt" sz="half" idx="10"/>
          </p:nvPr>
        </p:nvSpPr>
        <p:spPr/>
        <p:txBody>
          <a:bodyPr/>
          <a:lstStyle/>
          <a:p>
            <a:fld id="{4F4723AC-06DF-4B40-A400-BB9C5428F3F4}" type="datetimeFigureOut">
              <a:rPr lang="lt-LT" smtClean="0"/>
              <a:t>2021-08-02</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E0DA5598-2972-4027-8D77-4AFFD876F285}" type="slidenum">
              <a:rPr lang="lt-LT" smtClean="0"/>
              <a:t>‹#›</a:t>
            </a:fld>
            <a:endParaRPr lang="lt-LT"/>
          </a:p>
        </p:txBody>
      </p:sp>
    </p:spTree>
    <p:extLst>
      <p:ext uri="{BB962C8B-B14F-4D97-AF65-F5344CB8AC3E}">
        <p14:creationId xmlns:p14="http://schemas.microsoft.com/office/powerpoint/2010/main" val="1791670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838200" y="1825625"/>
            <a:ext cx="5181600" cy="435133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6172200" y="1825625"/>
            <a:ext cx="5181600" cy="435133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Datos vietos rezervavimo ženklas 4"/>
          <p:cNvSpPr>
            <a:spLocks noGrp="1"/>
          </p:cNvSpPr>
          <p:nvPr>
            <p:ph type="dt" sz="half" idx="10"/>
          </p:nvPr>
        </p:nvSpPr>
        <p:spPr/>
        <p:txBody>
          <a:bodyPr/>
          <a:lstStyle/>
          <a:p>
            <a:fld id="{4F4723AC-06DF-4B40-A400-BB9C5428F3F4}" type="datetimeFigureOut">
              <a:rPr lang="lt-LT" smtClean="0"/>
              <a:t>2021-08-02</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E0DA5598-2972-4027-8D77-4AFFD876F285}" type="slidenum">
              <a:rPr lang="lt-LT" smtClean="0"/>
              <a:t>‹#›</a:t>
            </a:fld>
            <a:endParaRPr lang="lt-LT"/>
          </a:p>
        </p:txBody>
      </p:sp>
    </p:spTree>
    <p:extLst>
      <p:ext uri="{BB962C8B-B14F-4D97-AF65-F5344CB8AC3E}">
        <p14:creationId xmlns:p14="http://schemas.microsoft.com/office/powerpoint/2010/main" val="4021881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Datos vietos rezervavimo ženklas 6"/>
          <p:cNvSpPr>
            <a:spLocks noGrp="1"/>
          </p:cNvSpPr>
          <p:nvPr>
            <p:ph type="dt" sz="half" idx="10"/>
          </p:nvPr>
        </p:nvSpPr>
        <p:spPr/>
        <p:txBody>
          <a:bodyPr/>
          <a:lstStyle/>
          <a:p>
            <a:fld id="{4F4723AC-06DF-4B40-A400-BB9C5428F3F4}" type="datetimeFigureOut">
              <a:rPr lang="lt-LT" smtClean="0"/>
              <a:t>2021-08-02</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E0DA5598-2972-4027-8D77-4AFFD876F285}" type="slidenum">
              <a:rPr lang="lt-LT" smtClean="0"/>
              <a:t>‹#›</a:t>
            </a:fld>
            <a:endParaRPr lang="lt-LT"/>
          </a:p>
        </p:txBody>
      </p:sp>
    </p:spTree>
    <p:extLst>
      <p:ext uri="{BB962C8B-B14F-4D97-AF65-F5344CB8AC3E}">
        <p14:creationId xmlns:p14="http://schemas.microsoft.com/office/powerpoint/2010/main" val="750402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Datos vietos rezervavimo ženklas 2"/>
          <p:cNvSpPr>
            <a:spLocks noGrp="1"/>
          </p:cNvSpPr>
          <p:nvPr>
            <p:ph type="dt" sz="half" idx="10"/>
          </p:nvPr>
        </p:nvSpPr>
        <p:spPr/>
        <p:txBody>
          <a:bodyPr/>
          <a:lstStyle/>
          <a:p>
            <a:fld id="{4F4723AC-06DF-4B40-A400-BB9C5428F3F4}" type="datetimeFigureOut">
              <a:rPr lang="lt-LT" smtClean="0"/>
              <a:t>2021-08-02</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E0DA5598-2972-4027-8D77-4AFFD876F285}" type="slidenum">
              <a:rPr lang="lt-LT" smtClean="0"/>
              <a:t>‹#›</a:t>
            </a:fld>
            <a:endParaRPr lang="lt-LT"/>
          </a:p>
        </p:txBody>
      </p:sp>
    </p:spTree>
    <p:extLst>
      <p:ext uri="{BB962C8B-B14F-4D97-AF65-F5344CB8AC3E}">
        <p14:creationId xmlns:p14="http://schemas.microsoft.com/office/powerpoint/2010/main" val="1296560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4F4723AC-06DF-4B40-A400-BB9C5428F3F4}" type="datetimeFigureOut">
              <a:rPr lang="lt-LT" smtClean="0"/>
              <a:t>2021-08-02</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E0DA5598-2972-4027-8D77-4AFFD876F285}" type="slidenum">
              <a:rPr lang="lt-LT" smtClean="0"/>
              <a:t>‹#›</a:t>
            </a:fld>
            <a:endParaRPr lang="lt-LT"/>
          </a:p>
        </p:txBody>
      </p:sp>
    </p:spTree>
    <p:extLst>
      <p:ext uri="{BB962C8B-B14F-4D97-AF65-F5344CB8AC3E}">
        <p14:creationId xmlns:p14="http://schemas.microsoft.com/office/powerpoint/2010/main" val="3217004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smtClean="0"/>
              <a:t>Spustelėję redag. ruoš. pavad. stilių</a:t>
            </a:r>
            <a:endParaRPr lang="lt-LT"/>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4F4723AC-06DF-4B40-A400-BB9C5428F3F4}" type="datetimeFigureOut">
              <a:rPr lang="lt-LT" smtClean="0"/>
              <a:t>2021-08-02</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E0DA5598-2972-4027-8D77-4AFFD876F285}" type="slidenum">
              <a:rPr lang="lt-LT" smtClean="0"/>
              <a:t>‹#›</a:t>
            </a:fld>
            <a:endParaRPr lang="lt-LT"/>
          </a:p>
        </p:txBody>
      </p:sp>
    </p:spTree>
    <p:extLst>
      <p:ext uri="{BB962C8B-B14F-4D97-AF65-F5344CB8AC3E}">
        <p14:creationId xmlns:p14="http://schemas.microsoft.com/office/powerpoint/2010/main" val="1989350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smtClean="0"/>
              <a:t>Spustelėję redag. ruoš. pavad. stilių</a:t>
            </a:r>
            <a:endParaRPr lang="lt-LT"/>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4F4723AC-06DF-4B40-A400-BB9C5428F3F4}" type="datetimeFigureOut">
              <a:rPr lang="lt-LT" smtClean="0"/>
              <a:t>2021-08-02</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E0DA5598-2972-4027-8D77-4AFFD876F285}" type="slidenum">
              <a:rPr lang="lt-LT" smtClean="0"/>
              <a:t>‹#›</a:t>
            </a:fld>
            <a:endParaRPr lang="lt-LT"/>
          </a:p>
        </p:txBody>
      </p:sp>
    </p:spTree>
    <p:extLst>
      <p:ext uri="{BB962C8B-B14F-4D97-AF65-F5344CB8AC3E}">
        <p14:creationId xmlns:p14="http://schemas.microsoft.com/office/powerpoint/2010/main" val="47070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4723AC-06DF-4B40-A400-BB9C5428F3F4}" type="datetimeFigureOut">
              <a:rPr lang="lt-LT" smtClean="0"/>
              <a:t>2021-08-02</a:t>
            </a:fld>
            <a:endParaRPr lang="lt-LT"/>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DA5598-2972-4027-8D77-4AFFD876F285}" type="slidenum">
              <a:rPr lang="lt-LT" smtClean="0"/>
              <a:t>‹#›</a:t>
            </a:fld>
            <a:endParaRPr lang="lt-LT"/>
          </a:p>
        </p:txBody>
      </p:sp>
    </p:spTree>
    <p:extLst>
      <p:ext uri="{BB962C8B-B14F-4D97-AF65-F5344CB8AC3E}">
        <p14:creationId xmlns:p14="http://schemas.microsoft.com/office/powerpoint/2010/main" val="647021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p:style>
          <a:lnRef idx="2">
            <a:schemeClr val="accent3"/>
          </a:lnRef>
          <a:fillRef idx="1">
            <a:schemeClr val="lt1"/>
          </a:fillRef>
          <a:effectRef idx="0">
            <a:schemeClr val="accent3"/>
          </a:effectRef>
          <a:fontRef idx="minor">
            <a:schemeClr val="dk1"/>
          </a:fontRef>
        </p:style>
        <p:txBody>
          <a:bodyPr>
            <a:normAutofit/>
          </a:bodyPr>
          <a:lstStyle/>
          <a:p>
            <a:r>
              <a:rPr lang="lt-LT" sz="4400" i="1" dirty="0" smtClean="0">
                <a:solidFill>
                  <a:srgbClr val="FF0000"/>
                </a:solidFill>
              </a:rPr>
              <a:t>- </a:t>
            </a:r>
            <a:r>
              <a:rPr lang="lt-LT" sz="4400" i="1" dirty="0" err="1" smtClean="0">
                <a:solidFill>
                  <a:srgbClr val="FF0000"/>
                </a:solidFill>
              </a:rPr>
              <a:t>An</a:t>
            </a:r>
            <a:r>
              <a:rPr lang="lt-LT" sz="4400" i="1" dirty="0" smtClean="0">
                <a:solidFill>
                  <a:srgbClr val="FF0000"/>
                </a:solidFill>
              </a:rPr>
              <a:t> </a:t>
            </a:r>
            <a:r>
              <a:rPr lang="lt-LT" sz="4400" i="1" dirty="0" err="1" smtClean="0">
                <a:solidFill>
                  <a:srgbClr val="FF0000"/>
                </a:solidFill>
              </a:rPr>
              <a:t>Educational</a:t>
            </a:r>
            <a:r>
              <a:rPr lang="lt-LT" sz="4400" i="1" dirty="0" smtClean="0">
                <a:solidFill>
                  <a:srgbClr val="FF0000"/>
                </a:solidFill>
              </a:rPr>
              <a:t> Visit -</a:t>
            </a:r>
            <a:br>
              <a:rPr lang="lt-LT" sz="4400" i="1" dirty="0" smtClean="0">
                <a:solidFill>
                  <a:srgbClr val="FF0000"/>
                </a:solidFill>
              </a:rPr>
            </a:br>
            <a:r>
              <a:rPr lang="lt-LT" sz="4400" i="1" dirty="0" smtClean="0">
                <a:solidFill>
                  <a:srgbClr val="FF0000"/>
                </a:solidFill>
              </a:rPr>
              <a:t>Europos Parkas</a:t>
            </a:r>
            <a:r>
              <a:rPr lang="lt-LT" sz="4400" dirty="0" smtClean="0">
                <a:solidFill>
                  <a:srgbClr val="FF0000"/>
                </a:solidFill>
              </a:rPr>
              <a:t/>
            </a:r>
            <a:br>
              <a:rPr lang="lt-LT" sz="4400" dirty="0" smtClean="0">
                <a:solidFill>
                  <a:srgbClr val="FF0000"/>
                </a:solidFill>
              </a:rPr>
            </a:br>
            <a:endParaRPr lang="lt-LT" sz="4400" dirty="0"/>
          </a:p>
        </p:txBody>
      </p:sp>
      <p:sp>
        <p:nvSpPr>
          <p:cNvPr id="3" name="Antrinis pavadinimas 2"/>
          <p:cNvSpPr>
            <a:spLocks noGrp="1"/>
          </p:cNvSpPr>
          <p:nvPr>
            <p:ph type="subTitle" idx="1"/>
          </p:nvPr>
        </p:nvSpPr>
        <p:spPr>
          <a:xfrm>
            <a:off x="1524000" y="3602038"/>
            <a:ext cx="9144000" cy="2232092"/>
          </a:xfrm>
        </p:spPr>
        <p:txBody>
          <a:bodyPr>
            <a:normAutofit fontScale="92500" lnSpcReduction="20000"/>
          </a:bodyPr>
          <a:lstStyle/>
          <a:p>
            <a:endParaRPr lang="en-US" dirty="0" smtClean="0"/>
          </a:p>
          <a:p>
            <a:pPr>
              <a:lnSpc>
                <a:spcPct val="115000"/>
              </a:lnSpc>
              <a:spcAft>
                <a:spcPts val="1000"/>
              </a:spcAft>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Let us bring Europe together for heritage – Let’s BET for heritage</a:t>
            </a:r>
          </a:p>
          <a:p>
            <a:pPr>
              <a:lnSpc>
                <a:spcPct val="115000"/>
              </a:lnSpc>
              <a:spcAft>
                <a:spcPts val="1000"/>
              </a:spcAft>
            </a:pPr>
            <a:r>
              <a:rPr lang="lt-LT" sz="1800" i="1"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smtClean="0">
                <a:effectLst/>
                <a:latin typeface="Calibri" panose="020F0502020204030204" pitchFamily="34" charset="0"/>
                <a:ea typeface="Calibri" panose="020F0502020204030204" pitchFamily="34" charset="0"/>
                <a:cs typeface="Times New Roman" panose="02020603050405020304" pitchFamily="18" charset="0"/>
              </a:rPr>
              <a:t>ERASMUS+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KA229 </a:t>
            </a:r>
          </a:p>
          <a:p>
            <a:pPr>
              <a:lnSpc>
                <a:spcPct val="115000"/>
              </a:lnSpc>
              <a:spcAft>
                <a:spcPts val="1000"/>
              </a:spcAft>
            </a:pPr>
            <a:r>
              <a:rPr lang="en-US" sz="1800" dirty="0" err="1" smtClean="0">
                <a:latin typeface="Calibri" panose="020F0502020204030204" pitchFamily="34" charset="0"/>
                <a:cs typeface="Times New Roman" panose="02020603050405020304" pitchFamily="18" charset="0"/>
              </a:rPr>
              <a:t>Druskininkai</a:t>
            </a:r>
            <a:r>
              <a:rPr lang="en-US" sz="1800" dirty="0" smtClean="0">
                <a:latin typeface="Calibri" panose="020F0502020204030204" pitchFamily="34" charset="0"/>
                <a:cs typeface="Times New Roman" panose="02020603050405020304" pitchFamily="18" charset="0"/>
              </a:rPr>
              <a:t> “</a:t>
            </a:r>
            <a:r>
              <a:rPr lang="en-US" sz="1800" dirty="0" err="1" smtClean="0">
                <a:latin typeface="Calibri" panose="020F0502020204030204" pitchFamily="34" charset="0"/>
                <a:cs typeface="Times New Roman" panose="02020603050405020304" pitchFamily="18" charset="0"/>
              </a:rPr>
              <a:t>Ryto</a:t>
            </a:r>
            <a:r>
              <a:rPr lang="en-US" sz="1800" dirty="0" smtClean="0">
                <a:latin typeface="Calibri" panose="020F0502020204030204" pitchFamily="34" charset="0"/>
                <a:cs typeface="Times New Roman" panose="02020603050405020304" pitchFamily="18" charset="0"/>
              </a:rPr>
              <a:t>” Gymnasium</a:t>
            </a:r>
            <a:endParaRPr lang="en-US" dirty="0"/>
          </a:p>
          <a:p>
            <a:r>
              <a:rPr lang="lt-LT" sz="1800" dirty="0" err="1" smtClean="0"/>
              <a:t>June</a:t>
            </a:r>
            <a:r>
              <a:rPr lang="lt-LT" sz="1800" dirty="0" smtClean="0"/>
              <a:t> </a:t>
            </a:r>
            <a:r>
              <a:rPr lang="en-US" sz="1800" dirty="0" smtClean="0"/>
              <a:t>4</a:t>
            </a:r>
            <a:r>
              <a:rPr lang="en-US" sz="1800" baseline="30000" dirty="0" smtClean="0"/>
              <a:t>th</a:t>
            </a:r>
            <a:r>
              <a:rPr lang="en-US" sz="1800" dirty="0" smtClean="0"/>
              <a:t>, 2019</a:t>
            </a:r>
            <a:endParaRPr lang="lt-LT" sz="1800" dirty="0"/>
          </a:p>
        </p:txBody>
      </p:sp>
      <p:pic>
        <p:nvPicPr>
          <p:cNvPr id="4" name="Paveikslėlis 3"/>
          <p:cNvPicPr>
            <a:picLocks noChangeAspect="1"/>
          </p:cNvPicPr>
          <p:nvPr/>
        </p:nvPicPr>
        <p:blipFill>
          <a:blip r:embed="rId2"/>
          <a:stretch>
            <a:fillRect/>
          </a:stretch>
        </p:blipFill>
        <p:spPr>
          <a:xfrm>
            <a:off x="1524000" y="1122363"/>
            <a:ext cx="1971429" cy="457143"/>
          </a:xfrm>
          <a:prstGeom prst="rect">
            <a:avLst/>
          </a:prstGeom>
        </p:spPr>
      </p:pic>
    </p:spTree>
    <p:extLst>
      <p:ext uri="{BB962C8B-B14F-4D97-AF65-F5344CB8AC3E}">
        <p14:creationId xmlns:p14="http://schemas.microsoft.com/office/powerpoint/2010/main" val="2275821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normAutofit/>
          </a:bodyPr>
          <a:lstStyle/>
          <a:p>
            <a:pPr algn="ctr"/>
            <a:r>
              <a:rPr lang="en-US" i="1" dirty="0" smtClean="0">
                <a:solidFill>
                  <a:srgbClr val="FF0000"/>
                </a:solidFill>
              </a:rPr>
              <a:t>A Brief Presentation of </a:t>
            </a:r>
            <a:r>
              <a:rPr lang="en-US" i="1" dirty="0" err="1" smtClean="0">
                <a:solidFill>
                  <a:srgbClr val="FF0000"/>
                </a:solidFill>
              </a:rPr>
              <a:t>Europos</a:t>
            </a:r>
            <a:r>
              <a:rPr lang="en-US" i="1" dirty="0" smtClean="0">
                <a:solidFill>
                  <a:srgbClr val="FF0000"/>
                </a:solidFill>
              </a:rPr>
              <a:t> Parkas</a:t>
            </a:r>
            <a:endParaRPr lang="lt-LT" i="1" dirty="0">
              <a:solidFill>
                <a:srgbClr val="FF0000"/>
              </a:solidFill>
            </a:endParaRPr>
          </a:p>
        </p:txBody>
      </p:sp>
      <p:pic>
        <p:nvPicPr>
          <p:cNvPr id="6" name="Turinio vietos rezervavimo ženklas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921136" y="1825625"/>
            <a:ext cx="3384959" cy="4884098"/>
          </a:xfrm>
        </p:spPr>
      </p:pic>
      <p:pic>
        <p:nvPicPr>
          <p:cNvPr id="7" name="Turinio vietos rezervavimo ženklas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887259" y="1825624"/>
            <a:ext cx="3382515" cy="4884099"/>
          </a:xfrm>
        </p:spPr>
      </p:pic>
    </p:spTree>
    <p:extLst>
      <p:ext uri="{BB962C8B-B14F-4D97-AF65-F5344CB8AC3E}">
        <p14:creationId xmlns:p14="http://schemas.microsoft.com/office/powerpoint/2010/main" val="296634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02276" y="193183"/>
            <a:ext cx="11426888" cy="1674253"/>
          </a:xfrm>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n-US" i="1" dirty="0" smtClean="0">
                <a:solidFill>
                  <a:srgbClr val="FF0000"/>
                </a:solidFill>
              </a:rPr>
              <a:t>Educational Activities for Students</a:t>
            </a:r>
            <a:br>
              <a:rPr lang="en-US" i="1" dirty="0" smtClean="0">
                <a:solidFill>
                  <a:srgbClr val="FF0000"/>
                </a:solidFill>
              </a:rPr>
            </a:br>
            <a:r>
              <a:rPr lang="en-US" sz="2700" i="1" dirty="0" smtClean="0">
                <a:solidFill>
                  <a:srgbClr val="0070C0"/>
                </a:solidFill>
              </a:rPr>
              <a:t>Blue – Japanese sculptures</a:t>
            </a:r>
            <a:r>
              <a:rPr lang="en-US" sz="2700" i="1" dirty="0" smtClean="0">
                <a:solidFill>
                  <a:srgbClr val="FF0000"/>
                </a:solidFill>
              </a:rPr>
              <a:t/>
            </a:r>
            <a:br>
              <a:rPr lang="en-US" sz="2700" i="1" dirty="0" smtClean="0">
                <a:solidFill>
                  <a:srgbClr val="FF0000"/>
                </a:solidFill>
              </a:rPr>
            </a:br>
            <a:r>
              <a:rPr lang="en-US" sz="2700" i="1" dirty="0" smtClean="0">
                <a:solidFill>
                  <a:srgbClr val="FF0000"/>
                </a:solidFill>
              </a:rPr>
              <a:t>Red – sculptures of women</a:t>
            </a:r>
            <a:br>
              <a:rPr lang="en-US" sz="2700" i="1" dirty="0" smtClean="0">
                <a:solidFill>
                  <a:srgbClr val="FF0000"/>
                </a:solidFill>
              </a:rPr>
            </a:br>
            <a:r>
              <a:rPr lang="en-US" sz="2700" i="1" dirty="0" smtClean="0">
                <a:solidFill>
                  <a:srgbClr val="FFFF00"/>
                </a:solidFill>
              </a:rPr>
              <a:t>Yellow – moving installations</a:t>
            </a:r>
            <a:endParaRPr lang="lt-LT" sz="2700" i="1" dirty="0">
              <a:solidFill>
                <a:srgbClr val="FFFF00"/>
              </a:solidFill>
            </a:endParaRPr>
          </a:p>
        </p:txBody>
      </p:sp>
      <p:pic>
        <p:nvPicPr>
          <p:cNvPr id="5" name="Turinio vietos rezervavimo ženklas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83388" y="2194722"/>
            <a:ext cx="5736412" cy="4000016"/>
          </a:xfrm>
        </p:spPr>
      </p:pic>
      <p:pic>
        <p:nvPicPr>
          <p:cNvPr id="6" name="Turinio vietos rezervavimo ženklas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199" y="2132679"/>
            <a:ext cx="5756965" cy="4152211"/>
          </a:xfrm>
        </p:spPr>
      </p:pic>
    </p:spTree>
    <p:extLst>
      <p:ext uri="{BB962C8B-B14F-4D97-AF65-F5344CB8AC3E}">
        <p14:creationId xmlns:p14="http://schemas.microsoft.com/office/powerpoint/2010/main" val="1801536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66670" y="365125"/>
            <a:ext cx="11256136" cy="1325563"/>
          </a:xfrm>
        </p:spPr>
        <p:style>
          <a:lnRef idx="2">
            <a:schemeClr val="accent3"/>
          </a:lnRef>
          <a:fillRef idx="1">
            <a:schemeClr val="lt1"/>
          </a:fillRef>
          <a:effectRef idx="0">
            <a:schemeClr val="accent3"/>
          </a:effectRef>
          <a:fontRef idx="minor">
            <a:schemeClr val="dk1"/>
          </a:fontRef>
        </p:style>
        <p:txBody>
          <a:bodyPr>
            <a:noAutofit/>
          </a:bodyPr>
          <a:lstStyle/>
          <a:p>
            <a:pPr algn="ctr"/>
            <a:r>
              <a:rPr lang="en-US" sz="3200" i="1" dirty="0" smtClean="0">
                <a:solidFill>
                  <a:srgbClr val="FF0000"/>
                </a:solidFill>
              </a:rPr>
              <a:t>First, students were divided into six international groups and were asked to find some sculptures and art installations.</a:t>
            </a:r>
            <a:endParaRPr lang="lt-LT" sz="3200" i="1" dirty="0">
              <a:solidFill>
                <a:srgbClr val="FF0000"/>
              </a:solidFill>
            </a:endParaRPr>
          </a:p>
        </p:txBody>
      </p:sp>
      <p:pic>
        <p:nvPicPr>
          <p:cNvPr id="8" name="Turinio vietos rezervavimo ženklas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11557" y="1839252"/>
            <a:ext cx="5181600" cy="4243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aveikslėlis 8"/>
          <p:cNvPicPr>
            <a:picLocks noChangeAspect="1"/>
          </p:cNvPicPr>
          <p:nvPr/>
        </p:nvPicPr>
        <p:blipFill>
          <a:blip r:embed="rId3"/>
          <a:stretch>
            <a:fillRect/>
          </a:stretch>
        </p:blipFill>
        <p:spPr>
          <a:xfrm>
            <a:off x="6146443" y="2217703"/>
            <a:ext cx="5816088" cy="38651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65028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315517" y="365125"/>
            <a:ext cx="11222267" cy="1325563"/>
          </a:xfrm>
        </p:spPr>
        <p:style>
          <a:lnRef idx="2">
            <a:schemeClr val="accent3"/>
          </a:lnRef>
          <a:fillRef idx="1">
            <a:schemeClr val="lt1"/>
          </a:fillRef>
          <a:effectRef idx="0">
            <a:schemeClr val="accent3"/>
          </a:effectRef>
          <a:fontRef idx="minor">
            <a:schemeClr val="dk1"/>
          </a:fontRef>
        </p:style>
        <p:txBody>
          <a:bodyPr>
            <a:noAutofit/>
          </a:bodyPr>
          <a:lstStyle/>
          <a:p>
            <a:pPr algn="ctr"/>
            <a:r>
              <a:rPr lang="en-US" sz="3200" i="1" dirty="0" smtClean="0">
                <a:solidFill>
                  <a:srgbClr val="FF0000"/>
                </a:solidFill>
              </a:rPr>
              <a:t>Then, w</a:t>
            </a:r>
            <a:r>
              <a:rPr lang="lt-LT" sz="3200" i="1" dirty="0" err="1" smtClean="0">
                <a:solidFill>
                  <a:srgbClr val="FF0000"/>
                </a:solidFill>
              </a:rPr>
              <a:t>ith</a:t>
            </a:r>
            <a:r>
              <a:rPr lang="lt-LT" sz="3200" i="1" dirty="0" smtClean="0">
                <a:solidFill>
                  <a:srgbClr val="FF0000"/>
                </a:solidFill>
              </a:rPr>
              <a:t> </a:t>
            </a:r>
            <a:r>
              <a:rPr lang="lt-LT" sz="3200" i="1" dirty="0" err="1" smtClean="0">
                <a:solidFill>
                  <a:srgbClr val="FF0000"/>
                </a:solidFill>
              </a:rPr>
              <a:t>the</a:t>
            </a:r>
            <a:r>
              <a:rPr lang="lt-LT" sz="3200" i="1" dirty="0" smtClean="0">
                <a:solidFill>
                  <a:srgbClr val="FF0000"/>
                </a:solidFill>
              </a:rPr>
              <a:t> </a:t>
            </a:r>
            <a:r>
              <a:rPr lang="lt-LT" sz="3200" i="1" dirty="0" err="1" smtClean="0">
                <a:solidFill>
                  <a:srgbClr val="FF0000"/>
                </a:solidFill>
              </a:rPr>
              <a:t>help</a:t>
            </a:r>
            <a:r>
              <a:rPr lang="lt-LT" sz="3200" i="1" dirty="0" smtClean="0">
                <a:solidFill>
                  <a:srgbClr val="FF0000"/>
                </a:solidFill>
              </a:rPr>
              <a:t> </a:t>
            </a:r>
            <a:r>
              <a:rPr lang="lt-LT" sz="3200" i="1" dirty="0" err="1" smtClean="0">
                <a:solidFill>
                  <a:srgbClr val="FF0000"/>
                </a:solidFill>
              </a:rPr>
              <a:t>of</a:t>
            </a:r>
            <a:r>
              <a:rPr lang="lt-LT" sz="3200" i="1" dirty="0" smtClean="0">
                <a:solidFill>
                  <a:srgbClr val="FF0000"/>
                </a:solidFill>
              </a:rPr>
              <a:t> </a:t>
            </a:r>
            <a:r>
              <a:rPr lang="lt-LT" sz="3200" i="1" dirty="0" err="1" smtClean="0">
                <a:solidFill>
                  <a:srgbClr val="FF0000"/>
                </a:solidFill>
              </a:rPr>
              <a:t>the</a:t>
            </a:r>
            <a:r>
              <a:rPr lang="lt-LT" sz="3200" i="1" dirty="0" smtClean="0">
                <a:solidFill>
                  <a:srgbClr val="FF0000"/>
                </a:solidFill>
              </a:rPr>
              <a:t> </a:t>
            </a:r>
            <a:r>
              <a:rPr lang="lt-LT" sz="3200" i="1" dirty="0" err="1" smtClean="0">
                <a:solidFill>
                  <a:srgbClr val="FF0000"/>
                </a:solidFill>
              </a:rPr>
              <a:t>map</a:t>
            </a:r>
            <a:r>
              <a:rPr lang="lt-LT" sz="3200" i="1" dirty="0" smtClean="0">
                <a:solidFill>
                  <a:srgbClr val="FF0000"/>
                </a:solidFill>
              </a:rPr>
              <a:t> </a:t>
            </a:r>
            <a:r>
              <a:rPr lang="lt-LT" sz="3200" i="1" dirty="0" err="1" smtClean="0">
                <a:solidFill>
                  <a:srgbClr val="FF0000"/>
                </a:solidFill>
              </a:rPr>
              <a:t>students</a:t>
            </a:r>
            <a:r>
              <a:rPr lang="lt-LT" sz="3200" i="1" dirty="0" smtClean="0">
                <a:solidFill>
                  <a:srgbClr val="FF0000"/>
                </a:solidFill>
              </a:rPr>
              <a:t> </a:t>
            </a:r>
            <a:r>
              <a:rPr lang="lt-LT" sz="3200" i="1" dirty="0" err="1" smtClean="0">
                <a:solidFill>
                  <a:srgbClr val="FF0000"/>
                </a:solidFill>
              </a:rPr>
              <a:t>tried</a:t>
            </a:r>
            <a:r>
              <a:rPr lang="lt-LT" sz="3200" i="1" dirty="0" smtClean="0">
                <a:solidFill>
                  <a:srgbClr val="FF0000"/>
                </a:solidFill>
              </a:rPr>
              <a:t> to </a:t>
            </a:r>
            <a:r>
              <a:rPr lang="lt-LT" sz="3200" i="1" dirty="0" err="1" smtClean="0">
                <a:solidFill>
                  <a:srgbClr val="FF0000"/>
                </a:solidFill>
              </a:rPr>
              <a:t>find</a:t>
            </a:r>
            <a:r>
              <a:rPr lang="lt-LT" sz="3200" i="1" dirty="0" smtClean="0">
                <a:solidFill>
                  <a:srgbClr val="FF0000"/>
                </a:solidFill>
              </a:rPr>
              <a:t> </a:t>
            </a:r>
            <a:r>
              <a:rPr lang="lt-LT" sz="3200" i="1" dirty="0" err="1" smtClean="0">
                <a:solidFill>
                  <a:srgbClr val="FF0000"/>
                </a:solidFill>
              </a:rPr>
              <a:t>sculptures</a:t>
            </a:r>
            <a:r>
              <a:rPr lang="lt-LT" sz="3200" i="1" dirty="0" smtClean="0">
                <a:solidFill>
                  <a:srgbClr val="FF0000"/>
                </a:solidFill>
              </a:rPr>
              <a:t> </a:t>
            </a:r>
            <a:r>
              <a:rPr lang="lt-LT" sz="3200" i="1" dirty="0" err="1" smtClean="0">
                <a:solidFill>
                  <a:srgbClr val="FF0000"/>
                </a:solidFill>
              </a:rPr>
              <a:t>moving</a:t>
            </a:r>
            <a:r>
              <a:rPr lang="lt-LT" sz="3200" i="1" dirty="0" smtClean="0">
                <a:solidFill>
                  <a:srgbClr val="FF0000"/>
                </a:solidFill>
              </a:rPr>
              <a:t> </a:t>
            </a:r>
            <a:r>
              <a:rPr lang="lt-LT" sz="3200" i="1" dirty="0" err="1" smtClean="0">
                <a:solidFill>
                  <a:srgbClr val="FF0000"/>
                </a:solidFill>
              </a:rPr>
              <a:t>installations</a:t>
            </a:r>
            <a:r>
              <a:rPr lang="lt-LT" sz="3200" i="1" dirty="0" smtClean="0">
                <a:solidFill>
                  <a:srgbClr val="FF0000"/>
                </a:solidFill>
              </a:rPr>
              <a:t>.</a:t>
            </a:r>
            <a:endParaRPr lang="lt-LT" sz="3200" i="1" dirty="0">
              <a:solidFill>
                <a:srgbClr val="FF0000"/>
              </a:solidFill>
            </a:endParaRPr>
          </a:p>
        </p:txBody>
      </p:sp>
      <p:pic>
        <p:nvPicPr>
          <p:cNvPr id="10" name="Turinio vietos rezervavimo ženklas 9"/>
          <p:cNvPicPr>
            <a:picLocks noGrp="1" noChangeAspect="1"/>
          </p:cNvPicPr>
          <p:nvPr>
            <p:ph sz="half" idx="1"/>
          </p:nvPr>
        </p:nvPicPr>
        <p:blipFill>
          <a:blip r:embed="rId2"/>
          <a:stretch>
            <a:fillRect/>
          </a:stretch>
        </p:blipFill>
        <p:spPr>
          <a:xfrm>
            <a:off x="315517" y="2058195"/>
            <a:ext cx="5446705" cy="40850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Turinio vietos rezervavimo ženklas 11"/>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096000" y="2058195"/>
            <a:ext cx="5441784" cy="40883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36568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734096" y="390882"/>
            <a:ext cx="10619704" cy="1325563"/>
          </a:xfrm>
        </p:spPr>
        <p:style>
          <a:lnRef idx="2">
            <a:schemeClr val="accent3"/>
          </a:lnRef>
          <a:fillRef idx="1">
            <a:schemeClr val="lt1"/>
          </a:fillRef>
          <a:effectRef idx="0">
            <a:schemeClr val="accent3"/>
          </a:effectRef>
          <a:fontRef idx="minor">
            <a:schemeClr val="dk1"/>
          </a:fontRef>
        </p:style>
        <p:txBody>
          <a:bodyPr>
            <a:normAutofit/>
          </a:bodyPr>
          <a:lstStyle/>
          <a:p>
            <a:pPr algn="ctr"/>
            <a:r>
              <a:rPr lang="en-US" sz="3600" i="1" dirty="0" smtClean="0">
                <a:solidFill>
                  <a:srgbClr val="FF0000"/>
                </a:solidFill>
              </a:rPr>
              <a:t>Dissemination of the Project Activities </a:t>
            </a:r>
            <a:endParaRPr lang="lt-LT" sz="3600" i="1" dirty="0">
              <a:solidFill>
                <a:srgbClr val="FF0000"/>
              </a:solidFill>
            </a:endParaRPr>
          </a:p>
        </p:txBody>
      </p:sp>
      <p:pic>
        <p:nvPicPr>
          <p:cNvPr id="5" name="Turinio vietos rezervavimo ženklas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2058194"/>
            <a:ext cx="5181600" cy="3886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Turinio vietos rezervavimo ženklas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2058194"/>
            <a:ext cx="5181600" cy="3886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46651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pPr algn="ctr"/>
            <a:r>
              <a:rPr lang="en-US" sz="3600" i="1" dirty="0">
                <a:solidFill>
                  <a:srgbClr val="FF0000"/>
                </a:solidFill>
                <a:latin typeface="Calibri" panose="020F0502020204030204"/>
                <a:ea typeface="+mn-ea"/>
                <a:cs typeface="+mn-cs"/>
              </a:rPr>
              <a:t>Dissemination of the Project Activities </a:t>
            </a:r>
            <a:endParaRPr lang="lt-LT" dirty="0"/>
          </a:p>
        </p:txBody>
      </p:sp>
      <p:pic>
        <p:nvPicPr>
          <p:cNvPr id="5" name="Turinio vietos rezervavimo ženklas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2150431"/>
            <a:ext cx="5181600" cy="37017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Turinio vietos rezervavimo ženklas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391141" y="2150431"/>
            <a:ext cx="5181600" cy="36536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27779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p:cNvPicPr>
            <a:picLocks noChangeAspect="1"/>
          </p:cNvPicPr>
          <p:nvPr/>
        </p:nvPicPr>
        <p:blipFill>
          <a:blip r:embed="rId2"/>
          <a:stretch>
            <a:fillRect/>
          </a:stretch>
        </p:blipFill>
        <p:spPr>
          <a:xfrm>
            <a:off x="838200" y="1027906"/>
            <a:ext cx="1971429" cy="457143"/>
          </a:xfrm>
          <a:prstGeom prst="rect">
            <a:avLst/>
          </a:prstGeom>
        </p:spPr>
      </p:pic>
      <p:sp>
        <p:nvSpPr>
          <p:cNvPr id="2" name="Pavadinimas 1"/>
          <p:cNvSpPr>
            <a:spLocks noGrp="1"/>
          </p:cNvSpPr>
          <p:nvPr>
            <p:ph type="title"/>
          </p:nvPr>
        </p:nvSpPr>
        <p:spPr>
          <a:xfrm>
            <a:off x="838200" y="2112135"/>
            <a:ext cx="10515600" cy="4134118"/>
          </a:xfrm>
        </p:spPr>
        <p:txBody>
          <a:bodyPr>
            <a:normAutofit/>
          </a:bodyPr>
          <a:lstStyle/>
          <a:p>
            <a:pPr algn="ctr"/>
            <a:r>
              <a:rPr lang="en-US" b="1" dirty="0" smtClean="0">
                <a:solidFill>
                  <a:srgbClr val="FF0000"/>
                </a:solidFill>
              </a:rPr>
              <a:t>We are waiting for you back to Lithuania</a:t>
            </a:r>
            <a:r>
              <a:rPr lang="en-GB" b="1" dirty="0" smtClean="0">
                <a:solidFill>
                  <a:srgbClr val="FF0000"/>
                </a:solidFill>
              </a:rPr>
              <a:t>!</a:t>
            </a:r>
            <a:br>
              <a:rPr lang="en-GB" b="1" dirty="0" smtClean="0">
                <a:solidFill>
                  <a:srgbClr val="FF0000"/>
                </a:solidFill>
              </a:rPr>
            </a:br>
            <a:r>
              <a:rPr lang="en-GB" b="1" dirty="0">
                <a:solidFill>
                  <a:srgbClr val="FF0000"/>
                </a:solidFill>
              </a:rPr>
              <a:t/>
            </a:r>
            <a:br>
              <a:rPr lang="en-GB" b="1" dirty="0">
                <a:solidFill>
                  <a:srgbClr val="FF0000"/>
                </a:solidFill>
              </a:rPr>
            </a:br>
            <a:r>
              <a:rPr lang="en-GB" sz="1600" b="1" dirty="0" err="1" smtClean="0">
                <a:solidFill>
                  <a:srgbClr val="FF0000"/>
                </a:solidFill>
              </a:rPr>
              <a:t>Druskininkai</a:t>
            </a:r>
            <a:r>
              <a:rPr lang="en-GB" sz="1600" b="1" dirty="0" smtClean="0">
                <a:solidFill>
                  <a:srgbClr val="FF0000"/>
                </a:solidFill>
              </a:rPr>
              <a:t> </a:t>
            </a:r>
            <a:r>
              <a:rPr lang="en-US" sz="1600" b="1" dirty="0" smtClean="0">
                <a:solidFill>
                  <a:srgbClr val="FF0000"/>
                </a:solidFill>
              </a:rPr>
              <a:t>“</a:t>
            </a:r>
            <a:r>
              <a:rPr lang="en-US" sz="1600" b="1" dirty="0" err="1" smtClean="0">
                <a:solidFill>
                  <a:srgbClr val="FF0000"/>
                </a:solidFill>
              </a:rPr>
              <a:t>Ryto</a:t>
            </a:r>
            <a:r>
              <a:rPr lang="en-US" sz="1600" b="1" dirty="0" smtClean="0">
                <a:solidFill>
                  <a:srgbClr val="FF0000"/>
                </a:solidFill>
              </a:rPr>
              <a:t>” Gymnasium</a:t>
            </a:r>
            <a:r>
              <a:rPr lang="en-US" sz="2400" b="1" dirty="0" smtClean="0">
                <a:solidFill>
                  <a:srgbClr val="FF0000"/>
                </a:solidFill>
              </a:rPr>
              <a:t/>
            </a:r>
            <a:br>
              <a:rPr lang="en-US" sz="2400" b="1" dirty="0" smtClean="0">
                <a:solidFill>
                  <a:srgbClr val="FF0000"/>
                </a:solidFill>
              </a:rPr>
            </a:br>
            <a:r>
              <a:rPr lang="en-US" sz="2400" b="1" dirty="0">
                <a:solidFill>
                  <a:srgbClr val="FF0000"/>
                </a:solidFill>
              </a:rPr>
              <a:t/>
            </a:r>
            <a:br>
              <a:rPr lang="en-US" sz="2400" b="1" dirty="0">
                <a:solidFill>
                  <a:srgbClr val="FF0000"/>
                </a:solidFill>
              </a:rPr>
            </a:br>
            <a:r>
              <a:rPr lang="en-US" sz="2400" b="1" dirty="0" smtClean="0">
                <a:solidFill>
                  <a:srgbClr val="FF0000"/>
                </a:solidFill>
              </a:rPr>
              <a:t/>
            </a:r>
            <a:br>
              <a:rPr lang="en-US" sz="2400" b="1" dirty="0" smtClean="0">
                <a:solidFill>
                  <a:srgbClr val="FF0000"/>
                </a:solidFill>
              </a:rPr>
            </a:br>
            <a:r>
              <a:rPr lang="en-US" sz="1800" i="1" dirty="0">
                <a:solidFill>
                  <a:schemeClr val="accent1">
                    <a:lumMod val="50000"/>
                  </a:schemeClr>
                </a:solidFill>
                <a:latin typeface="Corbel" panose="020B0503020204020204"/>
              </a:rPr>
              <a:t>This project has been funded with support from the European Commission. </a:t>
            </a:r>
            <a:r>
              <a:rPr lang="en-US" sz="1800" i="1">
                <a:solidFill>
                  <a:schemeClr val="accent1">
                    <a:lumMod val="50000"/>
                  </a:schemeClr>
                </a:solidFill>
                <a:latin typeface="Corbel" panose="020B0503020204020204"/>
              </a:rPr>
              <a:t>This </a:t>
            </a:r>
            <a:r>
              <a:rPr lang="en-US" sz="1800" i="1" smtClean="0">
                <a:solidFill>
                  <a:schemeClr val="accent1">
                    <a:lumMod val="50000"/>
                  </a:schemeClr>
                </a:solidFill>
                <a:latin typeface="Corbel" panose="020B0503020204020204"/>
              </a:rPr>
              <a:t>information </a:t>
            </a:r>
            <a:r>
              <a:rPr lang="en-US" sz="1800" i="1" dirty="0">
                <a:solidFill>
                  <a:schemeClr val="accent1">
                    <a:lumMod val="50000"/>
                  </a:schemeClr>
                </a:solidFill>
                <a:latin typeface="Corbel" panose="020B0503020204020204"/>
              </a:rPr>
              <a:t>reflects the views only of the author, and the Commission cannot be held responsible for any use </a:t>
            </a:r>
            <a:r>
              <a:rPr lang="en-US" sz="1800" i="1">
                <a:solidFill>
                  <a:schemeClr val="accent1">
                    <a:lumMod val="50000"/>
                  </a:schemeClr>
                </a:solidFill>
                <a:latin typeface="Corbel" panose="020B0503020204020204"/>
              </a:rPr>
              <a:t>which </a:t>
            </a:r>
            <a:r>
              <a:rPr lang="en-US" sz="1800" i="1" smtClean="0">
                <a:solidFill>
                  <a:schemeClr val="accent1">
                    <a:lumMod val="50000"/>
                  </a:schemeClr>
                </a:solidFill>
                <a:latin typeface="Corbel" panose="020B0503020204020204"/>
              </a:rPr>
              <a:t>may be </a:t>
            </a:r>
            <a:r>
              <a:rPr lang="en-US" sz="1800" i="1" dirty="0">
                <a:solidFill>
                  <a:schemeClr val="accent1">
                    <a:lumMod val="50000"/>
                  </a:schemeClr>
                </a:solidFill>
                <a:latin typeface="Corbel" panose="020B0503020204020204"/>
              </a:rPr>
              <a:t>made of the information contained therein.</a:t>
            </a:r>
            <a:endParaRPr lang="lt-LT" b="1" dirty="0">
              <a:solidFill>
                <a:schemeClr val="accent1">
                  <a:lumMod val="50000"/>
                </a:schemeClr>
              </a:solidFill>
            </a:endParaRPr>
          </a:p>
        </p:txBody>
      </p:sp>
    </p:spTree>
    <p:extLst>
      <p:ext uri="{BB962C8B-B14F-4D97-AF65-F5344CB8AC3E}">
        <p14:creationId xmlns:p14="http://schemas.microsoft.com/office/powerpoint/2010/main" val="4058025646"/>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96</Words>
  <Application>Microsoft Office PowerPoint</Application>
  <PresentationFormat>Plačiaekranė</PresentationFormat>
  <Paragraphs>13</Paragraphs>
  <Slides>8</Slides>
  <Notes>0</Notes>
  <HiddenSlides>0</HiddenSlides>
  <MMClips>0</MMClips>
  <ScaleCrop>false</ScaleCrop>
  <HeadingPairs>
    <vt:vector size="6" baseType="variant">
      <vt:variant>
        <vt:lpstr>Naudojami šriftai</vt:lpstr>
      </vt:variant>
      <vt:variant>
        <vt:i4>5</vt:i4>
      </vt:variant>
      <vt:variant>
        <vt:lpstr>Tema</vt:lpstr>
      </vt:variant>
      <vt:variant>
        <vt:i4>1</vt:i4>
      </vt:variant>
      <vt:variant>
        <vt:lpstr>Skaidrių pavadinimai</vt:lpstr>
      </vt:variant>
      <vt:variant>
        <vt:i4>8</vt:i4>
      </vt:variant>
    </vt:vector>
  </HeadingPairs>
  <TitlesOfParts>
    <vt:vector size="14" baseType="lpstr">
      <vt:lpstr>Arial</vt:lpstr>
      <vt:lpstr>Calibri</vt:lpstr>
      <vt:lpstr>Calibri Light</vt:lpstr>
      <vt:lpstr>Corbel</vt:lpstr>
      <vt:lpstr>Times New Roman</vt:lpstr>
      <vt:lpstr>„Office“ tema</vt:lpstr>
      <vt:lpstr>- An Educational Visit - Europos Parkas </vt:lpstr>
      <vt:lpstr>A Brief Presentation of Europos Parkas</vt:lpstr>
      <vt:lpstr>Educational Activities for Students Blue – Japanese sculptures Red – sculptures of women Yellow – moving installations</vt:lpstr>
      <vt:lpstr>First, students were divided into six international groups and were asked to find some sculptures and art installations.</vt:lpstr>
      <vt:lpstr>Then, with the help of the map students tried to find sculptures moving installations.</vt:lpstr>
      <vt:lpstr>Dissemination of the Project Activities </vt:lpstr>
      <vt:lpstr>Dissemination of the Project Activities </vt:lpstr>
      <vt:lpstr>We are waiting for you back to Lithuania!  Druskininkai “Ryto” Gymnasium   This project has been funded with support from the European Commission. This information reflects the views only of the author, and the Commission cannot be held responsible for any use which may be made of the information contained therein.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Gitana</dc:creator>
  <cp:lastModifiedBy>Gitana</cp:lastModifiedBy>
  <cp:revision>8</cp:revision>
  <dcterms:created xsi:type="dcterms:W3CDTF">2019-06-21T16:48:26Z</dcterms:created>
  <dcterms:modified xsi:type="dcterms:W3CDTF">2021-08-02T12:58:31Z</dcterms:modified>
</cp:coreProperties>
</file>