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843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19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261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488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727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939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820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6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58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2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22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22B2-2FC6-4765-822C-C60CE00D1B6F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9A31-EF29-4CE7-BC92-00D6A431E2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03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7030A0"/>
                </a:solidFill>
              </a:rPr>
              <a:t>Treasure Hunt </a:t>
            </a:r>
            <a:br>
              <a:rPr lang="en-US" sz="4400" i="1" dirty="0" smtClean="0">
                <a:solidFill>
                  <a:srgbClr val="7030A0"/>
                </a:solidFill>
              </a:rPr>
            </a:br>
            <a:r>
              <a:rPr lang="en-US" sz="4400" i="1" dirty="0" smtClean="0">
                <a:solidFill>
                  <a:srgbClr val="7030A0"/>
                </a:solidFill>
              </a:rPr>
              <a:t>for the Cultural Heritage Places in </a:t>
            </a:r>
            <a:r>
              <a:rPr lang="en-US" sz="4400" i="1" dirty="0" err="1" smtClean="0">
                <a:solidFill>
                  <a:srgbClr val="7030A0"/>
                </a:solidFill>
              </a:rPr>
              <a:t>Druskininkai</a:t>
            </a:r>
            <a:endParaRPr lang="lt-LT" sz="4400" i="1" dirty="0">
              <a:solidFill>
                <a:srgbClr val="7030A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189863"/>
            <a:ext cx="9144000" cy="182879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bring Europe together for heritage – Let’s BET for heritage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t-LT" sz="1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KA229 </a:t>
            </a:r>
            <a:endParaRPr lang="en-US" sz="15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Druskininkai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¨</a:t>
            </a:r>
            <a:r>
              <a:rPr lang="en-US" sz="15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Ryto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¨ Gymnasium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lt-LT" sz="1500" dirty="0" err="1">
                <a:solidFill>
                  <a:prstClr val="black"/>
                </a:solidFill>
              </a:rPr>
              <a:t>June</a:t>
            </a:r>
            <a:r>
              <a:rPr lang="lt-LT" sz="1500" dirty="0">
                <a:solidFill>
                  <a:prstClr val="black"/>
                </a:solidFill>
              </a:rPr>
              <a:t> </a:t>
            </a:r>
            <a:r>
              <a:rPr lang="en-US" sz="1500" dirty="0" smtClean="0">
                <a:solidFill>
                  <a:prstClr val="black"/>
                </a:solidFill>
              </a:rPr>
              <a:t>3</a:t>
            </a:r>
            <a:r>
              <a:rPr lang="en-US" sz="1500" baseline="30000" dirty="0" smtClean="0">
                <a:solidFill>
                  <a:prstClr val="black"/>
                </a:solidFill>
              </a:rPr>
              <a:t>rd</a:t>
            </a:r>
            <a:r>
              <a:rPr lang="en-US" sz="1500" dirty="0" smtClean="0">
                <a:solidFill>
                  <a:prstClr val="black"/>
                </a:solidFill>
              </a:rPr>
              <a:t>, </a:t>
            </a:r>
            <a:r>
              <a:rPr lang="en-US" sz="1500" dirty="0">
                <a:solidFill>
                  <a:prstClr val="black"/>
                </a:solidFill>
              </a:rPr>
              <a:t>2019</a:t>
            </a:r>
            <a:endParaRPr lang="lt-LT" sz="1500" dirty="0">
              <a:solidFill>
                <a:prstClr val="black"/>
              </a:solidFill>
            </a:endParaRP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639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461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/>
            </a:r>
            <a:br>
              <a:rPr lang="en-US" sz="4800" b="1" dirty="0" smtClean="0">
                <a:solidFill>
                  <a:srgbClr val="7030A0"/>
                </a:solidFill>
              </a:rPr>
            </a:br>
            <a:r>
              <a:rPr lang="en-US" sz="4800" b="1" i="1" dirty="0" smtClean="0">
                <a:solidFill>
                  <a:srgbClr val="7030A0"/>
                </a:solidFill>
              </a:rPr>
              <a:t>Be back to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Druskininkai</a:t>
            </a:r>
            <a:r>
              <a:rPr lang="en-GB" sz="4800" b="1" i="1" dirty="0" smtClean="0">
                <a:solidFill>
                  <a:srgbClr val="7030A0"/>
                </a:solidFill>
              </a:rPr>
              <a:t>, Lithuania</a:t>
            </a:r>
            <a:r>
              <a:rPr lang="es-ES" sz="4800" b="1" i="1" dirty="0" smtClean="0">
                <a:solidFill>
                  <a:srgbClr val="7030A0"/>
                </a:solidFill>
              </a:rPr>
              <a:t>!</a:t>
            </a:r>
            <a:r>
              <a:rPr lang="es-ES" b="1" dirty="0" smtClean="0">
                <a:solidFill>
                  <a:srgbClr val="7030A0"/>
                </a:solidFill>
              </a:rPr>
              <a:t/>
            </a:r>
            <a:br>
              <a:rPr lang="es-ES" b="1" dirty="0" smtClean="0">
                <a:solidFill>
                  <a:srgbClr val="7030A0"/>
                </a:solidFill>
              </a:rPr>
            </a:br>
            <a:r>
              <a:rPr lang="es-ES" b="1" dirty="0">
                <a:solidFill>
                  <a:srgbClr val="7030A0"/>
                </a:solidFill>
              </a:rPr>
              <a:t/>
            </a:r>
            <a:br>
              <a:rPr lang="es-ES" b="1" dirty="0">
                <a:solidFill>
                  <a:srgbClr val="7030A0"/>
                </a:solidFill>
              </a:rPr>
            </a:br>
            <a:endParaRPr lang="lt-LT" b="1" dirty="0">
              <a:solidFill>
                <a:srgbClr val="7030A0"/>
              </a:solidFill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945" y="861695"/>
            <a:ext cx="2200847" cy="499915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838200" y="3050945"/>
            <a:ext cx="10701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 smtClean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 smtClean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 smtClean="0">
              <a:ea typeface="+mn-lt"/>
              <a:cs typeface="+mn-lt"/>
            </a:endParaRPr>
          </a:p>
          <a:p>
            <a:r>
              <a:rPr lang="en-US" sz="1600" dirty="0" smtClean="0">
                <a:ea typeface="+mn-lt"/>
                <a:cs typeface="+mn-lt"/>
              </a:rPr>
              <a:t>This </a:t>
            </a:r>
            <a:r>
              <a:rPr lang="en-US" sz="1600" dirty="0">
                <a:ea typeface="+mn-lt"/>
                <a:cs typeface="+mn-lt"/>
              </a:rPr>
              <a:t>project has been funded with support from the European Commission under the Erasmus+ </a:t>
            </a:r>
            <a:r>
              <a:rPr lang="en-US" sz="1600" dirty="0" err="1">
                <a:ea typeface="+mn-lt"/>
                <a:cs typeface="+mn-lt"/>
              </a:rPr>
              <a:t>Programme</a:t>
            </a:r>
            <a:r>
              <a:rPr lang="en-US" sz="1600" dirty="0">
                <a:ea typeface="+mn-lt"/>
                <a:cs typeface="+mn-lt"/>
              </a:rPr>
              <a:t>. This publication reflects the views only of the author, and the Commission cannot be held responsible for any use which may be made of the information contained therein.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841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2138" y="365125"/>
            <a:ext cx="11173732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i="1" dirty="0" smtClean="0">
                <a:solidFill>
                  <a:srgbClr val="7030A0"/>
                </a:solidFill>
              </a:rPr>
              <a:t>Maps of the Old Town of Druskininkai</a:t>
            </a:r>
            <a:endParaRPr lang="lt-LT" i="1" dirty="0">
              <a:solidFill>
                <a:srgbClr val="7030A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8" y="2171297"/>
            <a:ext cx="5181600" cy="400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89" y="2171297"/>
            <a:ext cx="5670981" cy="400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938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4000" i="1" dirty="0" smtClean="0">
                <a:solidFill>
                  <a:srgbClr val="7030A0"/>
                </a:solidFill>
              </a:rPr>
              <a:t>   </a:t>
            </a:r>
            <a:r>
              <a:rPr lang="es-ES" sz="4000" i="1" dirty="0" smtClean="0">
                <a:solidFill>
                  <a:srgbClr val="7030A0"/>
                </a:solidFill>
              </a:rPr>
              <a:t>Sculpture </a:t>
            </a:r>
            <a:r>
              <a:rPr lang="en-US" sz="4000" i="1" dirty="0" smtClean="0">
                <a:solidFill>
                  <a:srgbClr val="7030A0"/>
                </a:solidFill>
              </a:rPr>
              <a:t>“Sagittarius”      </a:t>
            </a:r>
            <a:r>
              <a:rPr lang="lt-LT" sz="4000" i="1" dirty="0" smtClean="0">
                <a:solidFill>
                  <a:srgbClr val="7030A0"/>
                </a:solidFill>
              </a:rPr>
              <a:t>   </a:t>
            </a:r>
            <a:r>
              <a:rPr lang="en-US" sz="4000" i="1" dirty="0" smtClean="0">
                <a:solidFill>
                  <a:srgbClr val="7030A0"/>
                </a:solidFill>
              </a:rPr>
              <a:t>  Orthodox Church</a:t>
            </a:r>
            <a:endParaRPr lang="lt-LT" sz="4000" i="1" dirty="0">
              <a:solidFill>
                <a:srgbClr val="7030A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0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3600" i="1" dirty="0" smtClean="0">
                <a:solidFill>
                  <a:srgbClr val="7030A0"/>
                </a:solidFill>
              </a:rPr>
              <a:t>   </a:t>
            </a:r>
            <a:r>
              <a:rPr lang="en-US" sz="4000" i="1" dirty="0" smtClean="0">
                <a:solidFill>
                  <a:srgbClr val="7030A0"/>
                </a:solidFill>
              </a:rPr>
              <a:t>Beauty Spring                Sculpture “Water Carrier”               </a:t>
            </a:r>
            <a:endParaRPr lang="lt-LT" sz="4000" i="1" dirty="0">
              <a:solidFill>
                <a:srgbClr val="7030A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171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rgbClr val="7030A0"/>
                </a:solidFill>
              </a:rPr>
              <a:t>J.Lipchitz</a:t>
            </a:r>
            <a:r>
              <a:rPr lang="en-US" sz="4000" i="1" dirty="0" smtClean="0">
                <a:solidFill>
                  <a:srgbClr val="7030A0"/>
                </a:solidFill>
              </a:rPr>
              <a:t> Sculpture Park</a:t>
            </a:r>
            <a:r>
              <a:rPr lang="lt-LT" sz="4000" i="1" dirty="0" smtClean="0">
                <a:solidFill>
                  <a:srgbClr val="7030A0"/>
                </a:solidFill>
              </a:rPr>
              <a:t>   </a:t>
            </a:r>
            <a:r>
              <a:rPr lang="en-US" sz="4000" i="1" dirty="0" smtClean="0">
                <a:solidFill>
                  <a:srgbClr val="7030A0"/>
                </a:solidFill>
              </a:rPr>
              <a:t>M.K</a:t>
            </a:r>
            <a:r>
              <a:rPr lang="lt-LT" sz="4000" i="1" dirty="0" smtClean="0">
                <a:solidFill>
                  <a:srgbClr val="7030A0"/>
                </a:solidFill>
              </a:rPr>
              <a:t>.Čiurlionis </a:t>
            </a:r>
            <a:r>
              <a:rPr lang="lt-LT" sz="4000" i="1" dirty="0" err="1" smtClean="0">
                <a:solidFill>
                  <a:srgbClr val="7030A0"/>
                </a:solidFill>
              </a:rPr>
              <a:t>paintings</a:t>
            </a:r>
            <a:endParaRPr lang="lt-LT" sz="4000" i="1" dirty="0">
              <a:solidFill>
                <a:srgbClr val="7030A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15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4000" i="1" dirty="0" smtClean="0"/>
              <a:t>    </a:t>
            </a:r>
            <a:r>
              <a:rPr lang="es-ES" sz="4000" i="1" dirty="0" smtClean="0">
                <a:solidFill>
                  <a:srgbClr val="7030A0"/>
                </a:solidFill>
              </a:rPr>
              <a:t>Dineikos Health Park             Town Museum</a:t>
            </a:r>
            <a:endParaRPr lang="lt-LT" sz="4000" i="1" dirty="0">
              <a:solidFill>
                <a:srgbClr val="7030A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98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</a:t>
            </a:r>
            <a:r>
              <a:rPr lang="lt-LT" sz="4000" i="1" dirty="0" err="1" smtClean="0">
                <a:solidFill>
                  <a:srgbClr val="7030A0"/>
                </a:solidFill>
              </a:rPr>
              <a:t>Catholic</a:t>
            </a:r>
            <a:r>
              <a:rPr lang="lt-LT" sz="4000" i="1" dirty="0" smtClean="0">
                <a:solidFill>
                  <a:srgbClr val="7030A0"/>
                </a:solidFill>
              </a:rPr>
              <a:t> </a:t>
            </a:r>
            <a:r>
              <a:rPr lang="lt-LT" sz="4000" i="1" dirty="0" err="1" smtClean="0">
                <a:solidFill>
                  <a:srgbClr val="7030A0"/>
                </a:solidFill>
              </a:rPr>
              <a:t>Church</a:t>
            </a:r>
            <a:r>
              <a:rPr lang="lt-LT" sz="4000" i="1" dirty="0" smtClean="0">
                <a:solidFill>
                  <a:srgbClr val="7030A0"/>
                </a:solidFill>
              </a:rPr>
              <a:t>          </a:t>
            </a:r>
            <a:r>
              <a:rPr lang="en-US" sz="4000" i="1" dirty="0" smtClean="0">
                <a:solidFill>
                  <a:srgbClr val="7030A0"/>
                </a:solidFill>
              </a:rPr>
              <a:t>           </a:t>
            </a:r>
            <a:r>
              <a:rPr lang="lt-LT" sz="4000" i="1" dirty="0" err="1" smtClean="0">
                <a:solidFill>
                  <a:srgbClr val="7030A0"/>
                </a:solidFill>
              </a:rPr>
              <a:t>Cafe</a:t>
            </a:r>
            <a:r>
              <a:rPr lang="lt-LT" sz="4000" i="1" dirty="0" smtClean="0">
                <a:solidFill>
                  <a:srgbClr val="7030A0"/>
                </a:solidFill>
              </a:rPr>
              <a:t> </a:t>
            </a:r>
            <a:r>
              <a:rPr lang="en-US" sz="4000" i="1" dirty="0" smtClean="0">
                <a:solidFill>
                  <a:srgbClr val="7030A0"/>
                </a:solidFill>
              </a:rPr>
              <a:t>“</a:t>
            </a:r>
            <a:r>
              <a:rPr lang="lt-LT" sz="4000" i="1" dirty="0" smtClean="0">
                <a:solidFill>
                  <a:srgbClr val="7030A0"/>
                </a:solidFill>
              </a:rPr>
              <a:t>Širdelė</a:t>
            </a:r>
            <a:r>
              <a:rPr lang="en-US" sz="4000" i="1" dirty="0" smtClean="0">
                <a:solidFill>
                  <a:srgbClr val="7030A0"/>
                </a:solidFill>
              </a:rPr>
              <a:t>”</a:t>
            </a:r>
            <a:endParaRPr lang="lt-LT" sz="4000" i="1" dirty="0">
              <a:solidFill>
                <a:srgbClr val="7030A0"/>
              </a:solidFill>
            </a:endParaRPr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2" y="1825624"/>
            <a:ext cx="6076533" cy="45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1825624"/>
            <a:ext cx="3515286" cy="468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1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503316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7030A0"/>
                </a:solidFill>
              </a:rPr>
              <a:t>A Guided Tour for </a:t>
            </a:r>
            <a:r>
              <a:rPr lang="lt-LT" sz="4000" i="1" dirty="0" err="1" smtClean="0">
                <a:solidFill>
                  <a:srgbClr val="7030A0"/>
                </a:solidFill>
              </a:rPr>
              <a:t>the</a:t>
            </a:r>
            <a:r>
              <a:rPr lang="lt-LT" sz="4000" i="1" dirty="0" smtClean="0">
                <a:solidFill>
                  <a:srgbClr val="7030A0"/>
                </a:solidFill>
              </a:rPr>
              <a:t> </a:t>
            </a:r>
            <a:r>
              <a:rPr lang="en-US" sz="4000" i="1" dirty="0" err="1">
                <a:solidFill>
                  <a:srgbClr val="7030A0"/>
                </a:solidFill>
              </a:rPr>
              <a:t>L</a:t>
            </a:r>
            <a:r>
              <a:rPr lang="lt-LT" sz="4000" i="1" dirty="0" err="1" smtClean="0">
                <a:solidFill>
                  <a:srgbClr val="7030A0"/>
                </a:solidFill>
              </a:rPr>
              <a:t>eaders</a:t>
            </a:r>
            <a:endParaRPr lang="lt-LT" sz="4000" i="1" dirty="0">
              <a:solidFill>
                <a:srgbClr val="7030A0"/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Orthodox Church</a:t>
            </a:r>
            <a:endParaRPr lang="lt-LT" i="1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7" y="2505075"/>
            <a:ext cx="4898549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/>
              <a:t>Town Hall</a:t>
            </a:r>
            <a:endParaRPr lang="lt-LT" i="1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1905"/>
            <a:ext cx="5183188" cy="363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09903" y="355600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i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A Guided Tour </a:t>
            </a:r>
            <a:r>
              <a:rPr lang="en-US" sz="4000" i="1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for </a:t>
            </a:r>
            <a:r>
              <a:rPr lang="lt-LT" sz="4000" i="1" dirty="0" err="1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the</a:t>
            </a:r>
            <a:r>
              <a:rPr lang="lt-LT" sz="4000" i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Calibri" panose="020F0502020204030204"/>
              </a:rPr>
              <a:t>L</a:t>
            </a:r>
            <a:r>
              <a:rPr lang="lt-LT" sz="4000" i="1" dirty="0" err="1" smtClean="0">
                <a:solidFill>
                  <a:srgbClr val="7030A0"/>
                </a:solidFill>
                <a:latin typeface="Calibri" panose="020F0502020204030204"/>
              </a:rPr>
              <a:t>eaders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Our students were the interpreters for the “ladies </a:t>
            </a:r>
            <a:r>
              <a:rPr lang="lt-LT" i="1" dirty="0" err="1" smtClean="0"/>
              <a:t>of</a:t>
            </a:r>
            <a:r>
              <a:rPr lang="en-US" i="1" dirty="0" smtClean="0"/>
              <a:t> the </a:t>
            </a:r>
            <a:r>
              <a:rPr lang="es-ES" i="1" dirty="0" smtClean="0"/>
              <a:t>XIX century</a:t>
            </a:r>
            <a:r>
              <a:rPr lang="lt-LT" i="1" dirty="0" smtClean="0"/>
              <a:t>“.</a:t>
            </a:r>
            <a:endParaRPr lang="lt-LT" i="1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3" y="2505075"/>
            <a:ext cx="5017556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i="1" dirty="0" err="1" smtClean="0"/>
              <a:t>Teachers</a:t>
            </a:r>
            <a:r>
              <a:rPr lang="lt-LT" i="1" dirty="0" smtClean="0"/>
              <a:t> Ramunė </a:t>
            </a:r>
            <a:r>
              <a:rPr lang="lt-LT" i="1" dirty="0" err="1" smtClean="0"/>
              <a:t>and</a:t>
            </a:r>
            <a:r>
              <a:rPr lang="lt-LT" i="1" dirty="0" smtClean="0"/>
              <a:t> Aušra are </a:t>
            </a:r>
            <a:r>
              <a:rPr lang="lt-LT" i="1" dirty="0" err="1" smtClean="0"/>
              <a:t>professional</a:t>
            </a:r>
            <a:r>
              <a:rPr lang="lt-LT" i="1" dirty="0" smtClean="0"/>
              <a:t> </a:t>
            </a:r>
            <a:r>
              <a:rPr lang="lt-LT" i="1" dirty="0" err="1" smtClean="0"/>
              <a:t>guides</a:t>
            </a:r>
            <a:r>
              <a:rPr lang="lt-LT" i="1" dirty="0" smtClean="0"/>
              <a:t> </a:t>
            </a:r>
            <a:r>
              <a:rPr lang="lt-LT" i="1" dirty="0" err="1" smtClean="0"/>
              <a:t>for</a:t>
            </a:r>
            <a:r>
              <a:rPr lang="lt-LT" i="1" dirty="0" smtClean="0"/>
              <a:t> </a:t>
            </a:r>
            <a:r>
              <a:rPr lang="lt-LT" i="1" dirty="0" err="1" smtClean="0"/>
              <a:t>the</a:t>
            </a:r>
            <a:r>
              <a:rPr lang="lt-LT" i="1" dirty="0" smtClean="0"/>
              <a:t> </a:t>
            </a:r>
            <a:r>
              <a:rPr lang="lt-LT" i="1" dirty="0" err="1" smtClean="0"/>
              <a:t>guests</a:t>
            </a:r>
            <a:r>
              <a:rPr lang="lt-LT" i="1" dirty="0" smtClean="0"/>
              <a:t> </a:t>
            </a:r>
            <a:r>
              <a:rPr lang="lt-LT" i="1" dirty="0" err="1" smtClean="0"/>
              <a:t>of</a:t>
            </a:r>
            <a:r>
              <a:rPr lang="lt-LT" i="1" dirty="0" smtClean="0"/>
              <a:t> </a:t>
            </a:r>
            <a:r>
              <a:rPr lang="lt-LT" i="1" dirty="0" err="1" smtClean="0"/>
              <a:t>our</a:t>
            </a:r>
            <a:r>
              <a:rPr lang="lt-LT" i="1" dirty="0" smtClean="0"/>
              <a:t> </a:t>
            </a:r>
            <a:r>
              <a:rPr lang="lt-LT" i="1" dirty="0" err="1" smtClean="0"/>
              <a:t>town</a:t>
            </a:r>
            <a:r>
              <a:rPr lang="lt-LT" i="1" dirty="0" smtClean="0"/>
              <a:t>.</a:t>
            </a:r>
            <a:endParaRPr lang="lt-LT" i="1" dirty="0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55" y="2505075"/>
            <a:ext cx="5008478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572191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161</Words>
  <Application>Microsoft Office PowerPoint</Application>
  <PresentationFormat>Plačiaekranė</PresentationFormat>
  <Paragraphs>26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„Office“ tema</vt:lpstr>
      <vt:lpstr>Treasure Hunt  for the Cultural Heritage Places in Druskininkai</vt:lpstr>
      <vt:lpstr>Maps of the Old Town of Druskininkai</vt:lpstr>
      <vt:lpstr>   Sculpture “Sagittarius”           Orthodox Church</vt:lpstr>
      <vt:lpstr>   Beauty Spring                Sculpture “Water Carrier”               </vt:lpstr>
      <vt:lpstr>J.Lipchitz Sculpture Park   M.K.Čiurlionis paintings</vt:lpstr>
      <vt:lpstr>    Dineikos Health Park             Town Museum</vt:lpstr>
      <vt:lpstr>     Catholic Church                     Cafe “Širdelė”</vt:lpstr>
      <vt:lpstr>A Guided Tour for the Leaders</vt:lpstr>
      <vt:lpstr>A Guided Tour for the Leaders</vt:lpstr>
      <vt:lpstr> Be back to Druskininkai, Lithuania!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Gitana</dc:creator>
  <cp:lastModifiedBy>Gitana</cp:lastModifiedBy>
  <cp:revision>7</cp:revision>
  <dcterms:created xsi:type="dcterms:W3CDTF">2019-06-21T17:57:36Z</dcterms:created>
  <dcterms:modified xsi:type="dcterms:W3CDTF">2021-08-02T12:57:36Z</dcterms:modified>
</cp:coreProperties>
</file>