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827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368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330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197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938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51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855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71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479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264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696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177B-DFA6-4447-A6FB-2250C13DC6C4}" type="datetimeFigureOut">
              <a:rPr lang="lt-LT" smtClean="0"/>
              <a:t>2021-08-02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BDCAA-0A0E-4233-9D39-F498AC44BB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837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629104" cy="27412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002060"/>
                </a:solidFill>
              </a:rPr>
              <a:t>Educational Visits </a:t>
            </a:r>
            <a:r>
              <a:rPr lang="lt-LT" sz="4800" i="1" dirty="0" smtClean="0">
                <a:solidFill>
                  <a:srgbClr val="002060"/>
                </a:solidFill>
              </a:rPr>
              <a:t/>
            </a:r>
            <a:br>
              <a:rPr lang="lt-LT" sz="4800" i="1" dirty="0" smtClean="0">
                <a:solidFill>
                  <a:srgbClr val="002060"/>
                </a:solidFill>
              </a:rPr>
            </a:br>
            <a:r>
              <a:rPr lang="en-US" sz="4800" i="1" dirty="0" smtClean="0">
                <a:solidFill>
                  <a:srgbClr val="002060"/>
                </a:solidFill>
              </a:rPr>
              <a:t>to M.K.</a:t>
            </a:r>
            <a:r>
              <a:rPr lang="lt-LT" sz="4800" i="1" dirty="0" smtClean="0">
                <a:solidFill>
                  <a:srgbClr val="002060"/>
                </a:solidFill>
              </a:rPr>
              <a:t>Čiurlionis </a:t>
            </a:r>
            <a:r>
              <a:rPr lang="lt-LT" sz="4800" i="1" dirty="0" err="1" smtClean="0">
                <a:solidFill>
                  <a:srgbClr val="002060"/>
                </a:solidFill>
              </a:rPr>
              <a:t>Museum</a:t>
            </a:r>
            <a:r>
              <a:rPr lang="lt-LT" sz="4800" i="1" dirty="0" smtClean="0">
                <a:solidFill>
                  <a:srgbClr val="002060"/>
                </a:solidFill>
              </a:rPr>
              <a:t>  </a:t>
            </a:r>
            <a:r>
              <a:rPr lang="en-US" sz="4800" i="1" dirty="0" smtClean="0">
                <a:solidFill>
                  <a:srgbClr val="002060"/>
                </a:solidFill>
              </a:rPr>
              <a:t>&amp; </a:t>
            </a:r>
            <a:r>
              <a:rPr lang="lt-LT" sz="4800" i="1" dirty="0" err="1" smtClean="0">
                <a:solidFill>
                  <a:srgbClr val="002060"/>
                </a:solidFill>
              </a:rPr>
              <a:t>V.K.Jonynas</a:t>
            </a:r>
            <a:r>
              <a:rPr lang="lt-LT" sz="4800" i="1" dirty="0" smtClean="0">
                <a:solidFill>
                  <a:srgbClr val="002060"/>
                </a:solidFill>
              </a:rPr>
              <a:t> </a:t>
            </a:r>
            <a:r>
              <a:rPr lang="lt-LT" sz="4800" i="1" dirty="0" err="1" smtClean="0">
                <a:solidFill>
                  <a:srgbClr val="002060"/>
                </a:solidFill>
              </a:rPr>
              <a:t>Gallery</a:t>
            </a:r>
            <a:endParaRPr lang="lt-LT" sz="4800" i="1" dirty="0">
              <a:solidFill>
                <a:srgbClr val="00206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397285" cy="2554063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bring Europe together for heritage – Let’s BET for heritage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lt-LT" sz="15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KA229 </a:t>
            </a:r>
            <a:endParaRPr lang="en-US" sz="15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500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Druskininkai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¨</a:t>
            </a:r>
            <a:r>
              <a:rPr lang="en-US" sz="1500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Ryto¨Gymnasium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lt-LT" sz="1500" dirty="0" err="1">
                <a:solidFill>
                  <a:prstClr val="black"/>
                </a:solidFill>
              </a:rPr>
              <a:t>June</a:t>
            </a:r>
            <a:r>
              <a:rPr lang="lt-LT" sz="1500" dirty="0">
                <a:solidFill>
                  <a:prstClr val="black"/>
                </a:solidFill>
              </a:rPr>
              <a:t> </a:t>
            </a:r>
            <a:r>
              <a:rPr lang="en-US" sz="1500" dirty="0" smtClean="0">
                <a:solidFill>
                  <a:prstClr val="black"/>
                </a:solidFill>
              </a:rPr>
              <a:t>6</a:t>
            </a:r>
            <a:r>
              <a:rPr lang="en-US" sz="1500" baseline="30000" dirty="0" smtClean="0">
                <a:solidFill>
                  <a:prstClr val="black"/>
                </a:solidFill>
              </a:rPr>
              <a:t>th</a:t>
            </a:r>
            <a:r>
              <a:rPr lang="en-US" sz="1500" dirty="0">
                <a:solidFill>
                  <a:prstClr val="black"/>
                </a:solidFill>
              </a:rPr>
              <a:t>, 2019</a:t>
            </a:r>
            <a:endParaRPr lang="lt-LT" sz="1500" dirty="0">
              <a:solidFill>
                <a:prstClr val="black"/>
              </a:solidFill>
            </a:endParaRPr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2363"/>
            <a:ext cx="2371496" cy="5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rgbClr val="002060"/>
                </a:solidFill>
              </a:rPr>
              <a:t>Project participants were divided into two international groups for the visits to two different museums.</a:t>
            </a:r>
            <a:endParaRPr lang="lt-LT" sz="3600" i="1" dirty="0">
              <a:solidFill>
                <a:srgbClr val="00206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2821"/>
            <a:ext cx="5181600" cy="3516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458114"/>
            <a:ext cx="5543051" cy="3301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174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2060"/>
                </a:solidFill>
              </a:rPr>
              <a:t>In V.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en-US" sz="3600" i="1" dirty="0" smtClean="0">
                <a:solidFill>
                  <a:srgbClr val="002060"/>
                </a:solidFill>
              </a:rPr>
              <a:t>K.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</a:rPr>
              <a:t>Jonynas</a:t>
            </a:r>
            <a:r>
              <a:rPr lang="en-US" sz="3600" i="1" dirty="0" smtClean="0">
                <a:solidFill>
                  <a:srgbClr val="002060"/>
                </a:solidFill>
              </a:rPr>
              <a:t> Gallery students worked on the Questionnaire about </a:t>
            </a:r>
            <a:r>
              <a:rPr lang="lt-LT" sz="3600" i="1" dirty="0" err="1">
                <a:solidFill>
                  <a:srgbClr val="002060"/>
                </a:solidFill>
              </a:rPr>
              <a:t>D</a:t>
            </a:r>
            <a:r>
              <a:rPr lang="lt-LT" sz="3600" i="1" dirty="0" err="1" smtClean="0">
                <a:solidFill>
                  <a:srgbClr val="002060"/>
                </a:solidFill>
              </a:rPr>
              <a:t>ifferent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Types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of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en-US" sz="3600" i="1" dirty="0" smtClean="0">
                <a:solidFill>
                  <a:srgbClr val="002060"/>
                </a:solidFill>
              </a:rPr>
              <a:t>Art</a:t>
            </a:r>
            <a:r>
              <a:rPr lang="lt-LT" sz="3600" i="1" dirty="0" smtClean="0">
                <a:solidFill>
                  <a:srgbClr val="002060"/>
                </a:solidFill>
              </a:rPr>
              <a:t>s.</a:t>
            </a:r>
            <a:endParaRPr lang="lt-LT" sz="3600" i="1" dirty="0">
              <a:solidFill>
                <a:srgbClr val="00206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03" y="2065195"/>
            <a:ext cx="5547458" cy="3814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6564"/>
            <a:ext cx="5181600" cy="387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271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73683" y="365125"/>
            <a:ext cx="10933213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lt-LT" sz="3600" i="1" dirty="0" err="1" smtClean="0">
                <a:solidFill>
                  <a:srgbClr val="002060"/>
                </a:solidFill>
              </a:rPr>
              <a:t>After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students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fulfilled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the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task</a:t>
            </a:r>
            <a:r>
              <a:rPr lang="lt-LT" sz="3600" i="1" dirty="0" smtClean="0">
                <a:solidFill>
                  <a:srgbClr val="002060"/>
                </a:solidFill>
              </a:rPr>
              <a:t>, </a:t>
            </a:r>
            <a:r>
              <a:rPr lang="lt-LT" sz="3600" i="1" dirty="0" err="1" smtClean="0">
                <a:solidFill>
                  <a:srgbClr val="002060"/>
                </a:solidFill>
              </a:rPr>
              <a:t>our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Art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teacher</a:t>
            </a:r>
            <a:r>
              <a:rPr lang="lt-LT" sz="3600" i="1" dirty="0" smtClean="0">
                <a:solidFill>
                  <a:srgbClr val="002060"/>
                </a:solidFill>
              </a:rPr>
              <a:t> Virginijus Sutkus </a:t>
            </a:r>
            <a:r>
              <a:rPr lang="lt-LT" sz="3600" i="1" dirty="0" err="1" smtClean="0">
                <a:solidFill>
                  <a:srgbClr val="002060"/>
                </a:solidFill>
              </a:rPr>
              <a:t>moderated</a:t>
            </a:r>
            <a:r>
              <a:rPr lang="lt-LT" sz="3600" i="1" dirty="0" smtClean="0">
                <a:solidFill>
                  <a:srgbClr val="002060"/>
                </a:solidFill>
              </a:rPr>
              <a:t> a </a:t>
            </a:r>
            <a:r>
              <a:rPr lang="lt-LT" sz="3600" i="1" dirty="0" err="1" smtClean="0">
                <a:solidFill>
                  <a:srgbClr val="002060"/>
                </a:solidFill>
              </a:rPr>
              <a:t>discussion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about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the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activities</a:t>
            </a:r>
            <a:r>
              <a:rPr lang="lt-LT" sz="3600" i="1" dirty="0" smtClean="0">
                <a:solidFill>
                  <a:srgbClr val="002060"/>
                </a:solidFill>
              </a:rPr>
              <a:t>.</a:t>
            </a:r>
            <a:endParaRPr lang="lt-LT" sz="3600" i="1" dirty="0">
              <a:solidFill>
                <a:srgbClr val="00206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3" y="2351497"/>
            <a:ext cx="5322317" cy="33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1891"/>
            <a:ext cx="5181600" cy="3478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751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98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lt-LT" sz="3600" i="1" dirty="0" err="1" smtClean="0">
                <a:solidFill>
                  <a:srgbClr val="002060"/>
                </a:solidFill>
              </a:rPr>
              <a:t>In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M.K.Čiurlionis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Museum</a:t>
            </a:r>
            <a:r>
              <a:rPr lang="lt-LT" sz="3600" i="1" dirty="0" smtClean="0">
                <a:solidFill>
                  <a:srgbClr val="002060"/>
                </a:solidFill>
              </a:rPr>
              <a:t> Project </a:t>
            </a:r>
            <a:r>
              <a:rPr lang="lt-LT" sz="3600" i="1" dirty="0" err="1" smtClean="0">
                <a:solidFill>
                  <a:srgbClr val="002060"/>
                </a:solidFill>
              </a:rPr>
              <a:t>Participants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had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br>
              <a:rPr lang="lt-LT" sz="3600" i="1" dirty="0" smtClean="0">
                <a:solidFill>
                  <a:srgbClr val="002060"/>
                </a:solidFill>
              </a:rPr>
            </a:br>
            <a:r>
              <a:rPr lang="lt-LT" sz="3600" i="1" dirty="0" smtClean="0">
                <a:solidFill>
                  <a:srgbClr val="002060"/>
                </a:solidFill>
              </a:rPr>
              <a:t>a </a:t>
            </a:r>
            <a:r>
              <a:rPr lang="lt-LT" sz="3600" i="1" dirty="0" err="1" smtClean="0">
                <a:solidFill>
                  <a:srgbClr val="002060"/>
                </a:solidFill>
              </a:rPr>
              <a:t>guided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tour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and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later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worked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on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creativity</a:t>
            </a:r>
            <a:r>
              <a:rPr lang="lt-LT" sz="3600" i="1" dirty="0" smtClean="0">
                <a:solidFill>
                  <a:srgbClr val="002060"/>
                </a:solidFill>
              </a:rPr>
              <a:t>.</a:t>
            </a:r>
            <a:endParaRPr lang="lt-LT" sz="3600" i="1" dirty="0">
              <a:solidFill>
                <a:srgbClr val="00206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44077"/>
            <a:ext cx="5609302" cy="326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21" y="2244077"/>
            <a:ext cx="4871177" cy="326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156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lt-LT" sz="3600" i="1" dirty="0" smtClean="0">
                <a:solidFill>
                  <a:srgbClr val="002060"/>
                </a:solidFill>
              </a:rPr>
              <a:t>Creative </a:t>
            </a:r>
            <a:r>
              <a:rPr lang="lt-LT" sz="3600" i="1" dirty="0" err="1">
                <a:solidFill>
                  <a:srgbClr val="002060"/>
                </a:solidFill>
              </a:rPr>
              <a:t>A</a:t>
            </a:r>
            <a:r>
              <a:rPr lang="lt-LT" sz="3600" i="1" dirty="0" err="1" smtClean="0">
                <a:solidFill>
                  <a:srgbClr val="002060"/>
                </a:solidFill>
              </a:rPr>
              <a:t>ctivities</a:t>
            </a:r>
            <a:r>
              <a:rPr lang="lt-LT" sz="3600" i="1" dirty="0" smtClean="0">
                <a:solidFill>
                  <a:srgbClr val="002060"/>
                </a:solidFill>
              </a:rPr>
              <a:t> </a:t>
            </a:r>
            <a:r>
              <a:rPr lang="lt-LT" sz="3600" i="1" dirty="0" err="1" smtClean="0">
                <a:solidFill>
                  <a:srgbClr val="002060"/>
                </a:solidFill>
              </a:rPr>
              <a:t>in</a:t>
            </a:r>
            <a:r>
              <a:rPr lang="lt-LT" sz="3600" i="1" dirty="0" smtClean="0">
                <a:solidFill>
                  <a:srgbClr val="002060"/>
                </a:solidFill>
              </a:rPr>
              <a:t> M.K. Čiurlionis </a:t>
            </a:r>
            <a:r>
              <a:rPr lang="lt-LT" sz="3600" i="1" dirty="0" err="1" smtClean="0">
                <a:solidFill>
                  <a:srgbClr val="002060"/>
                </a:solidFill>
              </a:rPr>
              <a:t>Museum</a:t>
            </a:r>
            <a:endParaRPr lang="lt-LT" sz="3600" i="1" dirty="0">
              <a:solidFill>
                <a:srgbClr val="00206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42" y="2244369"/>
            <a:ext cx="5181600" cy="351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6" y="2244369"/>
            <a:ext cx="5369621" cy="351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836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254976"/>
            <a:ext cx="9144000" cy="2387600"/>
          </a:xfrm>
        </p:spPr>
        <p:txBody>
          <a:bodyPr/>
          <a:lstStyle/>
          <a:p>
            <a:r>
              <a:rPr lang="es-ES" i="1" dirty="0" smtClean="0">
                <a:solidFill>
                  <a:schemeClr val="accent1">
                    <a:lumMod val="50000"/>
                  </a:schemeClr>
                </a:solidFill>
              </a:rPr>
              <a:t>Thank you for being with us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lt-L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34368"/>
          </a:xfrm>
        </p:spPr>
        <p:txBody>
          <a:bodyPr/>
          <a:lstStyle/>
          <a:p>
            <a:pPr marL="228600" lvl="0" indent="-228600" algn="l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endParaRPr lang="en-US" sz="1600" spc="50" dirty="0" smtClean="0">
              <a:solidFill>
                <a:prstClr val="black">
                  <a:lumMod val="85000"/>
                  <a:lumOff val="15000"/>
                </a:prstClr>
              </a:solidFill>
              <a:ea typeface="+mn-lt"/>
              <a:cs typeface="+mn-lt"/>
            </a:endParaRPr>
          </a:p>
          <a:p>
            <a:pPr marL="228600" lvl="0" indent="-228600" algn="l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endParaRPr lang="en-US" sz="1600" spc="50" dirty="0">
              <a:solidFill>
                <a:prstClr val="black">
                  <a:lumMod val="85000"/>
                  <a:lumOff val="15000"/>
                </a:prstClr>
              </a:solidFill>
              <a:ea typeface="+mn-lt"/>
              <a:cs typeface="+mn-lt"/>
            </a:endParaRPr>
          </a:p>
          <a:p>
            <a:pPr marL="228600" lvl="0" indent="-228600" algn="l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endParaRPr lang="en-US" sz="1600" spc="50" dirty="0" smtClean="0">
              <a:solidFill>
                <a:prstClr val="black">
                  <a:lumMod val="85000"/>
                  <a:lumOff val="15000"/>
                </a:prstClr>
              </a:solidFill>
              <a:ea typeface="+mn-lt"/>
              <a:cs typeface="+mn-lt"/>
            </a:endParaRPr>
          </a:p>
          <a:p>
            <a:pPr lvl="0" algn="just">
              <a:lnSpc>
                <a:spcPct val="100000"/>
              </a:lnSpc>
              <a:buSzPct val="80000"/>
            </a:pPr>
            <a:r>
              <a:rPr lang="en-US" sz="1600" spc="5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lt"/>
                <a:cs typeface="+mn-lt"/>
              </a:rPr>
              <a:t>This </a:t>
            </a:r>
            <a:r>
              <a:rPr lang="en-US" sz="1600" spc="50" dirty="0">
                <a:solidFill>
                  <a:prstClr val="black">
                    <a:lumMod val="85000"/>
                    <a:lumOff val="15000"/>
                  </a:prstClr>
                </a:solidFill>
                <a:ea typeface="+mn-lt"/>
                <a:cs typeface="+mn-lt"/>
              </a:rPr>
              <a:t>project has been funded with support from the European Commission under the Erasmus+ </a:t>
            </a:r>
            <a:r>
              <a:rPr lang="en-US" sz="1600" spc="50" dirty="0" err="1">
                <a:solidFill>
                  <a:prstClr val="black">
                    <a:lumMod val="85000"/>
                    <a:lumOff val="15000"/>
                  </a:prstClr>
                </a:solidFill>
                <a:ea typeface="+mn-lt"/>
                <a:cs typeface="+mn-lt"/>
              </a:rPr>
              <a:t>Programme</a:t>
            </a:r>
            <a:r>
              <a:rPr lang="en-US" sz="1600" spc="50" dirty="0">
                <a:solidFill>
                  <a:prstClr val="black">
                    <a:lumMod val="85000"/>
                    <a:lumOff val="15000"/>
                  </a:prstClr>
                </a:solidFill>
                <a:ea typeface="+mn-lt"/>
                <a:cs typeface="+mn-lt"/>
              </a:rPr>
              <a:t>. This publication reflects the views only of the author, and the Commission cannot be held responsible for any use which may be made of the information contained therein</a:t>
            </a:r>
            <a:r>
              <a:rPr lang="en-US" sz="1600" spc="50" dirty="0">
                <a:solidFill>
                  <a:prstClr val="black">
                    <a:lumMod val="85000"/>
                    <a:lumOff val="15000"/>
                  </a:prstClr>
                </a:solidFill>
                <a:latin typeface="Bembo"/>
                <a:ea typeface="+mn-lt"/>
                <a:cs typeface="+mn-lt"/>
              </a:rPr>
              <a:t>.</a:t>
            </a:r>
            <a:endParaRPr lang="en-US" sz="1600" spc="50" dirty="0">
              <a:solidFill>
                <a:prstClr val="black">
                  <a:lumMod val="85000"/>
                  <a:lumOff val="15000"/>
                </a:prstClr>
              </a:solidFill>
              <a:latin typeface="Bembo"/>
              <a:ea typeface="Batang" panose="02030600000101010101" pitchFamily="18" charset="-127"/>
            </a:endParaRP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95240"/>
            <a:ext cx="3000052" cy="6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8011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145</Words>
  <Application>Microsoft Office PowerPoint</Application>
  <PresentationFormat>Plačiaekranė</PresentationFormat>
  <Paragraphs>17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4" baseType="lpstr">
      <vt:lpstr>Arial</vt:lpstr>
      <vt:lpstr>Batang</vt:lpstr>
      <vt:lpstr>Bembo</vt:lpstr>
      <vt:lpstr>Calibri</vt:lpstr>
      <vt:lpstr>Calibri Light</vt:lpstr>
      <vt:lpstr>Times New Roman</vt:lpstr>
      <vt:lpstr>„Office“ tema</vt:lpstr>
      <vt:lpstr>Educational Visits  to M.K.Čiurlionis Museum  &amp; V.K.Jonynas Gallery</vt:lpstr>
      <vt:lpstr>Project participants were divided into two international groups for the visits to two different museums.</vt:lpstr>
      <vt:lpstr>In V. K. Jonynas Gallery students worked on the Questionnaire about Different Types of Arts.</vt:lpstr>
      <vt:lpstr>After students fulfilled the task, our Art teacher Virginijus Sutkus moderated a discussion about the activities.</vt:lpstr>
      <vt:lpstr>In M.K.Čiurlionis Museum Project Participants had  a guided tour and later worked on creativity.</vt:lpstr>
      <vt:lpstr>Creative Activities in M.K. Čiurlionis Museum</vt:lpstr>
      <vt:lpstr>Thank you for being with us!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Visits  to M.K.Čiurlionis Museum  &amp; V.K.Jonynas Gallery</dc:title>
  <dc:creator>Gitana</dc:creator>
  <cp:lastModifiedBy>Gitana</cp:lastModifiedBy>
  <cp:revision>5</cp:revision>
  <dcterms:created xsi:type="dcterms:W3CDTF">2019-06-21T18:41:52Z</dcterms:created>
  <dcterms:modified xsi:type="dcterms:W3CDTF">2021-08-02T12:52:17Z</dcterms:modified>
</cp:coreProperties>
</file>