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2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4" r:id="rId18"/>
    <p:sldId id="275" r:id="rId19"/>
    <p:sldId id="276" r:id="rId2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301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793D7B-DAB5-4309-92BA-867D51169B37}" type="datetimeFigureOut">
              <a:rPr lang="pl-PL" smtClean="0"/>
              <a:pPr/>
              <a:t>09.10.2021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C801FB-D18F-4832-98B5-AD28B27AB45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0282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5363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EA5FD3-BBBD-41E0-A586-29B11BB77DC1}" type="slidenum">
              <a:rPr lang="pl-PL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pl-PL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196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839D1-AC21-437A-882A-E0738D840EC1}" type="datetimeFigureOut">
              <a:rPr lang="pl-PL" smtClean="0"/>
              <a:pPr/>
              <a:t>09.10.2021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AF2FD-BF03-4FA4-B75C-28057134B01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839D1-AC21-437A-882A-E0738D840EC1}" type="datetimeFigureOut">
              <a:rPr lang="pl-PL" smtClean="0"/>
              <a:pPr/>
              <a:t>09.10.2021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AF2FD-BF03-4FA4-B75C-28057134B01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839D1-AC21-437A-882A-E0738D840EC1}" type="datetimeFigureOut">
              <a:rPr lang="pl-PL" smtClean="0"/>
              <a:pPr/>
              <a:t>09.10.2021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AF2FD-BF03-4FA4-B75C-28057134B01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839D1-AC21-437A-882A-E0738D840EC1}" type="datetimeFigureOut">
              <a:rPr lang="pl-PL" smtClean="0"/>
              <a:pPr/>
              <a:t>09.10.2021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AF2FD-BF03-4FA4-B75C-28057134B01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839D1-AC21-437A-882A-E0738D840EC1}" type="datetimeFigureOut">
              <a:rPr lang="pl-PL" smtClean="0"/>
              <a:pPr/>
              <a:t>09.10.2021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AF2FD-BF03-4FA4-B75C-28057134B01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839D1-AC21-437A-882A-E0738D840EC1}" type="datetimeFigureOut">
              <a:rPr lang="pl-PL" smtClean="0"/>
              <a:pPr/>
              <a:t>09.10.2021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AF2FD-BF03-4FA4-B75C-28057134B01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839D1-AC21-437A-882A-E0738D840EC1}" type="datetimeFigureOut">
              <a:rPr lang="pl-PL" smtClean="0"/>
              <a:pPr/>
              <a:t>09.10.2021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AF2FD-BF03-4FA4-B75C-28057134B01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839D1-AC21-437A-882A-E0738D840EC1}" type="datetimeFigureOut">
              <a:rPr lang="pl-PL" smtClean="0"/>
              <a:pPr/>
              <a:t>09.10.2021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AF2FD-BF03-4FA4-B75C-28057134B01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839D1-AC21-437A-882A-E0738D840EC1}" type="datetimeFigureOut">
              <a:rPr lang="pl-PL" smtClean="0"/>
              <a:pPr/>
              <a:t>09.10.2021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AF2FD-BF03-4FA4-B75C-28057134B01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839D1-AC21-437A-882A-E0738D840EC1}" type="datetimeFigureOut">
              <a:rPr lang="pl-PL" smtClean="0"/>
              <a:pPr/>
              <a:t>09.10.2021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AF2FD-BF03-4FA4-B75C-28057134B01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839D1-AC21-437A-882A-E0738D840EC1}" type="datetimeFigureOut">
              <a:rPr lang="pl-PL" smtClean="0"/>
              <a:pPr/>
              <a:t>09.10.2021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AF2FD-BF03-4FA4-B75C-28057134B01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839D1-AC21-437A-882A-E0738D840EC1}" type="datetimeFigureOut">
              <a:rPr lang="pl-PL" smtClean="0"/>
              <a:pPr/>
              <a:t>09.10.2021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AF2FD-BF03-4FA4-B75C-28057134B017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ytuł 1"/>
          <p:cNvSpPr>
            <a:spLocks noGrp="1"/>
          </p:cNvSpPr>
          <p:nvPr>
            <p:ph type="ctrTitle"/>
          </p:nvPr>
        </p:nvSpPr>
        <p:spPr>
          <a:xfrm>
            <a:off x="685800" y="1556792"/>
            <a:ext cx="7772400" cy="3960440"/>
          </a:xfrm>
        </p:spPr>
        <p:txBody>
          <a:bodyPr>
            <a:normAutofit/>
          </a:bodyPr>
          <a:lstStyle/>
          <a:p>
            <a:pPr eaLnBrk="1" hangingPunct="1"/>
            <a:r>
              <a:rPr lang="pl-PL" sz="8800" dirty="0" smtClean="0"/>
              <a:t>Wieliczka</a:t>
            </a:r>
          </a:p>
        </p:txBody>
      </p:sp>
      <p:sp>
        <p:nvSpPr>
          <p:cNvPr id="2054" name="AutoShape 6" descr="Plik:Erasmus+ Logo.svg – Wikipedia, wolna encyklo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056" name="AutoShape 8" descr="Plik:Erasmus+ Logo.svg – Wikipedia, wolna encyklo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060" name="Picture 12" descr="C:\Users\iwona\Desktop\budynek pckziu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630400" y="-10972800"/>
            <a:ext cx="1800000" cy="1350000"/>
          </a:xfrm>
          <a:prstGeom prst="rect">
            <a:avLst/>
          </a:prstGeom>
          <a:noFill/>
        </p:spPr>
      </p:pic>
      <p:pic>
        <p:nvPicPr>
          <p:cNvPr id="2061" name="Picture 13" descr="C:\Users\iwona\Desktop\budynek pckziu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630400" y="-10972800"/>
            <a:ext cx="4800000" cy="360000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437112"/>
            <a:ext cx="5287617" cy="181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44035" name="Symbol zastępczy obrazu 2"/>
          <p:cNvSpPr>
            <a:spLocks noGrp="1" noTextEdit="1"/>
          </p:cNvSpPr>
          <p:nvPr>
            <p:ph type="pic" idx="1"/>
          </p:nvPr>
        </p:nvSpPr>
        <p:spPr/>
      </p:sp>
      <p:sp>
        <p:nvSpPr>
          <p:cNvPr id="44036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pl-PL" smtClean="0"/>
          </a:p>
        </p:txBody>
      </p:sp>
      <p:pic>
        <p:nvPicPr>
          <p:cNvPr id="44037" name="Picture 2" descr="C:\Users\Iwona\Desktop\Slajdy do zrobienia - Kopia\IMG_15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Prostokąt 5"/>
          <p:cNvSpPr>
            <a:spLocks noChangeArrowheads="1"/>
          </p:cNvSpPr>
          <p:nvPr/>
        </p:nvSpPr>
        <p:spPr bwMode="auto">
          <a:xfrm>
            <a:off x="0" y="5411788"/>
            <a:ext cx="9396413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Calibri" pitchFamily="34" charset="0"/>
              </a:rPr>
              <a:t>Our main school residence till February 2014</a:t>
            </a:r>
            <a:endParaRPr lang="pl-PL" sz="4400" b="1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53251" name="Symbol zastępczy obrazu 2"/>
          <p:cNvSpPr>
            <a:spLocks noGrp="1" noTextEdit="1"/>
          </p:cNvSpPr>
          <p:nvPr>
            <p:ph type="pic" idx="1"/>
          </p:nvPr>
        </p:nvSpPr>
        <p:spPr/>
      </p:sp>
      <p:sp>
        <p:nvSpPr>
          <p:cNvPr id="53252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pl-PL" smtClean="0"/>
          </a:p>
        </p:txBody>
      </p:sp>
      <p:pic>
        <p:nvPicPr>
          <p:cNvPr id="53253" name="Picture 2" descr="C:\Users\Iwona\Desktop\Slajdy do zrobienia - Kopia\IMG_16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4" name="Prostokąt 5"/>
          <p:cNvSpPr>
            <a:spLocks noChangeArrowheads="1"/>
          </p:cNvSpPr>
          <p:nvPr/>
        </p:nvSpPr>
        <p:spPr bwMode="auto">
          <a:xfrm>
            <a:off x="0" y="6088063"/>
            <a:ext cx="70151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alibri" pitchFamily="34" charset="0"/>
              </a:rPr>
              <a:t>Our </a:t>
            </a:r>
            <a:r>
              <a:rPr lang="pl-PL" sz="3600" b="1" dirty="0" err="1">
                <a:solidFill>
                  <a:schemeClr val="bg1"/>
                </a:solidFill>
                <a:latin typeface="Calibri" pitchFamily="34" charset="0"/>
              </a:rPr>
              <a:t>second</a:t>
            </a:r>
            <a:r>
              <a:rPr lang="en-US" sz="3600" b="1" dirty="0">
                <a:solidFill>
                  <a:schemeClr val="bg1"/>
                </a:solidFill>
                <a:latin typeface="Calibri" pitchFamily="34" charset="0"/>
              </a:rPr>
              <a:t> school building</a:t>
            </a:r>
            <a:r>
              <a:rPr lang="pl-PL" sz="36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l-PL" sz="3600" b="1" dirty="0" err="1">
                <a:solidFill>
                  <a:schemeClr val="bg1"/>
                </a:solidFill>
                <a:latin typeface="Calibri" pitchFamily="34" charset="0"/>
              </a:rPr>
              <a:t>till</a:t>
            </a:r>
            <a:r>
              <a:rPr lang="pl-PL" sz="3600" b="1" dirty="0">
                <a:solidFill>
                  <a:schemeClr val="bg1"/>
                </a:solidFill>
                <a:latin typeface="Calibri" pitchFamily="34" charset="0"/>
              </a:rPr>
              <a:t> 2014</a:t>
            </a:r>
            <a:endParaRPr lang="pl-PL" sz="44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54275" name="Symbol zastępczy obrazu 2"/>
          <p:cNvSpPr>
            <a:spLocks noGrp="1" noTextEdit="1"/>
          </p:cNvSpPr>
          <p:nvPr>
            <p:ph type="pic" idx="1"/>
          </p:nvPr>
        </p:nvSpPr>
        <p:spPr/>
      </p:sp>
      <p:sp>
        <p:nvSpPr>
          <p:cNvPr id="54276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pl-PL" smtClean="0"/>
          </a:p>
        </p:txBody>
      </p:sp>
      <p:pic>
        <p:nvPicPr>
          <p:cNvPr id="54277" name="Picture 2" descr="C:\Users\Iwona\Desktop\Slajdy do zrobienia - Kopia\IMG_16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3188"/>
            <a:ext cx="9118600" cy="696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8" name="Prostokąt 5"/>
          <p:cNvSpPr>
            <a:spLocks noChangeArrowheads="1"/>
          </p:cNvSpPr>
          <p:nvPr/>
        </p:nvSpPr>
        <p:spPr bwMode="auto">
          <a:xfrm>
            <a:off x="0" y="5657850"/>
            <a:ext cx="457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Calibri" pitchFamily="34" charset="0"/>
              </a:rPr>
              <a:t>The Salt mine area</a:t>
            </a:r>
            <a:r>
              <a:rPr lang="en-US" sz="3600" b="1">
                <a:latin typeface="Calibri" pitchFamily="34" charset="0"/>
              </a:rPr>
              <a:t/>
            </a:r>
            <a:br>
              <a:rPr lang="en-US" sz="3600" b="1">
                <a:latin typeface="Calibri" pitchFamily="34" charset="0"/>
              </a:rPr>
            </a:br>
            <a:endParaRPr lang="pl-PL" sz="3600" b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55299" name="Symbol zastępczy obrazu 2"/>
          <p:cNvSpPr>
            <a:spLocks noGrp="1" noTextEdit="1"/>
          </p:cNvSpPr>
          <p:nvPr>
            <p:ph type="pic" idx="1"/>
          </p:nvPr>
        </p:nvSpPr>
        <p:spPr/>
      </p:sp>
      <p:sp>
        <p:nvSpPr>
          <p:cNvPr id="55300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pl-PL" smtClean="0"/>
          </a:p>
        </p:txBody>
      </p:sp>
      <p:pic>
        <p:nvPicPr>
          <p:cNvPr id="55301" name="Picture 2" descr="C:\Users\Iwona\Desktop\Slajdy do zrobienia - Kopia\IMG_17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34988"/>
            <a:ext cx="9144000" cy="778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2" name="Prostokąt 5"/>
          <p:cNvSpPr>
            <a:spLocks noChangeArrowheads="1"/>
          </p:cNvSpPr>
          <p:nvPr/>
        </p:nvSpPr>
        <p:spPr bwMode="auto">
          <a:xfrm>
            <a:off x="323850" y="4826000"/>
            <a:ext cx="8424863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Calibri" pitchFamily="34" charset="0"/>
              </a:rPr>
              <a:t>The Dani</a:t>
            </a:r>
            <a:r>
              <a:rPr lang="pl-PL" sz="3600" b="1">
                <a:solidFill>
                  <a:schemeClr val="bg1"/>
                </a:solidFill>
              </a:rPr>
              <a:t>ł</a:t>
            </a:r>
            <a:r>
              <a:rPr lang="en-US" sz="3600" b="1">
                <a:solidFill>
                  <a:schemeClr val="bg1"/>
                </a:solidFill>
                <a:latin typeface="Calibri" pitchFamily="34" charset="0"/>
              </a:rPr>
              <a:t>owicz shaft (XVIIth century)-the main entrance to the</a:t>
            </a:r>
            <a:br>
              <a:rPr lang="en-US" sz="3600" b="1">
                <a:solidFill>
                  <a:schemeClr val="bg1"/>
                </a:solidFill>
                <a:latin typeface="Calibri" pitchFamily="34" charset="0"/>
              </a:rPr>
            </a:br>
            <a:r>
              <a:rPr lang="en-US" sz="3600" b="1">
                <a:solidFill>
                  <a:schemeClr val="bg1"/>
                </a:solidFill>
                <a:latin typeface="Calibri" pitchFamily="34" charset="0"/>
              </a:rPr>
              <a:t>historic salt mine</a:t>
            </a:r>
            <a:r>
              <a:rPr lang="en-US">
                <a:solidFill>
                  <a:schemeClr val="bg1"/>
                </a:solidFill>
                <a:latin typeface="Calibri" pitchFamily="34" charset="0"/>
              </a:rPr>
              <a:t/>
            </a:r>
            <a:br>
              <a:rPr lang="en-US">
                <a:solidFill>
                  <a:schemeClr val="bg1"/>
                </a:solidFill>
                <a:latin typeface="Calibri" pitchFamily="34" charset="0"/>
              </a:rPr>
            </a:br>
            <a:endParaRPr lang="pl-PL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56323" name="Symbol zastępczy obrazu 2"/>
          <p:cNvSpPr>
            <a:spLocks noGrp="1" noTextEdit="1"/>
          </p:cNvSpPr>
          <p:nvPr>
            <p:ph type="pic" idx="1"/>
          </p:nvPr>
        </p:nvSpPr>
        <p:spPr/>
      </p:sp>
      <p:sp>
        <p:nvSpPr>
          <p:cNvPr id="5632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pl-PL" smtClean="0"/>
          </a:p>
        </p:txBody>
      </p:sp>
      <p:pic>
        <p:nvPicPr>
          <p:cNvPr id="56325" name="Picture 2" descr="C:\Users\Iwona\Desktop\Slajdy do zrobienia - Kopia\IMG_17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60388"/>
            <a:ext cx="9144000" cy="741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6" name="Prostokąt 5"/>
          <p:cNvSpPr>
            <a:spLocks noChangeArrowheads="1"/>
          </p:cNvSpPr>
          <p:nvPr/>
        </p:nvSpPr>
        <p:spPr bwMode="auto">
          <a:xfrm>
            <a:off x="0" y="0"/>
            <a:ext cx="83883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Calibri" pitchFamily="34" charset="0"/>
              </a:rPr>
              <a:t>The salt mine is one of the most popular tourist attractions in Poland</a:t>
            </a:r>
            <a:endParaRPr lang="pl-PL" sz="3600" b="1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57347" name="Symbol zastępczy obrazu 2"/>
          <p:cNvSpPr>
            <a:spLocks noGrp="1" noTextEdit="1"/>
          </p:cNvSpPr>
          <p:nvPr>
            <p:ph type="pic" idx="1"/>
          </p:nvPr>
        </p:nvSpPr>
        <p:spPr/>
      </p:sp>
      <p:sp>
        <p:nvSpPr>
          <p:cNvPr id="57348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pl-PL" smtClean="0"/>
          </a:p>
        </p:txBody>
      </p:sp>
      <p:pic>
        <p:nvPicPr>
          <p:cNvPr id="57349" name="Picture 2" descr="C:\Users\Iwona\Desktop\Slajdy do zrobienia - Kopia\IMG_17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0" name="Prostokąt 5"/>
          <p:cNvSpPr>
            <a:spLocks noChangeArrowheads="1"/>
          </p:cNvSpPr>
          <p:nvPr/>
        </p:nvSpPr>
        <p:spPr bwMode="auto">
          <a:xfrm>
            <a:off x="0" y="5657850"/>
            <a:ext cx="84248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Calibri" pitchFamily="34" charset="0"/>
              </a:rPr>
              <a:t>The Grand Sal 4 star hotel under construction</a:t>
            </a:r>
            <a:endParaRPr lang="pl-PL" sz="3600" b="1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58371" name="Symbol zastępczy obrazu 2"/>
          <p:cNvSpPr>
            <a:spLocks noGrp="1" noTextEdit="1"/>
          </p:cNvSpPr>
          <p:nvPr>
            <p:ph type="pic" idx="1"/>
          </p:nvPr>
        </p:nvSpPr>
        <p:spPr/>
      </p:sp>
      <p:sp>
        <p:nvSpPr>
          <p:cNvPr id="58372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pl-PL" smtClean="0"/>
          </a:p>
        </p:txBody>
      </p:sp>
      <p:pic>
        <p:nvPicPr>
          <p:cNvPr id="58373" name="Picture 2" descr="C:\Users\Iwona\Desktop\Slajdy do zrobienia - Kopia\IMG_17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-407988"/>
            <a:ext cx="9372600" cy="726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4" name="Prostokąt 5"/>
          <p:cNvSpPr>
            <a:spLocks noChangeArrowheads="1"/>
          </p:cNvSpPr>
          <p:nvPr/>
        </p:nvSpPr>
        <p:spPr bwMode="auto">
          <a:xfrm>
            <a:off x="0" y="5657850"/>
            <a:ext cx="87487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Calibri" pitchFamily="34" charset="0"/>
              </a:rPr>
              <a:t>The XVIIIth century Franciscans monastery</a:t>
            </a:r>
            <a:br>
              <a:rPr lang="en-US" sz="3600" b="1">
                <a:solidFill>
                  <a:schemeClr val="bg1"/>
                </a:solidFill>
                <a:latin typeface="Calibri" pitchFamily="34" charset="0"/>
              </a:rPr>
            </a:br>
            <a:endParaRPr lang="pl-PL" sz="3600" b="1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Picture 10" descr="C:\Users\iwona\Desktop\budynek pckziu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1219" r="112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pole tekstowe 5"/>
          <p:cNvSpPr txBox="1"/>
          <p:nvPr/>
        </p:nvSpPr>
        <p:spPr>
          <a:xfrm>
            <a:off x="755576" y="4797152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err="1" smtClean="0">
                <a:solidFill>
                  <a:schemeClr val="bg1"/>
                </a:solidFill>
              </a:rPr>
              <a:t>Our</a:t>
            </a:r>
            <a:r>
              <a:rPr lang="pl-PL" sz="3600" dirty="0" smtClean="0">
                <a:solidFill>
                  <a:schemeClr val="bg1"/>
                </a:solidFill>
              </a:rPr>
              <a:t> </a:t>
            </a:r>
            <a:r>
              <a:rPr lang="pl-PL" sz="3600" dirty="0" err="1" smtClean="0">
                <a:solidFill>
                  <a:schemeClr val="bg1"/>
                </a:solidFill>
              </a:rPr>
              <a:t>current</a:t>
            </a:r>
            <a:r>
              <a:rPr lang="pl-PL" sz="3600" dirty="0" smtClean="0">
                <a:solidFill>
                  <a:schemeClr val="bg1"/>
                </a:solidFill>
              </a:rPr>
              <a:t> </a:t>
            </a:r>
            <a:r>
              <a:rPr lang="pl-PL" sz="3600" dirty="0" err="1" smtClean="0">
                <a:solidFill>
                  <a:schemeClr val="bg1"/>
                </a:solidFill>
              </a:rPr>
              <a:t>school</a:t>
            </a:r>
            <a:r>
              <a:rPr lang="pl-PL" sz="3600" dirty="0" smtClean="0">
                <a:solidFill>
                  <a:schemeClr val="bg1"/>
                </a:solidFill>
              </a:rPr>
              <a:t> </a:t>
            </a:r>
            <a:r>
              <a:rPr lang="pl-PL" sz="3600" dirty="0" err="1" smtClean="0">
                <a:solidFill>
                  <a:schemeClr val="bg1"/>
                </a:solidFill>
              </a:rPr>
              <a:t>building</a:t>
            </a:r>
            <a:r>
              <a:rPr lang="pl-PL" sz="3600" dirty="0" smtClean="0">
                <a:solidFill>
                  <a:schemeClr val="bg1"/>
                </a:solidFill>
              </a:rPr>
              <a:t> </a:t>
            </a:r>
            <a:r>
              <a:rPr lang="pl-PL" sz="3600" dirty="0" err="1" smtClean="0">
                <a:solidFill>
                  <a:schemeClr val="bg1"/>
                </a:solidFill>
              </a:rPr>
              <a:t>since</a:t>
            </a:r>
            <a:r>
              <a:rPr lang="pl-PL" sz="3600" dirty="0">
                <a:solidFill>
                  <a:schemeClr val="bg1"/>
                </a:solidFill>
              </a:rPr>
              <a:t> </a:t>
            </a:r>
            <a:r>
              <a:rPr lang="pl-PL" sz="3600" dirty="0" smtClean="0">
                <a:solidFill>
                  <a:schemeClr val="bg1"/>
                </a:solidFill>
              </a:rPr>
              <a:t>2014</a:t>
            </a:r>
            <a:endParaRPr lang="pl-PL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obrazu 4" descr="budynek pckziu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7999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267744" y="1916832"/>
            <a:ext cx="6696744" cy="420933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dirty="0" smtClean="0"/>
              <a:t>                     </a:t>
            </a:r>
          </a:p>
          <a:p>
            <a:pPr>
              <a:buNone/>
            </a:pPr>
            <a:r>
              <a:rPr lang="pl-PL" sz="4800" dirty="0" err="1" smtClean="0"/>
              <a:t>Thank</a:t>
            </a:r>
            <a:r>
              <a:rPr lang="pl-PL" sz="4800" dirty="0" smtClean="0"/>
              <a:t> </a:t>
            </a:r>
            <a:r>
              <a:rPr lang="pl-PL" sz="4800" dirty="0" err="1" smtClean="0"/>
              <a:t>you</a:t>
            </a:r>
            <a:r>
              <a:rPr lang="pl-PL" sz="4800" dirty="0" smtClean="0"/>
              <a:t> for </a:t>
            </a:r>
            <a:r>
              <a:rPr lang="pl-PL" sz="4800" dirty="0" err="1" smtClean="0"/>
              <a:t>watching</a:t>
            </a:r>
            <a:endParaRPr lang="pl-PL" sz="48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268538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5229200"/>
            <a:ext cx="4000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45059" name="Symbol zastępczy obrazu 2"/>
          <p:cNvSpPr>
            <a:spLocks noGrp="1" noTextEdit="1"/>
          </p:cNvSpPr>
          <p:nvPr>
            <p:ph type="pic" idx="1"/>
          </p:nvPr>
        </p:nvSpPr>
        <p:spPr/>
      </p:sp>
      <p:sp>
        <p:nvSpPr>
          <p:cNvPr id="45060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pl-PL" smtClean="0"/>
          </a:p>
        </p:txBody>
      </p:sp>
      <p:pic>
        <p:nvPicPr>
          <p:cNvPr id="45061" name="Picture 2" descr="C:\Users\Iwona\Desktop\Slajdy do zrobienia - Kopia\IMG_15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2" name="Prostokąt 5"/>
          <p:cNvSpPr>
            <a:spLocks noChangeArrowheads="1"/>
          </p:cNvSpPr>
          <p:nvPr/>
        </p:nvSpPr>
        <p:spPr bwMode="auto">
          <a:xfrm>
            <a:off x="0" y="6088063"/>
            <a:ext cx="95408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Calibri" pitchFamily="34" charset="0"/>
              </a:rPr>
              <a:t>The tax office in Wieliczka town centre</a:t>
            </a:r>
            <a:endParaRPr lang="pl-PL" sz="3600" b="1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46083" name="Symbol zastępczy obrazu 2"/>
          <p:cNvSpPr>
            <a:spLocks noGrp="1" noTextEdit="1"/>
          </p:cNvSpPr>
          <p:nvPr>
            <p:ph type="pic" idx="1"/>
          </p:nvPr>
        </p:nvSpPr>
        <p:spPr/>
      </p:sp>
      <p:sp>
        <p:nvSpPr>
          <p:cNvPr id="4608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pl-PL" smtClean="0"/>
          </a:p>
        </p:txBody>
      </p:sp>
      <p:pic>
        <p:nvPicPr>
          <p:cNvPr id="46085" name="Picture 3" descr="C:\Users\Iwona\Desktop\Slajdy do zrobienia - Kopia\IMG_15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509588"/>
            <a:ext cx="9448800" cy="736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6" name="Prostokąt 6"/>
          <p:cNvSpPr>
            <a:spLocks noChangeArrowheads="1"/>
          </p:cNvSpPr>
          <p:nvPr/>
        </p:nvSpPr>
        <p:spPr bwMode="auto">
          <a:xfrm>
            <a:off x="395288" y="5657850"/>
            <a:ext cx="80645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Calibri" pitchFamily="34" charset="0"/>
              </a:rPr>
              <a:t>The Centre /House of Culture and Tourism</a:t>
            </a:r>
            <a:endParaRPr lang="pl-PL" sz="3600" b="1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47107" name="Symbol zastępczy obrazu 2"/>
          <p:cNvSpPr>
            <a:spLocks noGrp="1" noTextEdit="1"/>
          </p:cNvSpPr>
          <p:nvPr>
            <p:ph type="pic" idx="1"/>
          </p:nvPr>
        </p:nvSpPr>
        <p:spPr/>
      </p:sp>
      <p:sp>
        <p:nvSpPr>
          <p:cNvPr id="47108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pl-PL" smtClean="0"/>
          </a:p>
        </p:txBody>
      </p:sp>
      <p:pic>
        <p:nvPicPr>
          <p:cNvPr id="47109" name="Picture 3" descr="C:\Users\Iwona\Desktop\Slajdy do zrobienia - Kopia\IMG_15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34988"/>
            <a:ext cx="9398000" cy="739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0" name="Prostokąt 6"/>
          <p:cNvSpPr>
            <a:spLocks noChangeArrowheads="1"/>
          </p:cNvSpPr>
          <p:nvPr/>
        </p:nvSpPr>
        <p:spPr bwMode="auto">
          <a:xfrm>
            <a:off x="323850" y="5732463"/>
            <a:ext cx="88201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Calibri" pitchFamily="34" charset="0"/>
              </a:rPr>
              <a:t>The Saint Clement church area</a:t>
            </a:r>
            <a:endParaRPr lang="pl-PL" sz="3600" b="1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48131" name="Symbol zastępczy obrazu 2"/>
          <p:cNvSpPr>
            <a:spLocks noGrp="1" noTextEdit="1"/>
          </p:cNvSpPr>
          <p:nvPr>
            <p:ph type="pic" idx="1"/>
          </p:nvPr>
        </p:nvSpPr>
        <p:spPr/>
      </p:sp>
      <p:sp>
        <p:nvSpPr>
          <p:cNvPr id="48132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pl-PL" smtClean="0"/>
          </a:p>
        </p:txBody>
      </p:sp>
      <p:pic>
        <p:nvPicPr>
          <p:cNvPr id="48133" name="Picture 2" descr="C:\Users\Iwona\Desktop\Slajdy do zrobienia - Kopia\IMG_15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-738188"/>
            <a:ext cx="9372600" cy="759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4" name="Prostokąt 5"/>
          <p:cNvSpPr>
            <a:spLocks noChangeArrowheads="1"/>
          </p:cNvSpPr>
          <p:nvPr/>
        </p:nvSpPr>
        <p:spPr bwMode="auto">
          <a:xfrm>
            <a:off x="0" y="6088063"/>
            <a:ext cx="302895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4400" b="1">
                <a:solidFill>
                  <a:schemeClr val="bg1"/>
                </a:solidFill>
                <a:latin typeface="Calibri" pitchFamily="34" charset="0"/>
              </a:rPr>
              <a:t>A local bank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49155" name="Symbol zastępczy obrazu 2"/>
          <p:cNvSpPr>
            <a:spLocks noGrp="1" noTextEdit="1"/>
          </p:cNvSpPr>
          <p:nvPr>
            <p:ph type="pic" idx="1"/>
          </p:nvPr>
        </p:nvSpPr>
        <p:spPr/>
      </p:sp>
      <p:sp>
        <p:nvSpPr>
          <p:cNvPr id="49156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pl-PL" smtClean="0"/>
          </a:p>
        </p:txBody>
      </p:sp>
      <p:pic>
        <p:nvPicPr>
          <p:cNvPr id="49157" name="Picture 2" descr="C:\Users\Iwona\Desktop\Slajdy do zrobienia - Kopia\IMG_15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7800" y="-230188"/>
            <a:ext cx="9321800" cy="708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8" name="Prostokąt 5"/>
          <p:cNvSpPr>
            <a:spLocks noChangeArrowheads="1"/>
          </p:cNvSpPr>
          <p:nvPr/>
        </p:nvSpPr>
        <p:spPr bwMode="auto">
          <a:xfrm>
            <a:off x="2339975" y="6088063"/>
            <a:ext cx="3027363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4400" b="1">
                <a:solidFill>
                  <a:schemeClr val="bg1"/>
                </a:solidFill>
                <a:latin typeface="Calibri" pitchFamily="34" charset="0"/>
              </a:rPr>
              <a:t>A local bank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50179" name="Symbol zastępczy obrazu 2"/>
          <p:cNvSpPr>
            <a:spLocks noGrp="1" noTextEdit="1"/>
          </p:cNvSpPr>
          <p:nvPr>
            <p:ph type="pic" idx="1"/>
          </p:nvPr>
        </p:nvSpPr>
        <p:spPr/>
      </p:sp>
      <p:sp>
        <p:nvSpPr>
          <p:cNvPr id="50180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pl-PL" smtClean="0"/>
          </a:p>
        </p:txBody>
      </p:sp>
      <p:pic>
        <p:nvPicPr>
          <p:cNvPr id="50181" name="Picture 2" descr="C:\Users\Iwona\Desktop\Slajdy do zrobienia - Kopia\IMG_16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8588"/>
            <a:ext cx="9144000" cy="698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2" name="Prostokąt 5"/>
          <p:cNvSpPr>
            <a:spLocks noChangeArrowheads="1"/>
          </p:cNvSpPr>
          <p:nvPr/>
        </p:nvSpPr>
        <p:spPr bwMode="auto">
          <a:xfrm>
            <a:off x="0" y="5411788"/>
            <a:ext cx="9144000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Calibri" pitchFamily="34" charset="0"/>
              </a:rPr>
              <a:t>The Institute of National Remembrance</a:t>
            </a:r>
            <a:endParaRPr lang="pl-PL" sz="4400" b="1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51203" name="Symbol zastępczy obrazu 2"/>
          <p:cNvSpPr>
            <a:spLocks noGrp="1" noTextEdit="1"/>
          </p:cNvSpPr>
          <p:nvPr>
            <p:ph type="pic" idx="1"/>
          </p:nvPr>
        </p:nvSpPr>
        <p:spPr/>
      </p:sp>
      <p:sp>
        <p:nvSpPr>
          <p:cNvPr id="5120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pl-PL" smtClean="0"/>
          </a:p>
        </p:txBody>
      </p:sp>
      <p:pic>
        <p:nvPicPr>
          <p:cNvPr id="51205" name="Picture 2" descr="C:\Users\Iwona\Desktop\Slajdy do zrobienia - Kopia\IMG_16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80988"/>
            <a:ext cx="9144000" cy="713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6" name="Prostokąt 5"/>
          <p:cNvSpPr>
            <a:spLocks noChangeArrowheads="1"/>
          </p:cNvSpPr>
          <p:nvPr/>
        </p:nvSpPr>
        <p:spPr bwMode="auto">
          <a:xfrm>
            <a:off x="0" y="6088063"/>
            <a:ext cx="604837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4400" b="1">
                <a:solidFill>
                  <a:schemeClr val="bg1"/>
                </a:solidFill>
                <a:latin typeface="Calibri" pitchFamily="34" charset="0"/>
              </a:rPr>
              <a:t>Planty, a pedestrian zone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52227" name="Symbol zastępczy obrazu 2"/>
          <p:cNvSpPr>
            <a:spLocks noGrp="1" noTextEdit="1"/>
          </p:cNvSpPr>
          <p:nvPr>
            <p:ph type="pic" idx="1"/>
          </p:nvPr>
        </p:nvSpPr>
        <p:spPr/>
      </p:sp>
      <p:sp>
        <p:nvSpPr>
          <p:cNvPr id="52228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pl-PL" smtClean="0"/>
          </a:p>
        </p:txBody>
      </p:sp>
      <p:pic>
        <p:nvPicPr>
          <p:cNvPr id="52229" name="Picture 2" descr="C:\Users\Iwona\Desktop\Slajdy do zrobienia - Kopia\IMG_16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9388"/>
            <a:ext cx="9144000" cy="703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0" name="Prostokąt 5"/>
          <p:cNvSpPr>
            <a:spLocks noChangeArrowheads="1"/>
          </p:cNvSpPr>
          <p:nvPr/>
        </p:nvSpPr>
        <p:spPr bwMode="auto">
          <a:xfrm>
            <a:off x="0" y="5411788"/>
            <a:ext cx="9144000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Calibri" pitchFamily="34" charset="0"/>
              </a:rPr>
              <a:t>The former miner's school, now local authorities building</a:t>
            </a:r>
            <a:endParaRPr lang="pl-PL" sz="4400" b="1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115</Words>
  <Application>Microsoft Office PowerPoint</Application>
  <PresentationFormat>Pokaz na ekranie (4:3)</PresentationFormat>
  <Paragraphs>20</Paragraphs>
  <Slides>19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2" baseType="lpstr">
      <vt:lpstr>Arial</vt:lpstr>
      <vt:lpstr>Calibri</vt:lpstr>
      <vt:lpstr>Motyw pakietu Office</vt:lpstr>
      <vt:lpstr>Wieliczka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Wieliczka</dc:title>
  <dc:creator>iwona</dc:creator>
  <cp:lastModifiedBy>user</cp:lastModifiedBy>
  <cp:revision>4</cp:revision>
  <dcterms:created xsi:type="dcterms:W3CDTF">2020-12-18T20:46:07Z</dcterms:created>
  <dcterms:modified xsi:type="dcterms:W3CDTF">2021-10-09T16:12:05Z</dcterms:modified>
</cp:coreProperties>
</file>