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64" r:id="rId2"/>
    <p:sldId id="265" r:id="rId3"/>
    <p:sldId id="256" r:id="rId4"/>
    <p:sldId id="261" r:id="rId5"/>
    <p:sldId id="258" r:id="rId6"/>
    <p:sldId id="262" r:id="rId7"/>
    <p:sldId id="259"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96DFF08F-DC6B-4601-B491-B0F83F6DD2DA}" type="datetimeFigureOut">
              <a:rPr lang="en-US" dirty="0"/>
              <a:pPr/>
              <a:t>8/2/2021</a:t>
            </a:fld>
            <a:endParaRPr lang="en-US" dirty="0"/>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8/2/2021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8/2/2021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8/2/2021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8/2/2021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8/2/2021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8/2/2021</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251648" y="779345"/>
            <a:ext cx="9966960" cy="2926080"/>
          </a:xfrm>
        </p:spPr>
        <p:txBody>
          <a:bodyPr>
            <a:normAutofit/>
          </a:bodyPr>
          <a:lstStyle/>
          <a:p>
            <a:r>
              <a:rPr lang="es-ES" sz="4800" dirty="0" smtClean="0"/>
              <a:t>A National </a:t>
            </a:r>
            <a:r>
              <a:rPr lang="es-ES" sz="4800" dirty="0" smtClean="0"/>
              <a:t>festival</a:t>
            </a:r>
            <a:r>
              <a:rPr lang="es-ES" sz="4800" dirty="0" smtClean="0"/>
              <a:t> </a:t>
            </a:r>
            <a:r>
              <a:rPr lang="es-ES" sz="4800" dirty="0" smtClean="0"/>
              <a:t>of Lithuania</a:t>
            </a:r>
            <a:endParaRPr lang="lt-LT" sz="4800" dirty="0"/>
          </a:p>
        </p:txBody>
      </p:sp>
      <p:sp>
        <p:nvSpPr>
          <p:cNvPr id="3" name="Antrinis pavadinimas 2"/>
          <p:cNvSpPr>
            <a:spLocks noGrp="1"/>
          </p:cNvSpPr>
          <p:nvPr>
            <p:ph type="subTitle" idx="1"/>
          </p:nvPr>
        </p:nvSpPr>
        <p:spPr/>
        <p:txBody>
          <a:bodyPr/>
          <a:lstStyle/>
          <a:p>
            <a:r>
              <a:rPr lang="es-ES" dirty="0" smtClean="0"/>
              <a:t>Druskininkai </a:t>
            </a:r>
            <a:r>
              <a:rPr lang="es-ES" i="1" dirty="0" smtClean="0"/>
              <a:t>Rytas</a:t>
            </a:r>
            <a:r>
              <a:rPr lang="es-ES" dirty="0" smtClean="0"/>
              <a:t> </a:t>
            </a:r>
            <a:r>
              <a:rPr lang="es-ES" dirty="0" smtClean="0"/>
              <a:t>Gymnasium</a:t>
            </a:r>
            <a:endParaRPr lang="es-ES" dirty="0" smtClean="0"/>
          </a:p>
          <a:p>
            <a:r>
              <a:rPr lang="es-ES" dirty="0" smtClean="0"/>
              <a:t>2018</a:t>
            </a:r>
            <a:r>
              <a:rPr lang="lt-LT" dirty="0" smtClean="0"/>
              <a:t>-</a:t>
            </a:r>
            <a:r>
              <a:rPr lang="en-US" dirty="0" smtClean="0"/>
              <a:t>11-29</a:t>
            </a:r>
          </a:p>
          <a:p>
            <a:r>
              <a:rPr lang="en-US" dirty="0" smtClean="0"/>
              <a:t>Romania, Buzau</a:t>
            </a:r>
            <a:endParaRPr lang="lt-LT" dirty="0"/>
          </a:p>
        </p:txBody>
      </p:sp>
      <p:pic>
        <p:nvPicPr>
          <p:cNvPr id="4" name="Paveikslėlis 3"/>
          <p:cNvPicPr>
            <a:picLocks noChangeAspect="1"/>
          </p:cNvPicPr>
          <p:nvPr/>
        </p:nvPicPr>
        <p:blipFill>
          <a:blip r:embed="rId2"/>
          <a:stretch>
            <a:fillRect/>
          </a:stretch>
        </p:blipFill>
        <p:spPr>
          <a:xfrm>
            <a:off x="1709530" y="1345517"/>
            <a:ext cx="2481287" cy="560881"/>
          </a:xfrm>
          <a:prstGeom prst="rect">
            <a:avLst/>
          </a:prstGeom>
        </p:spPr>
      </p:pic>
    </p:spTree>
    <p:extLst>
      <p:ext uri="{BB962C8B-B14F-4D97-AF65-F5344CB8AC3E}">
        <p14:creationId xmlns:p14="http://schemas.microsoft.com/office/powerpoint/2010/main" val="4290061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Traditional festivals in Lithuania</a:t>
            </a:r>
            <a:endParaRPr lang="lt-LT" b="1" dirty="0">
              <a:effectLst>
                <a:outerShdw blurRad="38100" dist="38100" dir="2700000" algn="tl">
                  <a:srgbClr val="000000">
                    <a:alpha val="43137"/>
                  </a:srgbClr>
                </a:outerShdw>
              </a:effectLst>
            </a:endParaRPr>
          </a:p>
        </p:txBody>
      </p:sp>
      <p:sp>
        <p:nvSpPr>
          <p:cNvPr id="3" name="Turinio vietos rezervavimo ženklas 2"/>
          <p:cNvSpPr>
            <a:spLocks noGrp="1"/>
          </p:cNvSpPr>
          <p:nvPr>
            <p:ph idx="1"/>
          </p:nvPr>
        </p:nvSpPr>
        <p:spPr/>
        <p:txBody>
          <a:bodyPr/>
          <a:lstStyle/>
          <a:p>
            <a:r>
              <a:rPr lang="en-US" sz="2000" dirty="0" smtClean="0"/>
              <a:t>Epiphany</a:t>
            </a:r>
          </a:p>
          <a:p>
            <a:r>
              <a:rPr lang="en-US" sz="2000" dirty="0" smtClean="0"/>
              <a:t>Shrove Tuesday</a:t>
            </a:r>
          </a:p>
          <a:p>
            <a:r>
              <a:rPr lang="en-US" sz="2000" dirty="0" smtClean="0"/>
              <a:t>Palm Sunday</a:t>
            </a:r>
          </a:p>
          <a:p>
            <a:r>
              <a:rPr lang="en-US" sz="2000" dirty="0" smtClean="0"/>
              <a:t>Easter</a:t>
            </a:r>
          </a:p>
          <a:p>
            <a:r>
              <a:rPr lang="en-US" sz="2000" b="1" dirty="0" smtClean="0">
                <a:solidFill>
                  <a:srgbClr val="FF0000"/>
                </a:solidFill>
              </a:rPr>
              <a:t>Midsummer Night</a:t>
            </a:r>
          </a:p>
          <a:p>
            <a:r>
              <a:rPr lang="en-US" sz="2000" dirty="0" smtClean="0"/>
              <a:t>State Day of Lithuania</a:t>
            </a:r>
          </a:p>
          <a:p>
            <a:r>
              <a:rPr lang="en-US" sz="2000" dirty="0" smtClean="0"/>
              <a:t>The Assumption Day</a:t>
            </a:r>
          </a:p>
          <a:p>
            <a:r>
              <a:rPr lang="en-US" sz="2000" dirty="0" smtClean="0"/>
              <a:t>September Equinox</a:t>
            </a:r>
          </a:p>
          <a:p>
            <a:r>
              <a:rPr lang="en-US" sz="2000" dirty="0" smtClean="0"/>
              <a:t>Christmas Eve and Christmas</a:t>
            </a:r>
            <a:endParaRPr lang="lt-LT" sz="2000" dirty="0"/>
          </a:p>
        </p:txBody>
      </p:sp>
    </p:spTree>
    <p:extLst>
      <p:ext uri="{BB962C8B-B14F-4D97-AF65-F5344CB8AC3E}">
        <p14:creationId xmlns:p14="http://schemas.microsoft.com/office/powerpoint/2010/main" val="612345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410" y="-343303"/>
            <a:ext cx="12638809" cy="8425873"/>
          </a:xfrm>
          <a:prstGeom prst="rect">
            <a:avLst/>
          </a:prstGeom>
        </p:spPr>
      </p:pic>
      <p:sp>
        <p:nvSpPr>
          <p:cNvPr id="2" name="Title 1"/>
          <p:cNvSpPr>
            <a:spLocks noGrp="1"/>
          </p:cNvSpPr>
          <p:nvPr>
            <p:ph type="ctrTitle"/>
          </p:nvPr>
        </p:nvSpPr>
        <p:spPr>
          <a:xfrm>
            <a:off x="1109980" y="-1463040"/>
            <a:ext cx="9966960" cy="2930893"/>
          </a:xfrm>
        </p:spPr>
        <p:txBody>
          <a:bodyPr/>
          <a:lstStyle/>
          <a:p>
            <a:pPr algn="l"/>
            <a:r>
              <a:rPr lang="lt-LT" dirty="0" smtClean="0">
                <a:solidFill>
                  <a:schemeClr val="bg1"/>
                </a:solidFill>
              </a:rPr>
              <a:t>Joninės</a:t>
            </a:r>
            <a:endParaRPr lang="lt-LT" dirty="0">
              <a:solidFill>
                <a:schemeClr val="bg1"/>
              </a:solidFill>
            </a:endParaRPr>
          </a:p>
        </p:txBody>
      </p:sp>
      <p:sp>
        <p:nvSpPr>
          <p:cNvPr id="3" name="Subtitle 2"/>
          <p:cNvSpPr>
            <a:spLocks noGrp="1"/>
          </p:cNvSpPr>
          <p:nvPr>
            <p:ph type="subTitle" idx="1"/>
          </p:nvPr>
        </p:nvSpPr>
        <p:spPr>
          <a:xfrm>
            <a:off x="1709530" y="1355115"/>
            <a:ext cx="8767860" cy="834631"/>
          </a:xfrm>
        </p:spPr>
        <p:txBody>
          <a:bodyPr>
            <a:normAutofit/>
          </a:bodyPr>
          <a:lstStyle/>
          <a:p>
            <a:r>
              <a:rPr lang="lt-LT" sz="4800" b="1" i="1" dirty="0" err="1" smtClean="0">
                <a:solidFill>
                  <a:schemeClr val="bg1"/>
                </a:solidFill>
                <a:effectLst>
                  <a:outerShdw blurRad="38100" dist="38100" dir="2700000" algn="tl">
                    <a:srgbClr val="000000">
                      <a:alpha val="43137"/>
                    </a:srgbClr>
                  </a:outerShdw>
                </a:effectLst>
              </a:rPr>
              <a:t>Midsummer</a:t>
            </a:r>
            <a:r>
              <a:rPr lang="lt-LT" sz="4800" b="1" i="1" dirty="0" smtClean="0">
                <a:solidFill>
                  <a:schemeClr val="bg1"/>
                </a:solidFill>
                <a:effectLst>
                  <a:outerShdw blurRad="38100" dist="38100" dir="2700000" algn="tl">
                    <a:srgbClr val="000000">
                      <a:alpha val="43137"/>
                    </a:srgbClr>
                  </a:outerShdw>
                </a:effectLst>
              </a:rPr>
              <a:t> </a:t>
            </a:r>
            <a:r>
              <a:rPr lang="en-US" sz="4800" b="1" i="1" dirty="0" smtClean="0">
                <a:solidFill>
                  <a:schemeClr val="bg1"/>
                </a:solidFill>
                <a:effectLst>
                  <a:outerShdw blurRad="38100" dist="38100" dir="2700000" algn="tl">
                    <a:srgbClr val="000000">
                      <a:alpha val="43137"/>
                    </a:srgbClr>
                  </a:outerShdw>
                </a:effectLst>
              </a:rPr>
              <a:t>Night</a:t>
            </a:r>
            <a:endParaRPr lang="lt-LT" sz="4800"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24217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6252"/>
            <a:ext cx="12192000" cy="8128000"/>
          </a:xfrm>
          <a:prstGeom prst="rect">
            <a:avLst/>
          </a:prstGeom>
        </p:spPr>
      </p:pic>
    </p:spTree>
    <p:extLst>
      <p:ext uri="{BB962C8B-B14F-4D97-AF65-F5344CB8AC3E}">
        <p14:creationId xmlns:p14="http://schemas.microsoft.com/office/powerpoint/2010/main" val="2726542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0996" y="0"/>
            <a:ext cx="9966960" cy="1314891"/>
          </a:xfrm>
        </p:spPr>
        <p:txBody>
          <a:bodyPr/>
          <a:lstStyle/>
          <a:p>
            <a:r>
              <a:rPr lang="lt-LT" dirty="0" err="1" smtClean="0"/>
              <a:t>Origin</a:t>
            </a:r>
            <a:endParaRPr lang="lt-LT" dirty="0"/>
          </a:p>
        </p:txBody>
      </p:sp>
      <p:sp>
        <p:nvSpPr>
          <p:cNvPr id="3" name="Text Placeholder 2"/>
          <p:cNvSpPr>
            <a:spLocks noGrp="1"/>
          </p:cNvSpPr>
          <p:nvPr>
            <p:ph type="body" idx="1"/>
          </p:nvPr>
        </p:nvSpPr>
        <p:spPr>
          <a:xfrm>
            <a:off x="164176" y="1187615"/>
            <a:ext cx="11860599" cy="1144843"/>
          </a:xfrm>
        </p:spPr>
        <p:txBody>
          <a:bodyPr>
            <a:normAutofit lnSpcReduction="10000"/>
          </a:bodyPr>
          <a:lstStyle/>
          <a:p>
            <a:r>
              <a:rPr lang="lt-LT" sz="3200" dirty="0" smtClean="0"/>
              <a:t>- </a:t>
            </a:r>
            <a:r>
              <a:rPr lang="lt-LT" sz="3200" dirty="0" err="1" smtClean="0"/>
              <a:t>Pagan</a:t>
            </a:r>
            <a:r>
              <a:rPr lang="lt-LT" sz="3200" dirty="0" smtClean="0"/>
              <a:t> </a:t>
            </a:r>
            <a:r>
              <a:rPr lang="lt-LT" sz="3200" dirty="0" err="1" smtClean="0"/>
              <a:t>festival</a:t>
            </a:r>
            <a:r>
              <a:rPr lang="lt-LT" sz="3200" dirty="0" smtClean="0"/>
              <a:t>, </a:t>
            </a:r>
            <a:r>
              <a:rPr lang="lt-LT" sz="3200" dirty="0" err="1" smtClean="0"/>
              <a:t>later</a:t>
            </a:r>
            <a:r>
              <a:rPr lang="lt-LT" sz="3200" dirty="0" smtClean="0"/>
              <a:t> </a:t>
            </a:r>
            <a:r>
              <a:rPr lang="lt-LT" sz="3200" dirty="0" err="1" smtClean="0"/>
              <a:t>on</a:t>
            </a:r>
            <a:r>
              <a:rPr lang="lt-LT" sz="3200" dirty="0" smtClean="0"/>
              <a:t> </a:t>
            </a:r>
            <a:r>
              <a:rPr lang="lt-LT" sz="3200" dirty="0" err="1" smtClean="0"/>
              <a:t>converted</a:t>
            </a:r>
            <a:r>
              <a:rPr lang="lt-LT" sz="3200" dirty="0" smtClean="0"/>
              <a:t> to </a:t>
            </a:r>
            <a:r>
              <a:rPr lang="lt-LT" sz="3200" dirty="0" err="1" smtClean="0"/>
              <a:t>christianity</a:t>
            </a:r>
            <a:r>
              <a:rPr lang="lt-LT" sz="3200" dirty="0" smtClean="0"/>
              <a:t>. </a:t>
            </a:r>
          </a:p>
          <a:p>
            <a:r>
              <a:rPr lang="lt-LT" sz="3200" smtClean="0"/>
              <a:t>- Associated</a:t>
            </a:r>
            <a:r>
              <a:rPr lang="lt-LT" sz="3200" dirty="0" smtClean="0"/>
              <a:t> </a:t>
            </a:r>
            <a:r>
              <a:rPr lang="lt-LT" sz="3200" dirty="0" err="1" smtClean="0"/>
              <a:t>with</a:t>
            </a:r>
            <a:r>
              <a:rPr lang="lt-LT" sz="3200" dirty="0" smtClean="0"/>
              <a:t> </a:t>
            </a:r>
            <a:r>
              <a:rPr lang="lt-LT" sz="3200" dirty="0" err="1" smtClean="0"/>
              <a:t>main</a:t>
            </a:r>
            <a:r>
              <a:rPr lang="lt-LT" sz="3200" dirty="0" smtClean="0"/>
              <a:t> </a:t>
            </a:r>
            <a:r>
              <a:rPr lang="lt-LT" sz="3200" dirty="0" err="1" smtClean="0"/>
              <a:t>elements</a:t>
            </a:r>
            <a:r>
              <a:rPr lang="lt-LT" sz="3200" dirty="0" smtClean="0"/>
              <a:t>: </a:t>
            </a:r>
            <a:r>
              <a:rPr lang="lt-LT" sz="3200" dirty="0" err="1" smtClean="0"/>
              <a:t>fire</a:t>
            </a:r>
            <a:r>
              <a:rPr lang="lt-LT" sz="3200" dirty="0" smtClean="0"/>
              <a:t>, </a:t>
            </a:r>
            <a:r>
              <a:rPr lang="lt-LT" sz="3200" dirty="0" err="1" smtClean="0"/>
              <a:t>water</a:t>
            </a:r>
            <a:r>
              <a:rPr lang="lt-LT" sz="3200" dirty="0" smtClean="0"/>
              <a:t>, flora.</a:t>
            </a:r>
            <a:endParaRPr lang="lt-LT"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2375" y="2184400"/>
            <a:ext cx="8204200" cy="4318000"/>
          </a:xfrm>
          <a:prstGeom prst="rect">
            <a:avLst/>
          </a:prstGeom>
        </p:spPr>
      </p:pic>
    </p:spTree>
    <p:extLst>
      <p:ext uri="{BB962C8B-B14F-4D97-AF65-F5344CB8AC3E}">
        <p14:creationId xmlns:p14="http://schemas.microsoft.com/office/powerpoint/2010/main" val="3258992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0316"/>
            <a:ext cx="12591957" cy="8025063"/>
          </a:xfrm>
          <a:prstGeom prst="rect">
            <a:avLst/>
          </a:prstGeom>
        </p:spPr>
      </p:pic>
    </p:spTree>
    <p:extLst>
      <p:ext uri="{BB962C8B-B14F-4D97-AF65-F5344CB8AC3E}">
        <p14:creationId xmlns:p14="http://schemas.microsoft.com/office/powerpoint/2010/main" val="2098915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085" y="-484538"/>
            <a:ext cx="12781712" cy="8525401"/>
          </a:xfrm>
          <a:prstGeom prst="rect">
            <a:avLst/>
          </a:prstGeom>
        </p:spPr>
      </p:pic>
      <p:sp>
        <p:nvSpPr>
          <p:cNvPr id="2" name="Title 1"/>
          <p:cNvSpPr>
            <a:spLocks noGrp="1"/>
          </p:cNvSpPr>
          <p:nvPr>
            <p:ph type="title"/>
          </p:nvPr>
        </p:nvSpPr>
        <p:spPr>
          <a:xfrm>
            <a:off x="128455" y="451103"/>
            <a:ext cx="11670631" cy="1088938"/>
          </a:xfrm>
        </p:spPr>
        <p:txBody>
          <a:bodyPr/>
          <a:lstStyle/>
          <a:p>
            <a:r>
              <a:rPr lang="lt-LT" dirty="0" err="1" smtClean="0">
                <a:solidFill>
                  <a:schemeClr val="bg1"/>
                </a:solidFill>
              </a:rPr>
              <a:t>Traditions</a:t>
            </a:r>
            <a:r>
              <a:rPr lang="lt-LT" dirty="0" smtClean="0">
                <a:solidFill>
                  <a:schemeClr val="bg1"/>
                </a:solidFill>
              </a:rPr>
              <a:t> </a:t>
            </a:r>
            <a:r>
              <a:rPr lang="lt-LT" dirty="0" err="1" smtClean="0">
                <a:solidFill>
                  <a:schemeClr val="bg1"/>
                </a:solidFill>
              </a:rPr>
              <a:t>and</a:t>
            </a:r>
            <a:r>
              <a:rPr lang="lt-LT" dirty="0" smtClean="0">
                <a:solidFill>
                  <a:schemeClr val="bg1"/>
                </a:solidFill>
              </a:rPr>
              <a:t> </a:t>
            </a:r>
            <a:r>
              <a:rPr lang="lt-LT" dirty="0" err="1" smtClean="0">
                <a:solidFill>
                  <a:schemeClr val="bg1"/>
                </a:solidFill>
              </a:rPr>
              <a:t>rituals</a:t>
            </a:r>
            <a:endParaRPr lang="lt-LT" dirty="0">
              <a:solidFill>
                <a:schemeClr val="bg1"/>
              </a:solidFill>
            </a:endParaRPr>
          </a:p>
        </p:txBody>
      </p:sp>
      <p:sp>
        <p:nvSpPr>
          <p:cNvPr id="3" name="Text Placeholder 2"/>
          <p:cNvSpPr>
            <a:spLocks noGrp="1"/>
          </p:cNvSpPr>
          <p:nvPr>
            <p:ph type="body" idx="1"/>
          </p:nvPr>
        </p:nvSpPr>
        <p:spPr>
          <a:xfrm>
            <a:off x="1410462" y="1776545"/>
            <a:ext cx="9368028" cy="4561910"/>
          </a:xfrm>
        </p:spPr>
        <p:txBody>
          <a:bodyPr>
            <a:normAutofit fontScale="92500" lnSpcReduction="20000"/>
          </a:bodyPr>
          <a:lstStyle/>
          <a:p>
            <a:pPr marL="342900" indent="-342900">
              <a:buFont typeface="Arial" panose="020B0604020202020204" pitchFamily="34" charset="0"/>
              <a:buChar char="•"/>
            </a:pPr>
            <a:r>
              <a:rPr lang="lt-LT" sz="4400" dirty="0" err="1" smtClean="0">
                <a:solidFill>
                  <a:schemeClr val="bg1"/>
                </a:solidFill>
              </a:rPr>
              <a:t>Flower</a:t>
            </a:r>
            <a:r>
              <a:rPr lang="lt-LT" sz="4400" dirty="0" smtClean="0">
                <a:solidFill>
                  <a:schemeClr val="bg1"/>
                </a:solidFill>
              </a:rPr>
              <a:t> </a:t>
            </a:r>
            <a:r>
              <a:rPr lang="lt-LT" sz="4400" dirty="0" err="1" smtClean="0">
                <a:solidFill>
                  <a:schemeClr val="bg1"/>
                </a:solidFill>
              </a:rPr>
              <a:t>crown</a:t>
            </a:r>
            <a:r>
              <a:rPr lang="lt-LT" sz="4400" dirty="0" smtClean="0">
                <a:solidFill>
                  <a:schemeClr val="bg1"/>
                </a:solidFill>
              </a:rPr>
              <a:t> </a:t>
            </a:r>
            <a:r>
              <a:rPr lang="lt-LT" sz="4400" dirty="0" err="1" smtClean="0">
                <a:solidFill>
                  <a:schemeClr val="bg1"/>
                </a:solidFill>
              </a:rPr>
              <a:t>weawing</a:t>
            </a:r>
            <a:endParaRPr lang="lt-LT" sz="4400" dirty="0" smtClean="0">
              <a:solidFill>
                <a:schemeClr val="bg1"/>
              </a:solidFill>
            </a:endParaRPr>
          </a:p>
          <a:p>
            <a:pPr marL="342900" indent="-342900">
              <a:buFont typeface="Arial" panose="020B0604020202020204" pitchFamily="34" charset="0"/>
              <a:buChar char="•"/>
            </a:pPr>
            <a:r>
              <a:rPr lang="lt-LT" sz="4400" dirty="0" err="1" smtClean="0">
                <a:solidFill>
                  <a:schemeClr val="bg1"/>
                </a:solidFill>
              </a:rPr>
              <a:t>Searching</a:t>
            </a:r>
            <a:r>
              <a:rPr lang="lt-LT" sz="4400" dirty="0" smtClean="0">
                <a:solidFill>
                  <a:schemeClr val="bg1"/>
                </a:solidFill>
              </a:rPr>
              <a:t> </a:t>
            </a:r>
            <a:r>
              <a:rPr lang="lt-LT" sz="4400" dirty="0" err="1" smtClean="0">
                <a:solidFill>
                  <a:schemeClr val="bg1"/>
                </a:solidFill>
              </a:rPr>
              <a:t>for</a:t>
            </a:r>
            <a:r>
              <a:rPr lang="lt-LT" sz="4400" dirty="0" smtClean="0">
                <a:solidFill>
                  <a:schemeClr val="bg1"/>
                </a:solidFill>
              </a:rPr>
              <a:t> a </a:t>
            </a:r>
            <a:r>
              <a:rPr lang="lt-LT" sz="4400" dirty="0" err="1" smtClean="0">
                <a:solidFill>
                  <a:schemeClr val="bg1"/>
                </a:solidFill>
              </a:rPr>
              <a:t>fern</a:t>
            </a:r>
            <a:r>
              <a:rPr lang="lt-LT" sz="4400" dirty="0" smtClean="0">
                <a:solidFill>
                  <a:schemeClr val="bg1"/>
                </a:solidFill>
              </a:rPr>
              <a:t> </a:t>
            </a:r>
            <a:r>
              <a:rPr lang="lt-LT" sz="4400" dirty="0" err="1" smtClean="0">
                <a:solidFill>
                  <a:schemeClr val="bg1"/>
                </a:solidFill>
              </a:rPr>
              <a:t>blossom</a:t>
            </a:r>
            <a:endParaRPr lang="lt-LT" sz="4400" dirty="0" smtClean="0">
              <a:solidFill>
                <a:schemeClr val="bg1"/>
              </a:solidFill>
            </a:endParaRPr>
          </a:p>
          <a:p>
            <a:pPr marL="342900" indent="-342900">
              <a:buFont typeface="Arial" panose="020B0604020202020204" pitchFamily="34" charset="0"/>
              <a:buChar char="•"/>
            </a:pPr>
            <a:r>
              <a:rPr lang="lt-LT" sz="4400" dirty="0" err="1" smtClean="0">
                <a:solidFill>
                  <a:schemeClr val="bg1"/>
                </a:solidFill>
              </a:rPr>
              <a:t>Guessing</a:t>
            </a:r>
            <a:r>
              <a:rPr lang="lt-LT" sz="4400" dirty="0" smtClean="0">
                <a:solidFill>
                  <a:schemeClr val="bg1"/>
                </a:solidFill>
              </a:rPr>
              <a:t> </a:t>
            </a:r>
            <a:r>
              <a:rPr lang="lt-LT" sz="4400" dirty="0" err="1" smtClean="0">
                <a:solidFill>
                  <a:schemeClr val="bg1"/>
                </a:solidFill>
              </a:rPr>
              <a:t>the</a:t>
            </a:r>
            <a:r>
              <a:rPr lang="lt-LT" sz="4400" dirty="0" smtClean="0">
                <a:solidFill>
                  <a:schemeClr val="bg1"/>
                </a:solidFill>
              </a:rPr>
              <a:t> </a:t>
            </a:r>
            <a:r>
              <a:rPr lang="lt-LT" sz="4400" dirty="0" err="1" smtClean="0">
                <a:solidFill>
                  <a:schemeClr val="bg1"/>
                </a:solidFill>
              </a:rPr>
              <a:t>weather</a:t>
            </a:r>
            <a:r>
              <a:rPr lang="lt-LT" sz="4400" dirty="0" smtClean="0">
                <a:solidFill>
                  <a:schemeClr val="bg1"/>
                </a:solidFill>
              </a:rPr>
              <a:t> </a:t>
            </a:r>
            <a:r>
              <a:rPr lang="lt-LT" sz="4400" dirty="0" err="1" smtClean="0">
                <a:solidFill>
                  <a:schemeClr val="bg1"/>
                </a:solidFill>
              </a:rPr>
              <a:t>based</a:t>
            </a:r>
            <a:r>
              <a:rPr lang="lt-LT" sz="4400" dirty="0" smtClean="0">
                <a:solidFill>
                  <a:schemeClr val="bg1"/>
                </a:solidFill>
              </a:rPr>
              <a:t> </a:t>
            </a:r>
            <a:r>
              <a:rPr lang="lt-LT" sz="4400" dirty="0" err="1" smtClean="0">
                <a:solidFill>
                  <a:schemeClr val="bg1"/>
                </a:solidFill>
              </a:rPr>
              <a:t>on</a:t>
            </a:r>
            <a:r>
              <a:rPr lang="lt-LT" sz="4400" dirty="0" smtClean="0">
                <a:solidFill>
                  <a:schemeClr val="bg1"/>
                </a:solidFill>
              </a:rPr>
              <a:t> </a:t>
            </a:r>
            <a:r>
              <a:rPr lang="lt-LT" sz="4400" dirty="0" err="1" smtClean="0">
                <a:solidFill>
                  <a:schemeClr val="bg1"/>
                </a:solidFill>
              </a:rPr>
              <a:t>the</a:t>
            </a:r>
            <a:r>
              <a:rPr lang="lt-LT" sz="4400" dirty="0" smtClean="0">
                <a:solidFill>
                  <a:schemeClr val="bg1"/>
                </a:solidFill>
              </a:rPr>
              <a:t> </a:t>
            </a:r>
            <a:r>
              <a:rPr lang="lt-LT" sz="4400" dirty="0" err="1" smtClean="0">
                <a:solidFill>
                  <a:schemeClr val="bg1"/>
                </a:solidFill>
              </a:rPr>
              <a:t>sky</a:t>
            </a:r>
            <a:endParaRPr lang="lt-LT" sz="4400" dirty="0" smtClean="0">
              <a:solidFill>
                <a:schemeClr val="bg1"/>
              </a:solidFill>
            </a:endParaRPr>
          </a:p>
          <a:p>
            <a:pPr marL="342900" indent="-342900">
              <a:buFont typeface="Arial" panose="020B0604020202020204" pitchFamily="34" charset="0"/>
              <a:buChar char="•"/>
            </a:pPr>
            <a:r>
              <a:rPr lang="lt-LT" sz="4400" dirty="0" err="1" smtClean="0">
                <a:solidFill>
                  <a:schemeClr val="bg1"/>
                </a:solidFill>
              </a:rPr>
              <a:t>Gathering</a:t>
            </a:r>
            <a:r>
              <a:rPr lang="lt-LT" sz="4400" dirty="0" smtClean="0">
                <a:solidFill>
                  <a:schemeClr val="bg1"/>
                </a:solidFill>
              </a:rPr>
              <a:t> </a:t>
            </a:r>
            <a:r>
              <a:rPr lang="lt-LT" sz="4400" dirty="0" err="1" smtClean="0">
                <a:solidFill>
                  <a:schemeClr val="bg1"/>
                </a:solidFill>
              </a:rPr>
              <a:t>herbs</a:t>
            </a:r>
            <a:r>
              <a:rPr lang="lt-LT" sz="4400" dirty="0" smtClean="0">
                <a:solidFill>
                  <a:schemeClr val="bg1"/>
                </a:solidFill>
              </a:rPr>
              <a:t> at </a:t>
            </a:r>
            <a:r>
              <a:rPr lang="lt-LT" sz="4400" dirty="0" err="1" smtClean="0">
                <a:solidFill>
                  <a:schemeClr val="bg1"/>
                </a:solidFill>
              </a:rPr>
              <a:t>night</a:t>
            </a:r>
            <a:endParaRPr lang="lt-LT" sz="4400" dirty="0" smtClean="0">
              <a:solidFill>
                <a:schemeClr val="bg1"/>
              </a:solidFill>
            </a:endParaRPr>
          </a:p>
          <a:p>
            <a:pPr marL="342900" indent="-342900">
              <a:buFont typeface="Arial" panose="020B0604020202020204" pitchFamily="34" charset="0"/>
              <a:buChar char="•"/>
            </a:pPr>
            <a:r>
              <a:rPr lang="lt-LT" sz="4400" dirty="0" err="1" smtClean="0">
                <a:solidFill>
                  <a:schemeClr val="bg1"/>
                </a:solidFill>
              </a:rPr>
              <a:t>Love</a:t>
            </a:r>
            <a:r>
              <a:rPr lang="lt-LT" sz="4400" dirty="0" smtClean="0">
                <a:solidFill>
                  <a:schemeClr val="bg1"/>
                </a:solidFill>
              </a:rPr>
              <a:t> </a:t>
            </a:r>
            <a:r>
              <a:rPr lang="lt-LT" sz="4400" dirty="0" err="1" smtClean="0">
                <a:solidFill>
                  <a:schemeClr val="bg1"/>
                </a:solidFill>
              </a:rPr>
              <a:t>fortune-telling</a:t>
            </a:r>
            <a:endParaRPr lang="lt-LT" sz="4400" dirty="0" smtClean="0">
              <a:solidFill>
                <a:schemeClr val="bg1"/>
              </a:solidFill>
            </a:endParaRPr>
          </a:p>
          <a:p>
            <a:pPr marL="342900" indent="-342900">
              <a:buFont typeface="Arial" panose="020B0604020202020204" pitchFamily="34" charset="0"/>
              <a:buChar char="•"/>
            </a:pPr>
            <a:r>
              <a:rPr lang="lt-LT" sz="4400" dirty="0" err="1" smtClean="0">
                <a:solidFill>
                  <a:schemeClr val="bg1"/>
                </a:solidFill>
              </a:rPr>
              <a:t>Lighting</a:t>
            </a:r>
            <a:r>
              <a:rPr lang="lt-LT" sz="4400" dirty="0" smtClean="0">
                <a:solidFill>
                  <a:schemeClr val="bg1"/>
                </a:solidFill>
              </a:rPr>
              <a:t> </a:t>
            </a:r>
            <a:r>
              <a:rPr lang="lt-LT" sz="4400" dirty="0" err="1" smtClean="0">
                <a:solidFill>
                  <a:schemeClr val="bg1"/>
                </a:solidFill>
              </a:rPr>
              <a:t>up</a:t>
            </a:r>
            <a:r>
              <a:rPr lang="lt-LT" sz="4400" dirty="0" smtClean="0">
                <a:solidFill>
                  <a:schemeClr val="bg1"/>
                </a:solidFill>
              </a:rPr>
              <a:t> </a:t>
            </a:r>
            <a:r>
              <a:rPr lang="lt-LT" sz="4400" dirty="0" err="1" smtClean="0">
                <a:solidFill>
                  <a:schemeClr val="bg1"/>
                </a:solidFill>
              </a:rPr>
              <a:t>bonfires</a:t>
            </a:r>
            <a:endParaRPr lang="lt-LT" sz="4400" dirty="0" smtClean="0">
              <a:solidFill>
                <a:schemeClr val="bg1"/>
              </a:solidFill>
            </a:endParaRPr>
          </a:p>
          <a:p>
            <a:pPr marL="342900" indent="-342900">
              <a:buFont typeface="Arial" panose="020B0604020202020204" pitchFamily="34" charset="0"/>
              <a:buChar char="•"/>
            </a:pPr>
            <a:r>
              <a:rPr lang="lt-LT" sz="4400" dirty="0" err="1" smtClean="0">
                <a:solidFill>
                  <a:schemeClr val="bg1"/>
                </a:solidFill>
              </a:rPr>
              <a:t>Washing</a:t>
            </a:r>
            <a:r>
              <a:rPr lang="lt-LT" sz="4400" dirty="0" smtClean="0">
                <a:solidFill>
                  <a:schemeClr val="bg1"/>
                </a:solidFill>
              </a:rPr>
              <a:t> </a:t>
            </a:r>
            <a:r>
              <a:rPr lang="lt-LT" sz="4400" dirty="0" err="1" smtClean="0">
                <a:solidFill>
                  <a:schemeClr val="bg1"/>
                </a:solidFill>
              </a:rPr>
              <a:t>your</a:t>
            </a:r>
            <a:r>
              <a:rPr lang="lt-LT" sz="4400" dirty="0" smtClean="0">
                <a:solidFill>
                  <a:schemeClr val="bg1"/>
                </a:solidFill>
              </a:rPr>
              <a:t> </a:t>
            </a:r>
            <a:r>
              <a:rPr lang="lt-LT" sz="4400" dirty="0" err="1" smtClean="0">
                <a:solidFill>
                  <a:schemeClr val="bg1"/>
                </a:solidFill>
              </a:rPr>
              <a:t>face</a:t>
            </a:r>
            <a:r>
              <a:rPr lang="lt-LT" sz="4400" dirty="0" smtClean="0">
                <a:solidFill>
                  <a:schemeClr val="bg1"/>
                </a:solidFill>
              </a:rPr>
              <a:t> </a:t>
            </a:r>
            <a:r>
              <a:rPr lang="lt-LT" sz="4400" dirty="0" err="1" smtClean="0">
                <a:solidFill>
                  <a:schemeClr val="bg1"/>
                </a:solidFill>
              </a:rPr>
              <a:t>with</a:t>
            </a:r>
            <a:r>
              <a:rPr lang="lt-LT" sz="4400" dirty="0" smtClean="0">
                <a:solidFill>
                  <a:schemeClr val="bg1"/>
                </a:solidFill>
              </a:rPr>
              <a:t> </a:t>
            </a:r>
            <a:r>
              <a:rPr lang="lt-LT" sz="4400" dirty="0" err="1" smtClean="0">
                <a:solidFill>
                  <a:schemeClr val="bg1"/>
                </a:solidFill>
              </a:rPr>
              <a:t>dew</a:t>
            </a:r>
            <a:endParaRPr lang="lt-LT" sz="4400" dirty="0" smtClean="0">
              <a:solidFill>
                <a:schemeClr val="bg1"/>
              </a:solidFill>
            </a:endParaRPr>
          </a:p>
          <a:p>
            <a:pPr marL="342900" indent="-342900">
              <a:buFont typeface="Arial" panose="020B0604020202020204" pitchFamily="34" charset="0"/>
              <a:buChar char="•"/>
            </a:pPr>
            <a:endParaRPr lang="lt-LT" sz="4400" dirty="0" smtClean="0">
              <a:solidFill>
                <a:schemeClr val="bg1"/>
              </a:solidFill>
            </a:endParaRPr>
          </a:p>
          <a:p>
            <a:pPr marL="342900" indent="-342900">
              <a:buFont typeface="Arial" panose="020B0604020202020204" pitchFamily="34" charset="0"/>
              <a:buChar char="•"/>
            </a:pPr>
            <a:endParaRPr lang="lt-LT" sz="4400" dirty="0">
              <a:solidFill>
                <a:schemeClr val="bg1"/>
              </a:solidFill>
            </a:endParaRPr>
          </a:p>
        </p:txBody>
      </p:sp>
    </p:spTree>
    <p:extLst>
      <p:ext uri="{BB962C8B-B14F-4D97-AF65-F5344CB8AC3E}">
        <p14:creationId xmlns:p14="http://schemas.microsoft.com/office/powerpoint/2010/main" val="1969795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284" y="1893194"/>
            <a:ext cx="9875520" cy="4185634"/>
          </a:xfrm>
        </p:spPr>
        <p:txBody>
          <a:bodyPr>
            <a:noAutofit/>
          </a:bodyPr>
          <a:lstStyle/>
          <a:p>
            <a:pPr algn="ctr"/>
            <a:r>
              <a:rPr lang="lt-LT" sz="3200" dirty="0" smtClean="0">
                <a:effectLst>
                  <a:outerShdw blurRad="38100" dist="38100" dir="2700000" algn="tl">
                    <a:srgbClr val="000000">
                      <a:alpha val="43137"/>
                    </a:srgbClr>
                  </a:outerShdw>
                </a:effectLst>
              </a:rPr>
              <a:t>THANK YOU FOR YOUR ATTENTION</a:t>
            </a:r>
            <a:r>
              <a:rPr lang="es-ES" sz="3200" dirty="0" smtClean="0">
                <a:effectLst>
                  <a:outerShdw blurRad="38100" dist="38100" dir="2700000" algn="tl">
                    <a:srgbClr val="000000">
                      <a:alpha val="43137"/>
                    </a:srgbClr>
                  </a:outerShdw>
                </a:effectLst>
              </a:rPr>
              <a:t>!</a:t>
            </a:r>
            <a:br>
              <a:rPr lang="es-ES" sz="3200" dirty="0" smtClean="0">
                <a:effectLst>
                  <a:outerShdw blurRad="38100" dist="38100" dir="2700000" algn="tl">
                    <a:srgbClr val="000000">
                      <a:alpha val="43137"/>
                    </a:srgbClr>
                  </a:outerShdw>
                </a:effectLst>
              </a:rPr>
            </a:br>
            <a:r>
              <a:rPr lang="es-ES" sz="3200" dirty="0">
                <a:effectLst>
                  <a:outerShdw blurRad="38100" dist="38100" dir="2700000" algn="tl">
                    <a:srgbClr val="000000">
                      <a:alpha val="43137"/>
                    </a:srgbClr>
                  </a:outerShdw>
                </a:effectLst>
              </a:rPr>
              <a:t/>
            </a:r>
            <a:br>
              <a:rPr lang="es-ES" sz="3200" dirty="0">
                <a:effectLst>
                  <a:outerShdw blurRad="38100" dist="38100" dir="2700000" algn="tl">
                    <a:srgbClr val="000000">
                      <a:alpha val="43137"/>
                    </a:srgbClr>
                  </a:outerShdw>
                </a:effectLst>
              </a:rPr>
            </a:br>
            <a:r>
              <a:rPr lang="en-US" sz="3200" dirty="0" smtClean="0">
                <a:effectLst>
                  <a:outerShdw blurRad="38100" dist="38100" dir="2700000" algn="tl">
                    <a:srgbClr val="000000">
                      <a:alpha val="43137"/>
                    </a:srgbClr>
                  </a:outerShdw>
                </a:effectLst>
              </a:rPr>
              <a:t>#</a:t>
            </a:r>
            <a:r>
              <a:rPr lang="en-US" sz="3200" dirty="0" err="1" smtClean="0">
                <a:effectLst>
                  <a:outerShdw blurRad="38100" dist="38100" dir="2700000" algn="tl">
                    <a:srgbClr val="000000">
                      <a:alpha val="43137"/>
                    </a:srgbClr>
                  </a:outerShdw>
                </a:effectLst>
              </a:rPr>
              <a:t>LTteam</a:t>
            </a:r>
            <a:r>
              <a:rPr lang="en-US" sz="3200" dirty="0" smtClean="0">
                <a:effectLst>
                  <a:outerShdw blurRad="38100" dist="38100" dir="2700000" algn="tl">
                    <a:srgbClr val="000000">
                      <a:alpha val="43137"/>
                    </a:srgbClr>
                  </a:outerShdw>
                </a:effectLst>
              </a:rPr>
              <a:t> – </a:t>
            </a:r>
            <a:r>
              <a:rPr lang="en-US" sz="3200" dirty="0" err="1" smtClean="0">
                <a:effectLst>
                  <a:outerShdw blurRad="38100" dist="38100" dir="2700000" algn="tl">
                    <a:srgbClr val="000000">
                      <a:alpha val="43137"/>
                    </a:srgbClr>
                  </a:outerShdw>
                </a:effectLst>
              </a:rPr>
              <a:t>Rusn</a:t>
            </a:r>
            <a:r>
              <a:rPr lang="lt-LT" sz="3200" dirty="0" smtClean="0">
                <a:effectLst>
                  <a:outerShdw blurRad="38100" dist="38100" dir="2700000" algn="tl">
                    <a:srgbClr val="000000">
                      <a:alpha val="43137"/>
                    </a:srgbClr>
                  </a:outerShdw>
                </a:effectLst>
              </a:rPr>
              <a:t>ė</a:t>
            </a:r>
            <a:r>
              <a:rPr lang="en-US" sz="3200" dirty="0" smtClean="0">
                <a:effectLst>
                  <a:outerShdw blurRad="38100" dist="38100" dir="2700000" algn="tl">
                    <a:srgbClr val="000000">
                      <a:alpha val="43137"/>
                    </a:srgbClr>
                  </a:outerShdw>
                </a:effectLst>
              </a:rPr>
              <a:t> &amp;</a:t>
            </a:r>
            <a:r>
              <a:rPr lang="lt-LT" sz="3200" dirty="0" smtClean="0">
                <a:effectLst>
                  <a:outerShdw blurRad="38100" dist="38100" dir="2700000" algn="tl">
                    <a:srgbClr val="000000">
                      <a:alpha val="43137"/>
                    </a:srgbClr>
                  </a:outerShdw>
                </a:effectLst>
              </a:rPr>
              <a:t> Karolis</a:t>
            </a:r>
            <a:br>
              <a:rPr lang="lt-LT" sz="3200" dirty="0" smtClean="0">
                <a:effectLst>
                  <a:outerShdw blurRad="38100" dist="38100" dir="2700000" algn="tl">
                    <a:srgbClr val="000000">
                      <a:alpha val="43137"/>
                    </a:srgbClr>
                  </a:outerShdw>
                </a:effectLst>
              </a:rPr>
            </a:br>
            <a:r>
              <a:rPr lang="lt-LT" sz="3200" dirty="0" smtClean="0">
                <a:effectLst>
                  <a:outerShdw blurRad="38100" dist="38100" dir="2700000" algn="tl">
                    <a:srgbClr val="000000">
                      <a:alpha val="43137"/>
                    </a:srgbClr>
                  </a:outerShdw>
                </a:effectLst>
              </a:rPr>
              <a:t/>
            </a:r>
            <a:br>
              <a:rPr lang="lt-LT" sz="3200" dirty="0" smtClean="0">
                <a:effectLst>
                  <a:outerShdw blurRad="38100" dist="38100" dir="2700000" algn="tl">
                    <a:srgbClr val="000000">
                      <a:alpha val="43137"/>
                    </a:srgbClr>
                  </a:outerShdw>
                </a:effectLst>
              </a:rPr>
            </a:br>
            <a:r>
              <a:rPr lang="lt-LT" sz="3200" dirty="0">
                <a:effectLst>
                  <a:outerShdw blurRad="38100" dist="38100" dir="2700000" algn="tl">
                    <a:srgbClr val="000000">
                      <a:alpha val="43137"/>
                    </a:srgbClr>
                  </a:outerShdw>
                </a:effectLst>
              </a:rPr>
              <a:t/>
            </a:r>
            <a:br>
              <a:rPr lang="lt-LT" sz="3200" dirty="0">
                <a:effectLst>
                  <a:outerShdw blurRad="38100" dist="38100" dir="2700000" algn="tl">
                    <a:srgbClr val="000000">
                      <a:alpha val="43137"/>
                    </a:srgbClr>
                  </a:outerShdw>
                </a:effectLst>
              </a:rPr>
            </a:br>
            <a:r>
              <a:rPr lang="en-US" sz="1800" i="1" dirty="0"/>
              <a:t>This project has been funded with support from the European Commission. </a:t>
            </a:r>
            <a:r>
              <a:rPr lang="en-US" sz="1800" i="1"/>
              <a:t>This </a:t>
            </a:r>
            <a:r>
              <a:rPr lang="en-US" sz="1800" i="1" smtClean="0"/>
              <a:t>information </a:t>
            </a:r>
            <a:r>
              <a:rPr lang="en-US" sz="1800" i="1" dirty="0"/>
              <a:t>reflects the views only of the author, and the Commission cannot be held responsible for any use </a:t>
            </a:r>
            <a:r>
              <a:rPr lang="en-US" sz="1800" i="1"/>
              <a:t>which </a:t>
            </a:r>
            <a:r>
              <a:rPr lang="en-US" sz="1800" i="1" smtClean="0"/>
              <a:t>may be </a:t>
            </a:r>
            <a:r>
              <a:rPr lang="en-US" sz="1800" i="1" dirty="0"/>
              <a:t>made of the information contained therein</a:t>
            </a:r>
            <a:r>
              <a:rPr lang="en-US" sz="1800" i="1" dirty="0" smtClean="0"/>
              <a:t>.</a:t>
            </a:r>
            <a:endParaRPr lang="lt-LT" sz="1800" dirty="0">
              <a:effectLst>
                <a:outerShdw blurRad="38100" dist="38100" dir="2700000" algn="tl">
                  <a:srgbClr val="000000">
                    <a:alpha val="43137"/>
                  </a:srgbClr>
                </a:outerShdw>
              </a:effectLst>
            </a:endParaRPr>
          </a:p>
        </p:txBody>
      </p:sp>
      <p:pic>
        <p:nvPicPr>
          <p:cNvPr id="3" name="Paveikslėlis 2"/>
          <p:cNvPicPr>
            <a:picLocks noChangeAspect="1"/>
          </p:cNvPicPr>
          <p:nvPr/>
        </p:nvPicPr>
        <p:blipFill>
          <a:blip r:embed="rId2"/>
          <a:stretch>
            <a:fillRect/>
          </a:stretch>
        </p:blipFill>
        <p:spPr>
          <a:xfrm>
            <a:off x="1455333" y="804604"/>
            <a:ext cx="2481287" cy="560881"/>
          </a:xfrm>
          <a:prstGeom prst="rect">
            <a:avLst/>
          </a:prstGeom>
        </p:spPr>
      </p:pic>
    </p:spTree>
    <p:extLst>
      <p:ext uri="{BB962C8B-B14F-4D97-AF65-F5344CB8AC3E}">
        <p14:creationId xmlns:p14="http://schemas.microsoft.com/office/powerpoint/2010/main" val="3366966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Basis</Template>
  <TotalTime>157</TotalTime>
  <Words>103</Words>
  <Application>Microsoft Office PowerPoint</Application>
  <PresentationFormat>Plačiaekranė</PresentationFormat>
  <Paragraphs>28</Paragraphs>
  <Slides>8</Slides>
  <Notes>0</Notes>
  <HiddenSlides>0</HiddenSlides>
  <MMClips>0</MMClips>
  <ScaleCrop>false</ScaleCrop>
  <HeadingPairs>
    <vt:vector size="6" baseType="variant">
      <vt:variant>
        <vt:lpstr>Naudojami šriftai</vt:lpstr>
      </vt:variant>
      <vt:variant>
        <vt:i4>2</vt:i4>
      </vt:variant>
      <vt:variant>
        <vt:lpstr>Tema</vt:lpstr>
      </vt:variant>
      <vt:variant>
        <vt:i4>1</vt:i4>
      </vt:variant>
      <vt:variant>
        <vt:lpstr>Skaidrių pavadinimai</vt:lpstr>
      </vt:variant>
      <vt:variant>
        <vt:i4>8</vt:i4>
      </vt:variant>
    </vt:vector>
  </HeadingPairs>
  <TitlesOfParts>
    <vt:vector size="11" baseType="lpstr">
      <vt:lpstr>Arial</vt:lpstr>
      <vt:lpstr>Corbel</vt:lpstr>
      <vt:lpstr>Basis</vt:lpstr>
      <vt:lpstr>A National festival of Lithuania</vt:lpstr>
      <vt:lpstr>Traditional festivals in Lithuania</vt:lpstr>
      <vt:lpstr>Joninės</vt:lpstr>
      <vt:lpstr>„PowerPoint“ pateiktis</vt:lpstr>
      <vt:lpstr>Origin</vt:lpstr>
      <vt:lpstr>„PowerPoint“ pateiktis</vt:lpstr>
      <vt:lpstr>Traditions and rituals</vt:lpstr>
      <vt:lpstr>THANK YOU FOR YOUR ATTENTION!  #LTteam – Rusnė &amp; Karolis   This project has been funded with support from the European Commission. This information reflects the views only of the author, and the Commission cannot be held responsible for any use which may be made of the information contained therein.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Joninės</dc:title>
  <dc:creator>Vartotojas</dc:creator>
  <cp:lastModifiedBy>Gitana</cp:lastModifiedBy>
  <cp:revision>13</cp:revision>
  <dcterms:created xsi:type="dcterms:W3CDTF">2018-11-23T21:08:00Z</dcterms:created>
  <dcterms:modified xsi:type="dcterms:W3CDTF">2021-08-02T13:17:35Z</dcterms:modified>
</cp:coreProperties>
</file>