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7" r:id="rId9"/>
    <p:sldId id="268" r:id="rId10"/>
    <p:sldId id="263" r:id="rId11"/>
    <p:sldId id="264" r:id="rId12"/>
    <p:sldId id="265" r:id="rId13"/>
    <p:sldId id="266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7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99" y="1932405"/>
            <a:ext cx="6766153" cy="203646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7199" y="1862294"/>
            <a:ext cx="6766153" cy="16077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7199" y="3968865"/>
            <a:ext cx="6766153" cy="1473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2060" y="3169107"/>
            <a:ext cx="6760136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51860" y="3121967"/>
            <a:ext cx="6760336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1230" y="3291840"/>
            <a:ext cx="6760966" cy="6096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" y="8278368"/>
            <a:ext cx="342900" cy="609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1230" y="6244740"/>
            <a:ext cx="6755130" cy="1219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51382" y="6200633"/>
            <a:ext cx="6754979" cy="6095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51383" y="6364299"/>
            <a:ext cx="6754978" cy="6507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8006" y="93007"/>
            <a:ext cx="6760029" cy="892454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1524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5829300" cy="609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972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5715000" cy="4572000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Diaconu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  Iulia</a:t>
            </a:r>
          </a:p>
          <a:p>
            <a:pPr algn="r"/>
            <a:r>
              <a:rPr lang="ro-R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Lungu Stefan </a:t>
            </a:r>
          </a:p>
          <a:p>
            <a:pPr algn="r"/>
            <a:r>
              <a:rPr lang="ro-RO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Bîrea Cristiana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6858000" cy="2336799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Let’s Bring Europe Together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5829300" cy="11430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H:\Erasmus+\DSC_1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996796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:\Erasmus+\DSC_1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76800"/>
            <a:ext cx="4796155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Erasmus+\DSC_1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1"/>
            <a:ext cx="3882602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H:\Erasmus+\DSC_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79153" y="4340649"/>
            <a:ext cx="5480050" cy="3656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Erasmus+\DSC_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4453572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:\Erasmus+\DSC_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648200"/>
            <a:ext cx="5480050" cy="3656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5829300" cy="1143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Vineri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Ziua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desp</a:t>
            </a:r>
            <a:r>
              <a:rPr lang="ro-RO" dirty="0" smtClean="0">
                <a:solidFill>
                  <a:schemeClr val="tx1"/>
                </a:solidFill>
                <a:latin typeface="Georgia" pitchFamily="18" charset="0"/>
              </a:rPr>
              <a:t>ărțirii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146" name="Picture 2" descr="H:\Erasmus+\DSC_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6356668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929216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chemeClr val="tx1"/>
                </a:solidFill>
                <a:latin typeface="Georgia" pitchFamily="18" charset="0"/>
              </a:rPr>
              <a:t>Duminică – Prima zi</a:t>
            </a:r>
            <a:endParaRPr lang="en-US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H:\Erasmus+\DSC_08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590800" cy="17287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0" y="1676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latin typeface="Comic Sans MS" pitchFamily="66" charset="0"/>
              </a:rPr>
              <a:t>Am  inceput prin  a ne prezenta,  fiecare tara, proiectele.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7" name="Picture 3" descr="H:\Erasmus+\DSC_0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2274771" cy="1676400"/>
          </a:xfrm>
          <a:prstGeom prst="rect">
            <a:avLst/>
          </a:prstGeom>
          <a:noFill/>
        </p:spPr>
      </p:pic>
      <p:pic>
        <p:nvPicPr>
          <p:cNvPr id="1028" name="Picture 4" descr="H:\Erasmus+\DSC_0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114800"/>
            <a:ext cx="2667000" cy="1779648"/>
          </a:xfrm>
          <a:prstGeom prst="rect">
            <a:avLst/>
          </a:prstGeom>
          <a:noFill/>
        </p:spPr>
      </p:pic>
      <p:pic>
        <p:nvPicPr>
          <p:cNvPr id="1029" name="Picture 5" descr="H:\Erasmus+\DSC_08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6019800"/>
            <a:ext cx="2667000" cy="1779648"/>
          </a:xfrm>
          <a:prstGeom prst="rect">
            <a:avLst/>
          </a:prstGeom>
          <a:noFill/>
        </p:spPr>
      </p:pic>
      <p:pic>
        <p:nvPicPr>
          <p:cNvPr id="1030" name="Picture 6" descr="H:\Erasmus+\DSC_08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6705600"/>
            <a:ext cx="2514601" cy="16779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Erasmus+\DSC_0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917" y="609600"/>
            <a:ext cx="231129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Erasmus+\DSC_0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2328651" cy="1600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:\Erasmus+\DSC_09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2626465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H:\Erasmus+\DSC_0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5181600"/>
            <a:ext cx="2819400" cy="1881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:\Erasmus+\DSC_09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848" y="6781801"/>
            <a:ext cx="274066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6184"/>
            <a:ext cx="6286500" cy="929216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Luni – City bound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7" descr="WhatsApp Image 2018-12-09 at 13.34.0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115732" cy="1752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WhatsApp Image 2018-12-09 at 13.34.05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3200400"/>
            <a:ext cx="3005667" cy="1690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WhatsApp Image 2018-12-09 at 13.34.05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953000"/>
            <a:ext cx="30480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WhatsApp Image 2018-12-09 at 13.34.0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6629400"/>
            <a:ext cx="3276600" cy="184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5829300" cy="929216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chemeClr val="tx1"/>
                </a:solidFill>
                <a:latin typeface="Georgia" pitchFamily="18" charset="0"/>
              </a:rPr>
              <a:t>Marți – Trip to Bucharest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Picture 3" descr="DSC_1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85496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SC_1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90800"/>
            <a:ext cx="3200400" cy="213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SC_12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724400"/>
            <a:ext cx="3200400" cy="2135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SC_13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3800" y="6858000"/>
            <a:ext cx="2819400" cy="188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1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3276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SC_1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3505200"/>
            <a:ext cx="3352597" cy="223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DSC_1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019800"/>
            <a:ext cx="3769292" cy="251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6184"/>
            <a:ext cx="5448300" cy="1310216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Miercuri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1727200"/>
          </a:xfrm>
        </p:spPr>
        <p:txBody>
          <a:bodyPr/>
          <a:lstStyle/>
          <a:p>
            <a:r>
              <a:rPr lang="ro-RO" dirty="0" smtClean="0"/>
              <a:t>Miercuri am desfășurat activități în școală și la Galeriile de Artă unde am asistat la un spectacol cu ocazia Zilei Naționale a României.</a:t>
            </a:r>
          </a:p>
          <a:p>
            <a:endParaRPr lang="ro-RO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6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038600"/>
            <a:ext cx="5383737" cy="333922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5199313" cy="5818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04800"/>
            <a:ext cx="4188472" cy="2982162"/>
          </a:xfrm>
          <a:prstGeom prst="rect">
            <a:avLst/>
          </a:prstGeom>
        </p:spPr>
      </p:pic>
      <p:pic>
        <p:nvPicPr>
          <p:cNvPr id="3" name="Picture 2" descr="IMG_60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324600"/>
            <a:ext cx="4336454" cy="2590800"/>
          </a:xfrm>
          <a:prstGeom prst="rect">
            <a:avLst/>
          </a:prstGeom>
        </p:spPr>
      </p:pic>
      <p:pic>
        <p:nvPicPr>
          <p:cNvPr id="4" name="Picture 3" descr="IMG_6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276600"/>
            <a:ext cx="4251428" cy="304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69</Words>
  <Application>Microsoft Office PowerPoint</Application>
  <PresentationFormat>On-screen Show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Let’s Bring Europe Together</vt:lpstr>
      <vt:lpstr>Duminică – Prima zi</vt:lpstr>
      <vt:lpstr>Slide 3</vt:lpstr>
      <vt:lpstr>Luni – City bound</vt:lpstr>
      <vt:lpstr>Marți – Trip to Bucharest</vt:lpstr>
      <vt:lpstr>Slide 6</vt:lpstr>
      <vt:lpstr>Miercuri</vt:lpstr>
      <vt:lpstr>Slide 8</vt:lpstr>
      <vt:lpstr>Slide 9</vt:lpstr>
      <vt:lpstr>Joi – Ultima zi</vt:lpstr>
      <vt:lpstr>Slide 11</vt:lpstr>
      <vt:lpstr>Slide 12</vt:lpstr>
      <vt:lpstr>Vineri – Ziua despărțirii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Bring Europe Together</dc:title>
  <dc:creator>Computer</dc:creator>
  <cp:lastModifiedBy>catalina postovei</cp:lastModifiedBy>
  <cp:revision>10</cp:revision>
  <dcterms:created xsi:type="dcterms:W3CDTF">2006-08-16T00:00:00Z</dcterms:created>
  <dcterms:modified xsi:type="dcterms:W3CDTF">2019-04-19T16:35:59Z</dcterms:modified>
</cp:coreProperties>
</file>