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Let’s Bring Europe Together</a:t>
            </a:r>
            <a:r>
              <a:rPr lang="ro-RO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 for heritage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5943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10-16, 2019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3505200"/>
            <a:ext cx="40386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LUGO/ SPAIN</a:t>
            </a:r>
          </a:p>
          <a:p>
            <a:pPr algn="ctr"/>
            <a:endParaRPr lang="ro-RO" dirty="0" smtClean="0"/>
          </a:p>
          <a:p>
            <a:pPr algn="ctr"/>
            <a:r>
              <a:rPr lang="ro-RO" dirty="0" smtClean="0"/>
              <a:t>Lungu Ștefan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CIM\100D3300\DSC_3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38862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I:\DCIM\100D3300\DSC_3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33800"/>
            <a:ext cx="4000500" cy="2667000"/>
          </a:xfrm>
          <a:prstGeom prst="rect">
            <a:avLst/>
          </a:prstGeom>
          <a:noFill/>
        </p:spPr>
      </p:pic>
      <p:pic>
        <p:nvPicPr>
          <p:cNvPr id="2052" name="Picture 4" descr="I:\DCIM\100D3300\DSC_3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57200"/>
            <a:ext cx="40005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I:\DCIM\100D3300\DSC_37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733800"/>
            <a:ext cx="40005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DCIM\100D3300\DSC_3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"/>
            <a:ext cx="3657601" cy="244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04800" y="3200400"/>
            <a:ext cx="7214192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381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A cincea și ultima zi</a:t>
            </a:r>
          </a:p>
          <a:p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Expoziție foto și festivitatea de închidere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42900" y="2628900"/>
            <a:ext cx="3962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12785"/>
            <a:ext cx="4191000" cy="3145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192338" y="228600"/>
            <a:ext cx="5951661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76600" y="4007173"/>
            <a:ext cx="5867400" cy="2850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2400" y="152400"/>
            <a:ext cx="54102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52425" y="1876425"/>
            <a:ext cx="5257800" cy="3943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495"/>
            <a:ext cx="4267106" cy="3200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648200" y="3429000"/>
            <a:ext cx="429260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martie, drumul spre Lugo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:\DCIM\100D3300\DSC_3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83062" y="817738"/>
            <a:ext cx="3999440" cy="266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I:\DCIM\100D3300\DSC_3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038883"/>
            <a:ext cx="4224760" cy="281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I:\DCIM\100D3300\DSC_3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411099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85800" y="3810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Treasure hunt prin Lugo și primire oficială la primăria din oraș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486400" y="457200"/>
            <a:ext cx="3479800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207000" y="3733800"/>
            <a:ext cx="3759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660400" y="1574800"/>
            <a:ext cx="6502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"/>
            <a:ext cx="459987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I:\DCIM\100D3300\DSC_3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09153"/>
            <a:ext cx="3962400" cy="2644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I:\DCIM\100D3300\DSC_3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5217" y="3886200"/>
            <a:ext cx="3996797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0" y="381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doua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</a:t>
            </a:r>
            <a:endParaRPr lang="ro-R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Excursie la Oceanul Atlantic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DCIM\100D3300\DSC_3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006" y="152400"/>
            <a:ext cx="3996796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28600" y="1828800"/>
            <a:ext cx="44704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876800" y="3505200"/>
            <a:ext cx="4064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800600" y="152400"/>
            <a:ext cx="4165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2400" y="228600"/>
            <a:ext cx="4165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657600" y="4039892"/>
            <a:ext cx="5486400" cy="266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5181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treia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</a:t>
            </a:r>
            <a:endParaRPr lang="ro-R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Camino de Santiago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52400" y="152400"/>
            <a:ext cx="578358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101" y="2209801"/>
            <a:ext cx="3102899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781085"/>
            <a:ext cx="5331143" cy="400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038600" y="228600"/>
            <a:ext cx="46736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:\DCIM\100D3300\DSC_3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0"/>
            <a:ext cx="42291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I:\DCIM\100D3300\DSC_3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810000"/>
            <a:ext cx="4572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685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patra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</a:t>
            </a:r>
            <a:endParaRPr lang="ro-R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Santiago de Compostela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21</Words>
  <Application>Microsoft Office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Let’s Bring Europe Together for heritage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catalina postovei</cp:lastModifiedBy>
  <cp:revision>19</cp:revision>
  <dcterms:created xsi:type="dcterms:W3CDTF">2006-08-16T00:00:00Z</dcterms:created>
  <dcterms:modified xsi:type="dcterms:W3CDTF">2019-03-24T15:31:05Z</dcterms:modified>
</cp:coreProperties>
</file>