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7" r:id="rId1"/>
    <p:sldMasterId id="2147483708" r:id="rId2"/>
    <p:sldMasterId id="2147483709" r:id="rId3"/>
    <p:sldMasterId id="2147483710" r:id="rId4"/>
    <p:sldMasterId id="2147483711" r:id="rId5"/>
    <p:sldMasterId id="2147483712" r:id="rId6"/>
  </p:sldMasterIdLst>
  <p:notesMasterIdLst>
    <p:notesMasterId r:id="rId30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80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87204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Shape 3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it-IT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35" name="Shape 43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3" name="Shape 4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89" name="Shape 48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0" name="Shape 36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4" name="Shape 5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9" name="Shape 51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 e sottotitolo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l" rtl="0">
              <a:spcBef>
                <a:spcPts val="0"/>
              </a:spcBef>
              <a:buClr>
                <a:srgbClr val="3F3F3F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azione con didascalia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931333" y="609600"/>
            <a:ext cx="8094134" cy="30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1366138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Clr>
                <a:srgbClr val="7F7F7F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l" rtl="0">
              <a:spcBef>
                <a:spcPts val="0"/>
              </a:spcBef>
              <a:buClr>
                <a:srgbClr val="3F3F3F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  <p:sp>
        <p:nvSpPr>
          <p:cNvPr id="106" name="Shape 106"/>
          <p:cNvSpPr txBox="1"/>
          <p:nvPr/>
        </p:nvSpPr>
        <p:spPr>
          <a:xfrm>
            <a:off x="541870" y="790377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8000" b="0" i="0" u="none" strike="noStrike" cap="none" baseline="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8893010" y="2886556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8000" b="0" i="0" u="none" strike="noStrike" cap="none" baseline="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cheda nom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rgbClr val="3F3F3F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cheda nome citazion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931333" y="609600"/>
            <a:ext cx="8094134" cy="30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77331" y="4013200"/>
            <a:ext cx="8596668" cy="5142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3F3F3F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rgbClr val="7F7F7F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  <p:sp>
        <p:nvSpPr>
          <p:cNvPr id="121" name="Shape 121"/>
          <p:cNvSpPr txBox="1"/>
          <p:nvPr/>
        </p:nvSpPr>
        <p:spPr>
          <a:xfrm>
            <a:off x="541870" y="790377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8000" b="0" i="0" u="none" strike="noStrike" cap="none" baseline="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8893010" y="2886556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8000" b="0" i="0" u="none" strike="noStrike" cap="none" baseline="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ero o falso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2" cy="30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77331" y="4013200"/>
            <a:ext cx="8596668" cy="5142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rgbClr val="7F7F7F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olo e testo vertical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1_Titolo e testo verticale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 rot="5400000">
            <a:off x="5994318" y="2582952"/>
            <a:ext cx="5251450" cy="13047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49" cy="70601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619125" y="3018234"/>
            <a:ext cx="10953749" cy="15626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19125" y="2402085"/>
            <a:ext cx="10953749" cy="6250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55D7FF"/>
              </a:buClr>
              <a:buNone/>
              <a:defRPr/>
            </a:lvl1pPr>
            <a:lvl2pPr marL="0" indent="152400" rtl="0">
              <a:spcBef>
                <a:spcPts val="0"/>
              </a:spcBef>
              <a:buClr>
                <a:srgbClr val="55D7FF"/>
              </a:buClr>
              <a:buNone/>
              <a:defRPr/>
            </a:lvl2pPr>
            <a:lvl3pPr marL="0" indent="317500" rtl="0">
              <a:spcBef>
                <a:spcPts val="0"/>
              </a:spcBef>
              <a:buClr>
                <a:srgbClr val="55D7FF"/>
              </a:buClr>
              <a:buNone/>
              <a:defRPr/>
            </a:lvl3pPr>
            <a:lvl4pPr marL="0" indent="469900" rtl="0">
              <a:spcBef>
                <a:spcPts val="0"/>
              </a:spcBef>
              <a:buClr>
                <a:srgbClr val="55D7FF"/>
              </a:buClr>
              <a:buNone/>
              <a:defRPr/>
            </a:lvl4pPr>
            <a:lvl5pPr marL="0" indent="635000" rtl="0">
              <a:spcBef>
                <a:spcPts val="0"/>
              </a:spcBef>
              <a:buClr>
                <a:srgbClr val="55D7FF"/>
              </a:buClr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- Horizontal Al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619125" y="705445"/>
            <a:ext cx="10953749" cy="1026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19125" y="357187"/>
            <a:ext cx="10953749" cy="3571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0" indent="152400" rtl="0">
              <a:spcBef>
                <a:spcPts val="0"/>
              </a:spcBef>
              <a:buNone/>
              <a:defRPr/>
            </a:lvl2pPr>
            <a:lvl3pPr marL="0" indent="317500" rtl="0">
              <a:spcBef>
                <a:spcPts val="0"/>
              </a:spcBef>
              <a:buNone/>
              <a:defRPr/>
            </a:lvl3pPr>
            <a:lvl4pPr marL="0" indent="469900" rtl="0">
              <a:spcBef>
                <a:spcPts val="0"/>
              </a:spcBef>
              <a:buNone/>
              <a:defRPr/>
            </a:lvl4pPr>
            <a:lvl5pPr marL="0" indent="635000" rtl="0">
              <a:spcBef>
                <a:spcPts val="0"/>
              </a:spcBef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Cent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619125" y="2643188"/>
            <a:ext cx="10953749" cy="15626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Shape 30"/>
          <p:cNvGrpSpPr/>
          <p:nvPr/>
        </p:nvGrpSpPr>
        <p:grpSpPr>
          <a:xfrm>
            <a:off x="0" y="-8466"/>
            <a:ext cx="12192000" cy="6866467"/>
            <a:chOff x="0" y="-8466"/>
            <a:chExt cx="12192000" cy="6866467"/>
          </a:xfrm>
        </p:grpSpPr>
        <p:cxnSp>
          <p:nvCxnSpPr>
            <p:cNvPr id="31" name="Shape 31"/>
            <p:cNvCxnSpPr/>
            <p:nvPr/>
          </p:nvCxnSpPr>
          <p:spPr>
            <a:xfrm>
              <a:off x="9371011" y="0"/>
              <a:ext cx="1219199" cy="6858000"/>
            </a:xfrm>
            <a:prstGeom prst="straightConnector1">
              <a:avLst/>
            </a:prstGeom>
            <a:noFill/>
            <a:ln w="9525" cap="flat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Shape 32"/>
            <p:cNvCxnSpPr/>
            <p:nvPr/>
          </p:nvCxnSpPr>
          <p:spPr>
            <a:xfrm flipH="1">
              <a:off x="7425266" y="3681412"/>
              <a:ext cx="4763558" cy="3176586"/>
            </a:xfrm>
            <a:prstGeom prst="straightConnector1">
              <a:avLst/>
            </a:prstGeom>
            <a:noFill/>
            <a:ln w="9525" cap="flat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3" name="Shape 33"/>
            <p:cNvSpPr/>
            <p:nvPr/>
          </p:nvSpPr>
          <p:spPr>
            <a:xfrm>
              <a:off x="9181475" y="-8466"/>
              <a:ext cx="3007348" cy="6866466"/>
            </a:xfrm>
            <a:custGeom>
              <a:avLst/>
              <a:gdLst/>
              <a:ahLst/>
              <a:cxnLst/>
              <a:rect l="0" t="0" r="0" b="0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34" name="Shape 34"/>
            <p:cNvSpPr/>
            <p:nvPr/>
          </p:nvSpPr>
          <p:spPr>
            <a:xfrm>
              <a:off x="9603442" y="-8466"/>
              <a:ext cx="2588558" cy="6866466"/>
            </a:xfrm>
            <a:custGeom>
              <a:avLst/>
              <a:gdLst/>
              <a:ahLst/>
              <a:cxnLst/>
              <a:rect l="0" t="0" r="0" b="0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5" name="Shape 35"/>
            <p:cNvSpPr/>
            <p:nvPr/>
          </p:nvSpPr>
          <p:spPr>
            <a:xfrm>
              <a:off x="8932332" y="3048000"/>
              <a:ext cx="3259667" cy="3809999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9334500" y="-8466"/>
              <a:ext cx="2854325" cy="6866466"/>
            </a:xfrm>
            <a:custGeom>
              <a:avLst/>
              <a:gdLst/>
              <a:ahLst/>
              <a:cxnLst/>
              <a:rect l="0" t="0" r="0" b="0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7" name="Shape 37"/>
            <p:cNvSpPr/>
            <p:nvPr/>
          </p:nvSpPr>
          <p:spPr>
            <a:xfrm>
              <a:off x="10898729" y="-8466"/>
              <a:ext cx="1290093" cy="6866467"/>
            </a:xfrm>
            <a:custGeom>
              <a:avLst/>
              <a:gdLst/>
              <a:ahLst/>
              <a:cxnLst/>
              <a:rect l="0" t="0" r="0" b="0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38" name="Shape 38"/>
            <p:cNvSpPr/>
            <p:nvPr/>
          </p:nvSpPr>
          <p:spPr>
            <a:xfrm>
              <a:off x="10938999" y="-8466"/>
              <a:ext cx="1249824" cy="6866467"/>
            </a:xfrm>
            <a:custGeom>
              <a:avLst/>
              <a:gdLst/>
              <a:ahLst/>
              <a:cxnLst/>
              <a:rect l="0" t="0" r="0" b="0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9" name="Shape 39"/>
            <p:cNvSpPr/>
            <p:nvPr/>
          </p:nvSpPr>
          <p:spPr>
            <a:xfrm>
              <a:off x="10371665" y="3589867"/>
              <a:ext cx="1817159" cy="3268132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" name="Shape 40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1" name="Shape 41"/>
          <p:cNvSpPr txBox="1">
            <a:spLocks noGrp="1"/>
          </p:cNvSpPr>
          <p:nvPr>
            <p:ph type="ctrTitle"/>
          </p:nvPr>
        </p:nvSpPr>
        <p:spPr>
          <a:xfrm>
            <a:off x="1507066" y="2404533"/>
            <a:ext cx="7766936" cy="16463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1507066" y="4050832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1pPr>
            <a:lvl2pPr marL="4572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2pPr>
            <a:lvl3pPr marL="9144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3pPr>
            <a:lvl4pPr marL="13716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4pPr>
            <a:lvl5pPr marL="18288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5pPr>
            <a:lvl6pPr marL="22860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6pPr>
            <a:lvl7pPr marL="27432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7pPr>
            <a:lvl8pPr marL="32004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8pPr>
            <a:lvl9pPr marL="36576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- Vertical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511968" y="3027164"/>
            <a:ext cx="5072062" cy="20984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indent="152400" rtl="0">
              <a:spcBef>
                <a:spcPts val="0"/>
              </a:spcBef>
              <a:defRPr/>
            </a:lvl2pPr>
            <a:lvl3pPr indent="317500" rtl="0">
              <a:spcBef>
                <a:spcPts val="0"/>
              </a:spcBef>
              <a:defRPr/>
            </a:lvl3pPr>
            <a:lvl4pPr indent="469900" rtl="0">
              <a:spcBef>
                <a:spcPts val="0"/>
              </a:spcBef>
              <a:defRPr/>
            </a:lvl4pPr>
            <a:lvl5pPr indent="635000" rtl="0">
              <a:spcBef>
                <a:spcPts val="0"/>
              </a:spcBef>
              <a:defRPr/>
            </a:lvl5pPr>
            <a:lvl6pPr indent="800100" rtl="0">
              <a:spcBef>
                <a:spcPts val="0"/>
              </a:spcBef>
              <a:defRPr/>
            </a:lvl6pPr>
            <a:lvl7pPr indent="952500" rtl="0">
              <a:spcBef>
                <a:spcPts val="0"/>
              </a:spcBef>
              <a:defRPr/>
            </a:lvl7pPr>
            <a:lvl8pPr indent="1117600" rtl="0">
              <a:spcBef>
                <a:spcPts val="0"/>
              </a:spcBef>
              <a:defRPr/>
            </a:lvl8pPr>
            <a:lvl9pPr indent="1282700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511968" y="2411016"/>
            <a:ext cx="5072062" cy="6250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Clr>
                <a:srgbClr val="55D7FF"/>
              </a:buClr>
              <a:buNone/>
              <a:defRPr/>
            </a:lvl1pPr>
            <a:lvl2pPr marL="0" indent="152400" rtl="0">
              <a:spcBef>
                <a:spcPts val="0"/>
              </a:spcBef>
              <a:buClr>
                <a:srgbClr val="55D7FF"/>
              </a:buClr>
              <a:buNone/>
              <a:defRPr/>
            </a:lvl2pPr>
            <a:lvl3pPr marL="0" indent="317500" rtl="0">
              <a:spcBef>
                <a:spcPts val="0"/>
              </a:spcBef>
              <a:buClr>
                <a:srgbClr val="55D7FF"/>
              </a:buClr>
              <a:buNone/>
              <a:defRPr/>
            </a:lvl3pPr>
            <a:lvl4pPr marL="0" indent="469900" rtl="0">
              <a:spcBef>
                <a:spcPts val="0"/>
              </a:spcBef>
              <a:buClr>
                <a:srgbClr val="55D7FF"/>
              </a:buClr>
              <a:buNone/>
              <a:defRPr/>
            </a:lvl4pPr>
            <a:lvl5pPr marL="0" indent="635000" rtl="0">
              <a:spcBef>
                <a:spcPts val="0"/>
              </a:spcBef>
              <a:buClr>
                <a:srgbClr val="55D7FF"/>
              </a:buClr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Bullet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619125" y="428625"/>
            <a:ext cx="10953749" cy="1000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indent="152400" rtl="0">
              <a:spcBef>
                <a:spcPts val="0"/>
              </a:spcBef>
              <a:defRPr/>
            </a:lvl2pPr>
            <a:lvl3pPr indent="317500" rtl="0">
              <a:spcBef>
                <a:spcPts val="0"/>
              </a:spcBef>
              <a:defRPr/>
            </a:lvl3pPr>
            <a:lvl4pPr indent="469900" rtl="0">
              <a:spcBef>
                <a:spcPts val="0"/>
              </a:spcBef>
              <a:defRPr/>
            </a:lvl4pPr>
            <a:lvl5pPr indent="635000" rtl="0">
              <a:spcBef>
                <a:spcPts val="0"/>
              </a:spcBef>
              <a:defRPr/>
            </a:lvl5pPr>
            <a:lvl6pPr indent="800100" rtl="0">
              <a:spcBef>
                <a:spcPts val="0"/>
              </a:spcBef>
              <a:defRPr/>
            </a:lvl6pPr>
            <a:lvl7pPr indent="952500" rtl="0">
              <a:spcBef>
                <a:spcPts val="0"/>
              </a:spcBef>
              <a:defRPr/>
            </a:lvl7pPr>
            <a:lvl8pPr indent="1117600" rtl="0">
              <a:spcBef>
                <a:spcPts val="0"/>
              </a:spcBef>
              <a:defRPr/>
            </a:lvl8pPr>
            <a:lvl9pPr indent="1282700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19125" y="1419820"/>
            <a:ext cx="10953749" cy="47238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30387" indent="-185740" rtl="0">
              <a:spcBef>
                <a:spcPts val="2953"/>
              </a:spcBef>
              <a:buClr>
                <a:srgbClr val="646464"/>
              </a:buClr>
              <a:buChar char="•"/>
              <a:defRPr/>
            </a:lvl1pPr>
            <a:lvl2pPr marL="660773" indent="-185926" rtl="0">
              <a:spcBef>
                <a:spcPts val="2953"/>
              </a:spcBef>
              <a:buClr>
                <a:srgbClr val="646464"/>
              </a:buClr>
              <a:buChar char="•"/>
              <a:defRPr/>
            </a:lvl2pPr>
            <a:lvl3pPr marL="991160" indent="-186113" rtl="0">
              <a:spcBef>
                <a:spcPts val="2953"/>
              </a:spcBef>
              <a:buClr>
                <a:srgbClr val="646464"/>
              </a:buClr>
              <a:buChar char="•"/>
              <a:defRPr/>
            </a:lvl3pPr>
            <a:lvl4pPr marL="1321547" indent="-186300" rtl="0">
              <a:spcBef>
                <a:spcPts val="2953"/>
              </a:spcBef>
              <a:buClr>
                <a:srgbClr val="646464"/>
              </a:buClr>
              <a:buChar char="•"/>
              <a:defRPr/>
            </a:lvl4pPr>
            <a:lvl5pPr marL="1651933" indent="-186486" rtl="0">
              <a:spcBef>
                <a:spcPts val="2953"/>
              </a:spcBef>
              <a:buClr>
                <a:srgbClr val="646464"/>
              </a:buClr>
              <a:buChar char="•"/>
              <a:defRPr/>
            </a:lvl5pPr>
            <a:lvl6pPr marL="1982320" indent="-186673" rtl="0">
              <a:spcBef>
                <a:spcPts val="2953"/>
              </a:spcBef>
              <a:buClr>
                <a:srgbClr val="646464"/>
              </a:buClr>
              <a:buChar char="•"/>
              <a:defRPr/>
            </a:lvl6pPr>
            <a:lvl7pPr marL="2312707" indent="-186860" rtl="0">
              <a:spcBef>
                <a:spcPts val="2953"/>
              </a:spcBef>
              <a:buClr>
                <a:srgbClr val="646464"/>
              </a:buClr>
              <a:buChar char="•"/>
              <a:defRPr/>
            </a:lvl7pPr>
            <a:lvl8pPr marL="2643094" indent="-187047" rtl="0">
              <a:spcBef>
                <a:spcPts val="2953"/>
              </a:spcBef>
              <a:buClr>
                <a:srgbClr val="646464"/>
              </a:buClr>
              <a:buChar char="•"/>
              <a:defRPr/>
            </a:lvl8pPr>
            <a:lvl9pPr marL="2973480" indent="-187233" rtl="0">
              <a:spcBef>
                <a:spcPts val="2953"/>
              </a:spcBef>
              <a:buClr>
                <a:srgbClr val="646464"/>
              </a:buClr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19125" y="1062633"/>
            <a:ext cx="10953749" cy="47238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30387" indent="-185740" rtl="0">
              <a:spcBef>
                <a:spcPts val="2953"/>
              </a:spcBef>
              <a:buClr>
                <a:srgbClr val="646464"/>
              </a:buClr>
              <a:buChar char="•"/>
              <a:defRPr/>
            </a:lvl1pPr>
            <a:lvl2pPr marL="660773" indent="-185926" rtl="0">
              <a:spcBef>
                <a:spcPts val="2953"/>
              </a:spcBef>
              <a:buClr>
                <a:srgbClr val="646464"/>
              </a:buClr>
              <a:buChar char="•"/>
              <a:defRPr/>
            </a:lvl2pPr>
            <a:lvl3pPr marL="991160" indent="-186113" rtl="0">
              <a:spcBef>
                <a:spcPts val="2953"/>
              </a:spcBef>
              <a:buClr>
                <a:srgbClr val="646464"/>
              </a:buClr>
              <a:buChar char="•"/>
              <a:defRPr/>
            </a:lvl3pPr>
            <a:lvl4pPr marL="1321547" indent="-186300" rtl="0">
              <a:spcBef>
                <a:spcPts val="2953"/>
              </a:spcBef>
              <a:buClr>
                <a:srgbClr val="646464"/>
              </a:buClr>
              <a:buChar char="•"/>
              <a:defRPr/>
            </a:lvl4pPr>
            <a:lvl5pPr marL="1651933" indent="-186486" rtl="0">
              <a:spcBef>
                <a:spcPts val="2953"/>
              </a:spcBef>
              <a:buClr>
                <a:srgbClr val="646464"/>
              </a:buClr>
              <a:buChar char="•"/>
              <a:defRPr/>
            </a:lvl5pPr>
            <a:lvl6pPr marL="1982320" indent="-186673" rtl="0">
              <a:spcBef>
                <a:spcPts val="2953"/>
              </a:spcBef>
              <a:buClr>
                <a:srgbClr val="646464"/>
              </a:buClr>
              <a:buChar char="•"/>
              <a:defRPr/>
            </a:lvl6pPr>
            <a:lvl7pPr marL="2312707" indent="-186860" rtl="0">
              <a:spcBef>
                <a:spcPts val="2953"/>
              </a:spcBef>
              <a:buClr>
                <a:srgbClr val="646464"/>
              </a:buClr>
              <a:buChar char="•"/>
              <a:defRPr/>
            </a:lvl7pPr>
            <a:lvl8pPr marL="2643094" indent="-187047" rtl="0">
              <a:spcBef>
                <a:spcPts val="2953"/>
              </a:spcBef>
              <a:buClr>
                <a:srgbClr val="646464"/>
              </a:buClr>
              <a:buChar char="•"/>
              <a:defRPr/>
            </a:lvl8pPr>
            <a:lvl9pPr marL="2973480" indent="-187233" rtl="0">
              <a:spcBef>
                <a:spcPts val="2953"/>
              </a:spcBef>
              <a:buClr>
                <a:srgbClr val="646464"/>
              </a:buClr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- 3 Up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Photo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619125" y="428625"/>
            <a:ext cx="10953749" cy="1000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indent="152400" rtl="0">
              <a:spcBef>
                <a:spcPts val="0"/>
              </a:spcBef>
              <a:defRPr/>
            </a:lvl2pPr>
            <a:lvl3pPr indent="317500" rtl="0">
              <a:spcBef>
                <a:spcPts val="0"/>
              </a:spcBef>
              <a:defRPr/>
            </a:lvl3pPr>
            <a:lvl4pPr indent="469900" rtl="0">
              <a:spcBef>
                <a:spcPts val="0"/>
              </a:spcBef>
              <a:defRPr/>
            </a:lvl4pPr>
            <a:lvl5pPr indent="635000" rtl="0">
              <a:spcBef>
                <a:spcPts val="0"/>
              </a:spcBef>
              <a:defRPr/>
            </a:lvl5pPr>
            <a:lvl6pPr indent="800100" rtl="0">
              <a:spcBef>
                <a:spcPts val="0"/>
              </a:spcBef>
              <a:defRPr/>
            </a:lvl6pPr>
            <a:lvl7pPr indent="952500" rtl="0">
              <a:spcBef>
                <a:spcPts val="0"/>
              </a:spcBef>
              <a:defRPr/>
            </a:lvl7pPr>
            <a:lvl8pPr indent="1117600" rtl="0">
              <a:spcBef>
                <a:spcPts val="0"/>
              </a:spcBef>
              <a:defRPr/>
            </a:lvl8pPr>
            <a:lvl9pPr indent="1282700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- Horizontal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619125" y="705445"/>
            <a:ext cx="10953749" cy="1026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19125" y="357187"/>
            <a:ext cx="10953749" cy="3571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0" indent="152400" rtl="0">
              <a:spcBef>
                <a:spcPts val="0"/>
              </a:spcBef>
              <a:buNone/>
              <a:defRPr/>
            </a:lvl2pPr>
            <a:lvl3pPr marL="0" indent="317500" rtl="0">
              <a:spcBef>
                <a:spcPts val="0"/>
              </a:spcBef>
              <a:buNone/>
              <a:defRPr/>
            </a:lvl3pPr>
            <a:lvl4pPr marL="0" indent="469900" rtl="0">
              <a:spcBef>
                <a:spcPts val="0"/>
              </a:spcBef>
              <a:buNone/>
              <a:defRPr/>
            </a:lvl4pPr>
            <a:lvl5pPr marL="0" indent="635000" rtl="0">
              <a:spcBef>
                <a:spcPts val="0"/>
              </a:spcBef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7333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- Horizontal Al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619125" y="705445"/>
            <a:ext cx="10953749" cy="1026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19125" y="357187"/>
            <a:ext cx="10953749" cy="3571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0" indent="152400" rtl="0">
              <a:spcBef>
                <a:spcPts val="0"/>
              </a:spcBef>
              <a:buNone/>
              <a:defRPr/>
            </a:lvl2pPr>
            <a:lvl3pPr marL="0" indent="317500" rtl="0">
              <a:spcBef>
                <a:spcPts val="0"/>
              </a:spcBef>
              <a:buNone/>
              <a:defRPr/>
            </a:lvl3pPr>
            <a:lvl4pPr marL="0" indent="469900" rtl="0">
              <a:spcBef>
                <a:spcPts val="0"/>
              </a:spcBef>
              <a:buNone/>
              <a:defRPr/>
            </a:lvl4pPr>
            <a:lvl5pPr marL="0" indent="635000" rtl="0">
              <a:spcBef>
                <a:spcPts val="0"/>
              </a:spcBef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Cent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619125" y="2643188"/>
            <a:ext cx="10953749" cy="15626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- Vertical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511968" y="3027164"/>
            <a:ext cx="5072062" cy="20984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indent="152400" rtl="0">
              <a:spcBef>
                <a:spcPts val="0"/>
              </a:spcBef>
              <a:defRPr/>
            </a:lvl2pPr>
            <a:lvl3pPr indent="317500" rtl="0">
              <a:spcBef>
                <a:spcPts val="0"/>
              </a:spcBef>
              <a:defRPr/>
            </a:lvl3pPr>
            <a:lvl4pPr indent="469900" rtl="0">
              <a:spcBef>
                <a:spcPts val="0"/>
              </a:spcBef>
              <a:defRPr/>
            </a:lvl4pPr>
            <a:lvl5pPr indent="635000" rtl="0">
              <a:spcBef>
                <a:spcPts val="0"/>
              </a:spcBef>
              <a:defRPr/>
            </a:lvl5pPr>
            <a:lvl6pPr indent="800100" rtl="0">
              <a:spcBef>
                <a:spcPts val="0"/>
              </a:spcBef>
              <a:defRPr/>
            </a:lvl6pPr>
            <a:lvl7pPr indent="952500" rtl="0">
              <a:spcBef>
                <a:spcPts val="0"/>
              </a:spcBef>
              <a:defRPr/>
            </a:lvl7pPr>
            <a:lvl8pPr indent="1117600" rtl="0">
              <a:spcBef>
                <a:spcPts val="0"/>
              </a:spcBef>
              <a:defRPr/>
            </a:lvl8pPr>
            <a:lvl9pPr indent="1282700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511968" y="2411016"/>
            <a:ext cx="5072062" cy="6250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Clr>
                <a:srgbClr val="55D7FF"/>
              </a:buClr>
              <a:buNone/>
              <a:defRPr/>
            </a:lvl1pPr>
            <a:lvl2pPr marL="0" indent="152400" rtl="0">
              <a:spcBef>
                <a:spcPts val="0"/>
              </a:spcBef>
              <a:buClr>
                <a:srgbClr val="55D7FF"/>
              </a:buClr>
              <a:buNone/>
              <a:defRPr/>
            </a:lvl2pPr>
            <a:lvl3pPr marL="0" indent="317500" rtl="0">
              <a:spcBef>
                <a:spcPts val="0"/>
              </a:spcBef>
              <a:buClr>
                <a:srgbClr val="55D7FF"/>
              </a:buClr>
              <a:buNone/>
              <a:defRPr/>
            </a:lvl3pPr>
            <a:lvl4pPr marL="0" indent="469900" rtl="0">
              <a:spcBef>
                <a:spcPts val="0"/>
              </a:spcBef>
              <a:buClr>
                <a:srgbClr val="55D7FF"/>
              </a:buClr>
              <a:buNone/>
              <a:defRPr/>
            </a:lvl4pPr>
            <a:lvl5pPr marL="0" indent="635000" rtl="0">
              <a:spcBef>
                <a:spcPts val="0"/>
              </a:spcBef>
              <a:buClr>
                <a:srgbClr val="55D7FF"/>
              </a:buClr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Bullet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619125" y="428625"/>
            <a:ext cx="10953749" cy="1000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indent="152400" rtl="0">
              <a:spcBef>
                <a:spcPts val="0"/>
              </a:spcBef>
              <a:defRPr/>
            </a:lvl2pPr>
            <a:lvl3pPr indent="317500" rtl="0">
              <a:spcBef>
                <a:spcPts val="0"/>
              </a:spcBef>
              <a:defRPr/>
            </a:lvl3pPr>
            <a:lvl4pPr indent="469900" rtl="0">
              <a:spcBef>
                <a:spcPts val="0"/>
              </a:spcBef>
              <a:defRPr/>
            </a:lvl4pPr>
            <a:lvl5pPr indent="635000" rtl="0">
              <a:spcBef>
                <a:spcPts val="0"/>
              </a:spcBef>
              <a:defRPr/>
            </a:lvl5pPr>
            <a:lvl6pPr indent="800100" rtl="0">
              <a:spcBef>
                <a:spcPts val="0"/>
              </a:spcBef>
              <a:defRPr/>
            </a:lvl6pPr>
            <a:lvl7pPr indent="952500" rtl="0">
              <a:spcBef>
                <a:spcPts val="0"/>
              </a:spcBef>
              <a:defRPr/>
            </a:lvl7pPr>
            <a:lvl8pPr indent="1117600" rtl="0">
              <a:spcBef>
                <a:spcPts val="0"/>
              </a:spcBef>
              <a:defRPr/>
            </a:lvl8pPr>
            <a:lvl9pPr indent="1282700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19125" y="1419820"/>
            <a:ext cx="10953749" cy="47238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30387" indent="-185740" rtl="0">
              <a:spcBef>
                <a:spcPts val="2953"/>
              </a:spcBef>
              <a:buClr>
                <a:srgbClr val="646464"/>
              </a:buClr>
              <a:buChar char="•"/>
              <a:defRPr/>
            </a:lvl1pPr>
            <a:lvl2pPr marL="660773" indent="-185926" rtl="0">
              <a:spcBef>
                <a:spcPts val="2953"/>
              </a:spcBef>
              <a:buClr>
                <a:srgbClr val="646464"/>
              </a:buClr>
              <a:buChar char="•"/>
              <a:defRPr/>
            </a:lvl2pPr>
            <a:lvl3pPr marL="991160" indent="-186113" rtl="0">
              <a:spcBef>
                <a:spcPts val="2953"/>
              </a:spcBef>
              <a:buClr>
                <a:srgbClr val="646464"/>
              </a:buClr>
              <a:buChar char="•"/>
              <a:defRPr/>
            </a:lvl3pPr>
            <a:lvl4pPr marL="1321547" indent="-186300" rtl="0">
              <a:spcBef>
                <a:spcPts val="2953"/>
              </a:spcBef>
              <a:buClr>
                <a:srgbClr val="646464"/>
              </a:buClr>
              <a:buChar char="•"/>
              <a:defRPr/>
            </a:lvl4pPr>
            <a:lvl5pPr marL="1651933" indent="-186486" rtl="0">
              <a:spcBef>
                <a:spcPts val="2953"/>
              </a:spcBef>
              <a:buClr>
                <a:srgbClr val="646464"/>
              </a:buClr>
              <a:buChar char="•"/>
              <a:defRPr/>
            </a:lvl5pPr>
            <a:lvl6pPr marL="1982320" indent="-186673" rtl="0">
              <a:spcBef>
                <a:spcPts val="2953"/>
              </a:spcBef>
              <a:buClr>
                <a:srgbClr val="646464"/>
              </a:buClr>
              <a:buChar char="•"/>
              <a:defRPr/>
            </a:lvl6pPr>
            <a:lvl7pPr marL="2312707" indent="-186860" rtl="0">
              <a:spcBef>
                <a:spcPts val="2953"/>
              </a:spcBef>
              <a:buClr>
                <a:srgbClr val="646464"/>
              </a:buClr>
              <a:buChar char="•"/>
              <a:defRPr/>
            </a:lvl7pPr>
            <a:lvl8pPr marL="2643094" indent="-187047" rtl="0">
              <a:spcBef>
                <a:spcPts val="2953"/>
              </a:spcBef>
              <a:buClr>
                <a:srgbClr val="646464"/>
              </a:buClr>
              <a:buChar char="•"/>
              <a:defRPr/>
            </a:lvl8pPr>
            <a:lvl9pPr marL="2973480" indent="-187233" rtl="0">
              <a:spcBef>
                <a:spcPts val="2953"/>
              </a:spcBef>
              <a:buClr>
                <a:srgbClr val="646464"/>
              </a:buClr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s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19125" y="1062633"/>
            <a:ext cx="10953749" cy="47238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30387" indent="-185740" rtl="0">
              <a:spcBef>
                <a:spcPts val="2953"/>
              </a:spcBef>
              <a:buClr>
                <a:srgbClr val="646464"/>
              </a:buClr>
              <a:buChar char="•"/>
              <a:defRPr/>
            </a:lvl1pPr>
            <a:lvl2pPr marL="660773" indent="-185926" rtl="0">
              <a:spcBef>
                <a:spcPts val="2953"/>
              </a:spcBef>
              <a:buClr>
                <a:srgbClr val="646464"/>
              </a:buClr>
              <a:buChar char="•"/>
              <a:defRPr/>
            </a:lvl2pPr>
            <a:lvl3pPr marL="991160" indent="-186113" rtl="0">
              <a:spcBef>
                <a:spcPts val="2953"/>
              </a:spcBef>
              <a:buClr>
                <a:srgbClr val="646464"/>
              </a:buClr>
              <a:buChar char="•"/>
              <a:defRPr/>
            </a:lvl3pPr>
            <a:lvl4pPr marL="1321547" indent="-186300" rtl="0">
              <a:spcBef>
                <a:spcPts val="2953"/>
              </a:spcBef>
              <a:buClr>
                <a:srgbClr val="646464"/>
              </a:buClr>
              <a:buChar char="•"/>
              <a:defRPr/>
            </a:lvl4pPr>
            <a:lvl5pPr marL="1651933" indent="-186486" rtl="0">
              <a:spcBef>
                <a:spcPts val="2953"/>
              </a:spcBef>
              <a:buClr>
                <a:srgbClr val="646464"/>
              </a:buClr>
              <a:buChar char="•"/>
              <a:defRPr/>
            </a:lvl5pPr>
            <a:lvl6pPr marL="1982320" indent="-186673" rtl="0">
              <a:spcBef>
                <a:spcPts val="2953"/>
              </a:spcBef>
              <a:buClr>
                <a:srgbClr val="646464"/>
              </a:buClr>
              <a:buChar char="•"/>
              <a:defRPr/>
            </a:lvl6pPr>
            <a:lvl7pPr marL="2312707" indent="-186860" rtl="0">
              <a:spcBef>
                <a:spcPts val="2953"/>
              </a:spcBef>
              <a:buClr>
                <a:srgbClr val="646464"/>
              </a:buClr>
              <a:buChar char="•"/>
              <a:defRPr/>
            </a:lvl7pPr>
            <a:lvl8pPr marL="2643094" indent="-187047" rtl="0">
              <a:spcBef>
                <a:spcPts val="2953"/>
              </a:spcBef>
              <a:buClr>
                <a:srgbClr val="646464"/>
              </a:buClr>
              <a:buChar char="•"/>
              <a:defRPr/>
            </a:lvl8pPr>
            <a:lvl9pPr marL="2973480" indent="-187233" rtl="0">
              <a:spcBef>
                <a:spcPts val="2953"/>
              </a:spcBef>
              <a:buClr>
                <a:srgbClr val="646464"/>
              </a:buClr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- 3 Up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Photo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Intestazione sezion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8" cy="18265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rgbClr val="7F7F7F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 e sottotitolo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l" rtl="0">
              <a:spcBef>
                <a:spcPts val="0"/>
              </a:spcBef>
              <a:buClr>
                <a:srgbClr val="FEFEFE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Shape 216"/>
          <p:cNvGrpSpPr/>
          <p:nvPr/>
        </p:nvGrpSpPr>
        <p:grpSpPr>
          <a:xfrm>
            <a:off x="0" y="-8466"/>
            <a:ext cx="12192000" cy="6866467"/>
            <a:chOff x="0" y="-8466"/>
            <a:chExt cx="12192000" cy="6866467"/>
          </a:xfrm>
        </p:grpSpPr>
        <p:cxnSp>
          <p:nvCxnSpPr>
            <p:cNvPr id="217" name="Shape 217"/>
            <p:cNvCxnSpPr/>
            <p:nvPr/>
          </p:nvCxnSpPr>
          <p:spPr>
            <a:xfrm>
              <a:off x="9371011" y="0"/>
              <a:ext cx="1219199" cy="6858000"/>
            </a:xfrm>
            <a:prstGeom prst="straightConnector1">
              <a:avLst/>
            </a:prstGeom>
            <a:noFill/>
            <a:ln w="9525" cap="flat">
              <a:solidFill>
                <a:srgbClr val="26262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Shape 218"/>
            <p:cNvCxnSpPr/>
            <p:nvPr/>
          </p:nvCxnSpPr>
          <p:spPr>
            <a:xfrm flipH="1">
              <a:off x="7425266" y="3681412"/>
              <a:ext cx="4763558" cy="3176586"/>
            </a:xfrm>
            <a:prstGeom prst="straightConnector1">
              <a:avLst/>
            </a:prstGeom>
            <a:noFill/>
            <a:ln w="9525" cap="flat">
              <a:solidFill>
                <a:srgbClr val="26262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9" name="Shape 219"/>
            <p:cNvSpPr/>
            <p:nvPr/>
          </p:nvSpPr>
          <p:spPr>
            <a:xfrm>
              <a:off x="9181475" y="-8466"/>
              <a:ext cx="3007348" cy="6866466"/>
            </a:xfrm>
            <a:custGeom>
              <a:avLst/>
              <a:gdLst/>
              <a:ahLst/>
              <a:cxnLst/>
              <a:rect l="0" t="0" r="0" b="0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20" name="Shape 220"/>
            <p:cNvSpPr/>
            <p:nvPr/>
          </p:nvSpPr>
          <p:spPr>
            <a:xfrm>
              <a:off x="9603442" y="-8466"/>
              <a:ext cx="2588558" cy="6866466"/>
            </a:xfrm>
            <a:custGeom>
              <a:avLst/>
              <a:gdLst/>
              <a:ahLst/>
              <a:cxnLst/>
              <a:rect l="0" t="0" r="0" b="0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21" name="Shape 221"/>
            <p:cNvSpPr/>
            <p:nvPr/>
          </p:nvSpPr>
          <p:spPr>
            <a:xfrm>
              <a:off x="8932332" y="3048000"/>
              <a:ext cx="3259667" cy="3809999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9334500" y="-8466"/>
              <a:ext cx="2854325" cy="6866466"/>
            </a:xfrm>
            <a:custGeom>
              <a:avLst/>
              <a:gdLst/>
              <a:ahLst/>
              <a:cxnLst/>
              <a:rect l="0" t="0" r="0" b="0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223" name="Shape 223"/>
            <p:cNvSpPr/>
            <p:nvPr/>
          </p:nvSpPr>
          <p:spPr>
            <a:xfrm>
              <a:off x="10898729" y="-8466"/>
              <a:ext cx="1290093" cy="6866467"/>
            </a:xfrm>
            <a:custGeom>
              <a:avLst/>
              <a:gdLst/>
              <a:ahLst/>
              <a:cxnLst/>
              <a:rect l="0" t="0" r="0" b="0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224" name="Shape 224"/>
            <p:cNvSpPr/>
            <p:nvPr/>
          </p:nvSpPr>
          <p:spPr>
            <a:xfrm>
              <a:off x="10938999" y="-8466"/>
              <a:ext cx="1249824" cy="6866467"/>
            </a:xfrm>
            <a:custGeom>
              <a:avLst/>
              <a:gdLst/>
              <a:ahLst/>
              <a:cxnLst/>
              <a:rect l="0" t="0" r="0" b="0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225" name="Shape 225"/>
            <p:cNvSpPr/>
            <p:nvPr/>
          </p:nvSpPr>
          <p:spPr>
            <a:xfrm>
              <a:off x="10371665" y="3589867"/>
              <a:ext cx="1817159" cy="3268132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27" name="Shape 227"/>
          <p:cNvSpPr txBox="1">
            <a:spLocks noGrp="1"/>
          </p:cNvSpPr>
          <p:nvPr>
            <p:ph type="ctrTitle"/>
          </p:nvPr>
        </p:nvSpPr>
        <p:spPr>
          <a:xfrm>
            <a:off x="1507066" y="2404533"/>
            <a:ext cx="7766936" cy="16463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subTitle" idx="1"/>
          </p:nvPr>
        </p:nvSpPr>
        <p:spPr>
          <a:xfrm>
            <a:off x="1507066" y="4050832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1pPr>
            <a:lvl2pPr marL="4572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2pPr>
            <a:lvl3pPr marL="9144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3pPr>
            <a:lvl4pPr marL="13716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4pPr>
            <a:lvl5pPr marL="18288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5pPr>
            <a:lvl6pPr marL="22860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6pPr>
            <a:lvl7pPr marL="27432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7pPr>
            <a:lvl8pPr marL="32004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8pPr>
            <a:lvl9pPr marL="36576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/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77333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Intestazione sezione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8" cy="18265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rgbClr val="FEFEFE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e contenuti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77333" y="2160589"/>
            <a:ext cx="4184035" cy="38807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body" idx="2"/>
          </p:nvPr>
        </p:nvSpPr>
        <p:spPr>
          <a:xfrm>
            <a:off x="5089969" y="2160589"/>
            <a:ext cx="4184033" cy="38807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nfronto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2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body" idx="2"/>
          </p:nvPr>
        </p:nvSpPr>
        <p:spPr>
          <a:xfrm>
            <a:off x="675745" y="2737244"/>
            <a:ext cx="4185622" cy="33041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body" idx="3"/>
          </p:nvPr>
        </p:nvSpPr>
        <p:spPr>
          <a:xfrm>
            <a:off x="5088382" y="2160983"/>
            <a:ext cx="4185617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body" idx="4"/>
          </p:nvPr>
        </p:nvSpPr>
        <p:spPr>
          <a:xfrm>
            <a:off x="5088383" y="2737244"/>
            <a:ext cx="4185616" cy="33041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257" name="Shape 257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2" name="Shape 262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8" name="Shape 26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uto con didascalia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677333" y="1498604"/>
            <a:ext cx="3854527" cy="1278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4760460" y="514924"/>
            <a:ext cx="4513540" cy="55264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272" name="Shape 272"/>
          <p:cNvSpPr txBox="1">
            <a:spLocks noGrp="1"/>
          </p:cNvSpPr>
          <p:nvPr>
            <p:ph type="body" idx="2"/>
          </p:nvPr>
        </p:nvSpPr>
        <p:spPr>
          <a:xfrm>
            <a:off x="677333" y="2777068"/>
            <a:ext cx="3854527" cy="25844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Trebuchet MS"/>
              <a:buNone/>
              <a:defRPr/>
            </a:lvl1pPr>
            <a:lvl2pPr marL="457063" indent="-12562" rtl="0">
              <a:spcBef>
                <a:spcPts val="0"/>
              </a:spcBef>
              <a:buFont typeface="Trebuchet MS"/>
              <a:buNone/>
              <a:defRPr/>
            </a:lvl2pPr>
            <a:lvl3pPr marL="914126" indent="-12425" rtl="0">
              <a:spcBef>
                <a:spcPts val="0"/>
              </a:spcBef>
              <a:buFont typeface="Trebuchet MS"/>
              <a:buNone/>
              <a:defRPr/>
            </a:lvl3pPr>
            <a:lvl4pPr marL="1371189" indent="-12288" rtl="0">
              <a:spcBef>
                <a:spcPts val="0"/>
              </a:spcBef>
              <a:buFont typeface="Trebuchet MS"/>
              <a:buNone/>
              <a:defRPr/>
            </a:lvl4pPr>
            <a:lvl5pPr marL="1828251" indent="-12151" rtl="0">
              <a:spcBef>
                <a:spcPts val="0"/>
              </a:spcBef>
              <a:buFont typeface="Trebuchet MS"/>
              <a:buNone/>
              <a:defRPr/>
            </a:lvl5pPr>
            <a:lvl6pPr marL="2285314" indent="-12013" rtl="0">
              <a:spcBef>
                <a:spcPts val="0"/>
              </a:spcBef>
              <a:buFont typeface="Trebuchet MS"/>
              <a:buNone/>
              <a:defRPr/>
            </a:lvl6pPr>
            <a:lvl7pPr marL="2742377" indent="-11876" rtl="0">
              <a:spcBef>
                <a:spcPts val="0"/>
              </a:spcBef>
              <a:buFont typeface="Trebuchet MS"/>
              <a:buNone/>
              <a:defRPr/>
            </a:lvl7pPr>
            <a:lvl8pPr marL="3199440" indent="-11739" rtl="0">
              <a:spcBef>
                <a:spcPts val="0"/>
              </a:spcBef>
              <a:buFont typeface="Trebuchet MS"/>
              <a:buNone/>
              <a:defRPr/>
            </a:lvl8pPr>
            <a:lvl9pPr marL="3656503" indent="-11603" rtl="0">
              <a:spcBef>
                <a:spcPts val="0"/>
              </a:spcBef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273" name="Shape 273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magine con didascalia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7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8" name="Shape 278"/>
          <p:cNvSpPr>
            <a:spLocks noGrp="1"/>
          </p:cNvSpPr>
          <p:nvPr>
            <p:ph type="pic" idx="2"/>
          </p:nvPr>
        </p:nvSpPr>
        <p:spPr>
          <a:xfrm>
            <a:off x="677333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77333" y="5367337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e contenuti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77333" y="2160589"/>
            <a:ext cx="4184035" cy="38807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5089969" y="2160589"/>
            <a:ext cx="4184033" cy="38807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azione con didascalia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931333" y="609600"/>
            <a:ext cx="8094134" cy="30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1366138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Clr>
                <a:srgbClr val="FEFEFE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l" rtl="0">
              <a:spcBef>
                <a:spcPts val="0"/>
              </a:spcBef>
              <a:buClr>
                <a:srgbClr val="FEFEFE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287" name="Shape 287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  <p:sp>
        <p:nvSpPr>
          <p:cNvPr id="290" name="Shape 290"/>
          <p:cNvSpPr txBox="1"/>
          <p:nvPr/>
        </p:nvSpPr>
        <p:spPr>
          <a:xfrm>
            <a:off x="541870" y="790377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8000" b="0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x="8893010" y="2886556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8000" b="0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cheda nome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rgbClr val="FEFEFE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295" name="Shape 295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6" name="Shape 296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cheda nome citazione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931333" y="609600"/>
            <a:ext cx="8094134" cy="30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77331" y="4013200"/>
            <a:ext cx="8596668" cy="5142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FEFEFE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1" name="Shape 301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rgbClr val="FEFEFE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302" name="Shape 302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  <p:sp>
        <p:nvSpPr>
          <p:cNvPr id="305" name="Shape 305"/>
          <p:cNvSpPr txBox="1"/>
          <p:nvPr/>
        </p:nvSpPr>
        <p:spPr>
          <a:xfrm>
            <a:off x="541870" y="790377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8000" b="0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306" name="Shape 306"/>
          <p:cNvSpPr txBox="1"/>
          <p:nvPr/>
        </p:nvSpPr>
        <p:spPr>
          <a:xfrm>
            <a:off x="8893010" y="2886556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8000" b="0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ero o falso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2" cy="30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77331" y="4013200"/>
            <a:ext cx="8596668" cy="5142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rgbClr val="FEFEFE"/>
              </a:buClr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Clr>
                <a:schemeClr val="lt1"/>
              </a:buClr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311" name="Shape 311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2" name="Shape 312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3" name="Shape 31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olo e testo verticale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317" name="Shape 317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8" name="Shape 318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9" name="Shape 3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8" name="Shape 3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29" name="Shape 3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0" name="Shape 3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1" name="Shape 3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35" name="Shape 3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6" name="Shape 3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7" name="Shape 3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title"/>
          </p:nvPr>
        </p:nvSpPr>
        <p:spPr>
          <a:xfrm>
            <a:off x="1035050" y="400050"/>
            <a:ext cx="10121900" cy="166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defRPr/>
            </a:lvl1pPr>
            <a:lvl2pPr indent="114300" algn="ctr" rtl="0">
              <a:spcBef>
                <a:spcPts val="0"/>
              </a:spcBef>
              <a:defRPr/>
            </a:lvl2pPr>
            <a:lvl3pPr indent="228600" algn="ctr" rtl="0">
              <a:spcBef>
                <a:spcPts val="0"/>
              </a:spcBef>
              <a:defRPr/>
            </a:lvl3pPr>
            <a:lvl4pPr indent="342900" algn="ctr" rtl="0">
              <a:spcBef>
                <a:spcPts val="0"/>
              </a:spcBef>
              <a:defRPr/>
            </a:lvl4pPr>
            <a:lvl5pPr indent="457200" algn="ctr" rtl="0">
              <a:spcBef>
                <a:spcPts val="0"/>
              </a:spcBef>
              <a:defRPr/>
            </a:lvl5pPr>
            <a:lvl6pPr indent="571500" algn="ctr" rtl="0">
              <a:spcBef>
                <a:spcPts val="0"/>
              </a:spcBef>
              <a:defRPr/>
            </a:lvl6pPr>
            <a:lvl7pPr indent="685800" algn="ctr" rtl="0">
              <a:spcBef>
                <a:spcPts val="0"/>
              </a:spcBef>
              <a:defRPr/>
            </a:lvl7pPr>
            <a:lvl8pPr indent="800100" algn="ctr" rtl="0">
              <a:spcBef>
                <a:spcPts val="0"/>
              </a:spcBef>
              <a:defRPr/>
            </a:lvl8pPr>
            <a:lvl9pPr indent="914400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 e punti elenco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title"/>
          </p:nvPr>
        </p:nvSpPr>
        <p:spPr>
          <a:xfrm>
            <a:off x="1035050" y="400050"/>
            <a:ext cx="10121900" cy="166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defRPr/>
            </a:lvl1pPr>
            <a:lvl2pPr indent="114300" algn="ctr" rtl="0">
              <a:spcBef>
                <a:spcPts val="0"/>
              </a:spcBef>
              <a:defRPr/>
            </a:lvl2pPr>
            <a:lvl3pPr indent="228600" algn="ctr" rtl="0">
              <a:spcBef>
                <a:spcPts val="0"/>
              </a:spcBef>
              <a:defRPr/>
            </a:lvl3pPr>
            <a:lvl4pPr indent="342900" algn="ctr" rtl="0">
              <a:spcBef>
                <a:spcPts val="0"/>
              </a:spcBef>
              <a:defRPr/>
            </a:lvl4pPr>
            <a:lvl5pPr indent="457200" algn="ctr" rtl="0">
              <a:spcBef>
                <a:spcPts val="0"/>
              </a:spcBef>
              <a:defRPr/>
            </a:lvl5pPr>
            <a:lvl6pPr indent="571500" algn="ctr" rtl="0">
              <a:spcBef>
                <a:spcPts val="0"/>
              </a:spcBef>
              <a:defRPr/>
            </a:lvl6pPr>
            <a:lvl7pPr indent="685800" algn="ctr" rtl="0">
              <a:spcBef>
                <a:spcPts val="0"/>
              </a:spcBef>
              <a:defRPr/>
            </a:lvl7pPr>
            <a:lvl8pPr indent="800100" algn="ctr" rtl="0">
              <a:spcBef>
                <a:spcPts val="0"/>
              </a:spcBef>
              <a:defRPr/>
            </a:lvl8pPr>
            <a:lvl9pPr indent="914400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1035050" y="2127250"/>
            <a:ext cx="10121900" cy="40195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buChar char="•"/>
              <a:defRPr/>
            </a:lvl1pPr>
            <a:lvl2pPr rtl="0">
              <a:spcBef>
                <a:spcPts val="0"/>
              </a:spcBef>
              <a:buChar char="•"/>
              <a:defRPr/>
            </a:lvl2pPr>
            <a:lvl3pPr rtl="0">
              <a:spcBef>
                <a:spcPts val="0"/>
              </a:spcBef>
              <a:buChar char="•"/>
              <a:defRPr/>
            </a:lvl3pPr>
            <a:lvl4pPr rtl="0">
              <a:spcBef>
                <a:spcPts val="0"/>
              </a:spcBef>
              <a:buChar char="•"/>
              <a:defRPr/>
            </a:lvl4pPr>
            <a:lvl5pPr rtl="0">
              <a:spcBef>
                <a:spcPts val="0"/>
              </a:spcBef>
              <a:buChar char="•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to - 3 per pagina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nfront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2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675745" y="2737244"/>
            <a:ext cx="4185622" cy="33041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3"/>
          </p:nvPr>
        </p:nvSpPr>
        <p:spPr>
          <a:xfrm>
            <a:off x="5088382" y="2160983"/>
            <a:ext cx="4185617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4"/>
          </p:nvPr>
        </p:nvSpPr>
        <p:spPr>
          <a:xfrm>
            <a:off x="5088383" y="2737244"/>
            <a:ext cx="4185616" cy="33041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uto con didascalia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677333" y="1498604"/>
            <a:ext cx="3854527" cy="1278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4760460" y="514924"/>
            <a:ext cx="4513540" cy="55264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677333" y="2777068"/>
            <a:ext cx="3854527" cy="25844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Trebuchet MS"/>
              <a:buNone/>
              <a:defRPr/>
            </a:lvl1pPr>
            <a:lvl2pPr marL="457063" indent="-12562" rtl="0">
              <a:spcBef>
                <a:spcPts val="0"/>
              </a:spcBef>
              <a:buFont typeface="Trebuchet MS"/>
              <a:buNone/>
              <a:defRPr/>
            </a:lvl2pPr>
            <a:lvl3pPr marL="914126" indent="-12425" rtl="0">
              <a:spcBef>
                <a:spcPts val="0"/>
              </a:spcBef>
              <a:buFont typeface="Trebuchet MS"/>
              <a:buNone/>
              <a:defRPr/>
            </a:lvl3pPr>
            <a:lvl4pPr marL="1371189" indent="-12288" rtl="0">
              <a:spcBef>
                <a:spcPts val="0"/>
              </a:spcBef>
              <a:buFont typeface="Trebuchet MS"/>
              <a:buNone/>
              <a:defRPr/>
            </a:lvl4pPr>
            <a:lvl5pPr marL="1828251" indent="-12151" rtl="0">
              <a:spcBef>
                <a:spcPts val="0"/>
              </a:spcBef>
              <a:buFont typeface="Trebuchet MS"/>
              <a:buNone/>
              <a:defRPr/>
            </a:lvl5pPr>
            <a:lvl6pPr marL="2285314" indent="-12013" rtl="0">
              <a:spcBef>
                <a:spcPts val="0"/>
              </a:spcBef>
              <a:buFont typeface="Trebuchet MS"/>
              <a:buNone/>
              <a:defRPr/>
            </a:lvl6pPr>
            <a:lvl7pPr marL="2742377" indent="-11876" rtl="0">
              <a:spcBef>
                <a:spcPts val="0"/>
              </a:spcBef>
              <a:buFont typeface="Trebuchet MS"/>
              <a:buNone/>
              <a:defRPr/>
            </a:lvl7pPr>
            <a:lvl8pPr marL="3199440" indent="-11739" rtl="0">
              <a:spcBef>
                <a:spcPts val="0"/>
              </a:spcBef>
              <a:buFont typeface="Trebuchet MS"/>
              <a:buNone/>
              <a:defRPr/>
            </a:lvl8pPr>
            <a:lvl9pPr marL="3656503" indent="-11603" rtl="0">
              <a:spcBef>
                <a:spcPts val="0"/>
              </a:spcBef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magine con didascalia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7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pic" idx="2"/>
          </p:nvPr>
        </p:nvSpPr>
        <p:spPr>
          <a:xfrm>
            <a:off x="677333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77333" y="5367337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Trebuchet MS"/>
              <a:buNone/>
              <a:defRPr/>
            </a:lvl1pPr>
            <a:lvl2pPr marL="457200" indent="0" rtl="0">
              <a:spcBef>
                <a:spcPts val="0"/>
              </a:spcBef>
              <a:buFont typeface="Trebuchet MS"/>
              <a:buNone/>
              <a:defRPr/>
            </a:lvl2pPr>
            <a:lvl3pPr marL="914400" indent="0" rtl="0">
              <a:spcBef>
                <a:spcPts val="0"/>
              </a:spcBef>
              <a:buFont typeface="Trebuchet MS"/>
              <a:buNone/>
              <a:defRPr/>
            </a:lvl3pPr>
            <a:lvl4pPr marL="1371600" indent="0" rtl="0">
              <a:spcBef>
                <a:spcPts val="0"/>
              </a:spcBef>
              <a:buFont typeface="Trebuchet MS"/>
              <a:buNone/>
              <a:defRPr/>
            </a:lvl4pPr>
            <a:lvl5pPr marL="1828800" indent="0" rtl="0">
              <a:spcBef>
                <a:spcPts val="0"/>
              </a:spcBef>
              <a:buFont typeface="Trebuchet MS"/>
              <a:buNone/>
              <a:defRPr/>
            </a:lvl5pPr>
            <a:lvl6pPr marL="2286000" indent="0" rtl="0">
              <a:spcBef>
                <a:spcPts val="0"/>
              </a:spcBef>
              <a:buFont typeface="Trebuchet MS"/>
              <a:buNone/>
              <a:defRPr/>
            </a:lvl6pPr>
            <a:lvl7pPr marL="2743200" indent="0" rtl="0">
              <a:spcBef>
                <a:spcPts val="0"/>
              </a:spcBef>
              <a:buFont typeface="Trebuchet MS"/>
              <a:buNone/>
              <a:defRPr/>
            </a:lvl7pPr>
            <a:lvl8pPr marL="3200400" indent="0" rtl="0">
              <a:spcBef>
                <a:spcPts val="0"/>
              </a:spcBef>
              <a:buFont typeface="Trebuchet MS"/>
              <a:buNone/>
              <a:defRPr/>
            </a:lvl8pPr>
            <a:lvl9pPr marL="3657600" indent="0" rtl="0">
              <a:spcBef>
                <a:spcPts val="0"/>
              </a:spcBef>
              <a:buFont typeface="Trebuchet MS"/>
              <a:buNone/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hape 9"/>
          <p:cNvGrpSpPr/>
          <p:nvPr/>
        </p:nvGrpSpPr>
        <p:grpSpPr>
          <a:xfrm>
            <a:off x="0" y="-8466"/>
            <a:ext cx="12192000" cy="6866467"/>
            <a:chOff x="0" y="-8466"/>
            <a:chExt cx="12192000" cy="6866467"/>
          </a:xfrm>
        </p:grpSpPr>
        <p:cxnSp>
          <p:nvCxnSpPr>
            <p:cNvPr id="10" name="Shape 10"/>
            <p:cNvCxnSpPr/>
            <p:nvPr/>
          </p:nvCxnSpPr>
          <p:spPr>
            <a:xfrm>
              <a:off x="9371011" y="0"/>
              <a:ext cx="1219199" cy="6858000"/>
            </a:xfrm>
            <a:prstGeom prst="straightConnector1">
              <a:avLst/>
            </a:prstGeom>
            <a:noFill/>
            <a:ln w="9525" cap="flat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Shape 11"/>
            <p:cNvCxnSpPr/>
            <p:nvPr/>
          </p:nvCxnSpPr>
          <p:spPr>
            <a:xfrm flipH="1">
              <a:off x="7425266" y="3681412"/>
              <a:ext cx="4763558" cy="3176586"/>
            </a:xfrm>
            <a:prstGeom prst="straightConnector1">
              <a:avLst/>
            </a:prstGeom>
            <a:noFill/>
            <a:ln w="9525" cap="flat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" name="Shape 12"/>
            <p:cNvSpPr/>
            <p:nvPr/>
          </p:nvSpPr>
          <p:spPr>
            <a:xfrm>
              <a:off x="9181475" y="-8466"/>
              <a:ext cx="3007348" cy="6866466"/>
            </a:xfrm>
            <a:custGeom>
              <a:avLst/>
              <a:gdLst/>
              <a:ahLst/>
              <a:cxnLst/>
              <a:rect l="0" t="0" r="0" b="0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3" name="Shape 13"/>
            <p:cNvSpPr/>
            <p:nvPr/>
          </p:nvSpPr>
          <p:spPr>
            <a:xfrm>
              <a:off x="9603442" y="-8466"/>
              <a:ext cx="2588558" cy="6866466"/>
            </a:xfrm>
            <a:custGeom>
              <a:avLst/>
              <a:gdLst/>
              <a:ahLst/>
              <a:cxnLst/>
              <a:rect l="0" t="0" r="0" b="0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4" name="Shape 14"/>
            <p:cNvSpPr/>
            <p:nvPr/>
          </p:nvSpPr>
          <p:spPr>
            <a:xfrm>
              <a:off x="8932332" y="3048000"/>
              <a:ext cx="3259667" cy="3809999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9334500" y="-8466"/>
              <a:ext cx="2854325" cy="6866466"/>
            </a:xfrm>
            <a:custGeom>
              <a:avLst/>
              <a:gdLst/>
              <a:ahLst/>
              <a:cxnLst/>
              <a:rect l="0" t="0" r="0" b="0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6" name="Shape 16"/>
            <p:cNvSpPr/>
            <p:nvPr/>
          </p:nvSpPr>
          <p:spPr>
            <a:xfrm>
              <a:off x="10898729" y="-8466"/>
              <a:ext cx="1290093" cy="6866467"/>
            </a:xfrm>
            <a:custGeom>
              <a:avLst/>
              <a:gdLst/>
              <a:ahLst/>
              <a:cxnLst/>
              <a:rect l="0" t="0" r="0" b="0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7" name="Shape 17"/>
            <p:cNvSpPr/>
            <p:nvPr/>
          </p:nvSpPr>
          <p:spPr>
            <a:xfrm>
              <a:off x="10938999" y="-8466"/>
              <a:ext cx="1249824" cy="6866467"/>
            </a:xfrm>
            <a:custGeom>
              <a:avLst/>
              <a:gdLst/>
              <a:ahLst/>
              <a:cxnLst/>
              <a:rect l="0" t="0" r="0" b="0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8" name="Shape 18"/>
            <p:cNvSpPr/>
            <p:nvPr/>
          </p:nvSpPr>
          <p:spPr>
            <a:xfrm>
              <a:off x="10371665" y="3589867"/>
              <a:ext cx="1817159" cy="3268132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0" y="4013200"/>
              <a:ext cx="448732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77333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marR="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marR="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marR="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marR="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marR="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marR="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marR="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marR="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619125" y="428625"/>
            <a:ext cx="10953749" cy="1000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0" marR="0" indent="152400" algn="l" rtl="0">
              <a:spcBef>
                <a:spcPts val="0"/>
              </a:spcBef>
              <a:defRPr/>
            </a:lvl2pPr>
            <a:lvl3pPr marL="0" marR="0" indent="317500" algn="l" rtl="0">
              <a:spcBef>
                <a:spcPts val="0"/>
              </a:spcBef>
              <a:defRPr/>
            </a:lvl3pPr>
            <a:lvl4pPr marL="0" marR="0" indent="469900" algn="l" rtl="0">
              <a:spcBef>
                <a:spcPts val="0"/>
              </a:spcBef>
              <a:defRPr/>
            </a:lvl4pPr>
            <a:lvl5pPr marL="0" marR="0" indent="635000" algn="l" rtl="0">
              <a:spcBef>
                <a:spcPts val="0"/>
              </a:spcBef>
              <a:defRPr/>
            </a:lvl5pPr>
            <a:lvl6pPr marL="0" marR="0" indent="800100" algn="l" rtl="0">
              <a:spcBef>
                <a:spcPts val="0"/>
              </a:spcBef>
              <a:defRPr/>
            </a:lvl6pPr>
            <a:lvl7pPr marL="0" marR="0" indent="952500" algn="l" rtl="0">
              <a:spcBef>
                <a:spcPts val="0"/>
              </a:spcBef>
              <a:defRPr/>
            </a:lvl7pPr>
            <a:lvl8pPr marL="0" marR="0" indent="1117600" algn="l" rtl="0">
              <a:spcBef>
                <a:spcPts val="0"/>
              </a:spcBef>
              <a:defRPr/>
            </a:lvl8pPr>
            <a:lvl9pPr marL="0" marR="0" indent="128270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19125" y="1419820"/>
            <a:ext cx="10953749" cy="47238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30387" marR="0" indent="-185740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1pPr>
            <a:lvl2pPr marL="660773" marR="0" indent="-185926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2pPr>
            <a:lvl3pPr marL="991160" marR="0" indent="-186113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3pPr>
            <a:lvl4pPr marL="1321547" marR="0" indent="-186300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4pPr>
            <a:lvl5pPr marL="1651933" marR="0" indent="-186486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5pPr>
            <a:lvl6pPr marL="1982320" marR="0" indent="-186673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6pPr>
            <a:lvl7pPr marL="2312707" marR="0" indent="-186860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7pPr>
            <a:lvl8pPr marL="2643094" marR="0" indent="-187047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8pPr>
            <a:lvl9pPr marL="2973480" marR="0" indent="-187233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619125" y="428625"/>
            <a:ext cx="10953749" cy="1000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0" marR="0" indent="152400" algn="l" rtl="0">
              <a:spcBef>
                <a:spcPts val="0"/>
              </a:spcBef>
              <a:defRPr/>
            </a:lvl2pPr>
            <a:lvl3pPr marL="0" marR="0" indent="317500" algn="l" rtl="0">
              <a:spcBef>
                <a:spcPts val="0"/>
              </a:spcBef>
              <a:defRPr/>
            </a:lvl3pPr>
            <a:lvl4pPr marL="0" marR="0" indent="469900" algn="l" rtl="0">
              <a:spcBef>
                <a:spcPts val="0"/>
              </a:spcBef>
              <a:defRPr/>
            </a:lvl4pPr>
            <a:lvl5pPr marL="0" marR="0" indent="635000" algn="l" rtl="0">
              <a:spcBef>
                <a:spcPts val="0"/>
              </a:spcBef>
              <a:defRPr/>
            </a:lvl5pPr>
            <a:lvl6pPr marL="0" marR="0" indent="800100" algn="l" rtl="0">
              <a:spcBef>
                <a:spcPts val="0"/>
              </a:spcBef>
              <a:defRPr/>
            </a:lvl6pPr>
            <a:lvl7pPr marL="0" marR="0" indent="952500" algn="l" rtl="0">
              <a:spcBef>
                <a:spcPts val="0"/>
              </a:spcBef>
              <a:defRPr/>
            </a:lvl7pPr>
            <a:lvl8pPr marL="0" marR="0" indent="1117600" algn="l" rtl="0">
              <a:spcBef>
                <a:spcPts val="0"/>
              </a:spcBef>
              <a:defRPr/>
            </a:lvl8pPr>
            <a:lvl9pPr marL="0" marR="0" indent="128270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19125" y="1419820"/>
            <a:ext cx="10953749" cy="47238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330387" marR="0" indent="-185740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1pPr>
            <a:lvl2pPr marL="660773" marR="0" indent="-185926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2pPr>
            <a:lvl3pPr marL="991160" marR="0" indent="-186113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3pPr>
            <a:lvl4pPr marL="1321547" marR="0" indent="-186300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4pPr>
            <a:lvl5pPr marL="1651933" marR="0" indent="-186486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5pPr>
            <a:lvl6pPr marL="1982320" marR="0" indent="-186673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6pPr>
            <a:lvl7pPr marL="2312707" marR="0" indent="-186860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7pPr>
            <a:lvl8pPr marL="2643094" marR="0" indent="-187047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8pPr>
            <a:lvl9pPr marL="2973480" marR="0" indent="-187233" algn="l" rtl="0">
              <a:spcBef>
                <a:spcPts val="2953"/>
              </a:spcBef>
              <a:buClr>
                <a:srgbClr val="646464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Shape 193"/>
          <p:cNvGrpSpPr/>
          <p:nvPr/>
        </p:nvGrpSpPr>
        <p:grpSpPr>
          <a:xfrm>
            <a:off x="0" y="-8466"/>
            <a:ext cx="12192000" cy="6866467"/>
            <a:chOff x="0" y="-8466"/>
            <a:chExt cx="12192000" cy="6866467"/>
          </a:xfrm>
        </p:grpSpPr>
        <p:cxnSp>
          <p:nvCxnSpPr>
            <p:cNvPr id="194" name="Shape 194"/>
            <p:cNvCxnSpPr/>
            <p:nvPr/>
          </p:nvCxnSpPr>
          <p:spPr>
            <a:xfrm>
              <a:off x="9371011" y="0"/>
              <a:ext cx="1219199" cy="6858000"/>
            </a:xfrm>
            <a:prstGeom prst="straightConnector1">
              <a:avLst/>
            </a:prstGeom>
            <a:noFill/>
            <a:ln w="9525" cap="flat">
              <a:solidFill>
                <a:srgbClr val="26262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Shape 195"/>
            <p:cNvCxnSpPr/>
            <p:nvPr/>
          </p:nvCxnSpPr>
          <p:spPr>
            <a:xfrm flipH="1">
              <a:off x="7425266" y="3681412"/>
              <a:ext cx="4763558" cy="3176586"/>
            </a:xfrm>
            <a:prstGeom prst="straightConnector1">
              <a:avLst/>
            </a:prstGeom>
            <a:noFill/>
            <a:ln w="9525" cap="flat">
              <a:solidFill>
                <a:srgbClr val="26262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6" name="Shape 196"/>
            <p:cNvSpPr/>
            <p:nvPr/>
          </p:nvSpPr>
          <p:spPr>
            <a:xfrm>
              <a:off x="9181475" y="-8466"/>
              <a:ext cx="3007348" cy="6866466"/>
            </a:xfrm>
            <a:custGeom>
              <a:avLst/>
              <a:gdLst/>
              <a:ahLst/>
              <a:cxnLst/>
              <a:rect l="0" t="0" r="0" b="0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97" name="Shape 197"/>
            <p:cNvSpPr/>
            <p:nvPr/>
          </p:nvSpPr>
          <p:spPr>
            <a:xfrm>
              <a:off x="9603442" y="-8466"/>
              <a:ext cx="2588558" cy="6866466"/>
            </a:xfrm>
            <a:custGeom>
              <a:avLst/>
              <a:gdLst/>
              <a:ahLst/>
              <a:cxnLst/>
              <a:rect l="0" t="0" r="0" b="0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98" name="Shape 198"/>
            <p:cNvSpPr/>
            <p:nvPr/>
          </p:nvSpPr>
          <p:spPr>
            <a:xfrm>
              <a:off x="8932332" y="3048000"/>
              <a:ext cx="3259667" cy="3809999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9334500" y="-8466"/>
              <a:ext cx="2854325" cy="6866466"/>
            </a:xfrm>
            <a:custGeom>
              <a:avLst/>
              <a:gdLst/>
              <a:ahLst/>
              <a:cxnLst/>
              <a:rect l="0" t="0" r="0" b="0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200" name="Shape 200"/>
            <p:cNvSpPr/>
            <p:nvPr/>
          </p:nvSpPr>
          <p:spPr>
            <a:xfrm>
              <a:off x="10898729" y="-8466"/>
              <a:ext cx="1290093" cy="6866467"/>
            </a:xfrm>
            <a:custGeom>
              <a:avLst/>
              <a:gdLst/>
              <a:ahLst/>
              <a:cxnLst/>
              <a:rect l="0" t="0" r="0" b="0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201" name="Shape 201"/>
            <p:cNvSpPr/>
            <p:nvPr/>
          </p:nvSpPr>
          <p:spPr>
            <a:xfrm>
              <a:off x="10938999" y="-8466"/>
              <a:ext cx="1249824" cy="6866467"/>
            </a:xfrm>
            <a:custGeom>
              <a:avLst/>
              <a:gdLst/>
              <a:ahLst/>
              <a:cxnLst/>
              <a:rect l="0" t="0" r="0" b="0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202" name="Shape 202"/>
            <p:cNvSpPr/>
            <p:nvPr/>
          </p:nvSpPr>
          <p:spPr>
            <a:xfrm>
              <a:off x="10371665" y="3589867"/>
              <a:ext cx="1817159" cy="3268132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0" y="4013200"/>
              <a:ext cx="448732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77333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1pPr>
            <a:lvl2pPr marL="742950" marR="0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2pPr>
            <a:lvl3pPr marL="1143000" marR="0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3pPr>
            <a:lvl4pPr marL="1600200" marR="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4pPr>
            <a:lvl5pPr marL="2057400" marR="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5pPr>
            <a:lvl6pPr marL="2514600" marR="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6pPr>
            <a:lvl7pPr marL="2971800" marR="0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7pPr>
            <a:lvl8pPr marL="3429000" marR="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8pPr>
            <a:lvl9pPr marL="3886200" marR="0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"/>
              <a:defRPr/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5ECFF"/>
            </a:gs>
            <a:gs pos="100000">
              <a:srgbClr val="5381A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23" name="Shape 3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4" name="Shape 3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5" name="Shape 3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/>
              <a:t>‹N›</a:t>
            </a:fld>
            <a:endParaRPr lang="it-IT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1035050" y="400050"/>
            <a:ext cx="10121900" cy="166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0" marR="0" indent="114300" algn="ctr" rtl="0">
              <a:spcBef>
                <a:spcPts val="0"/>
              </a:spcBef>
              <a:defRPr/>
            </a:lvl2pPr>
            <a:lvl3pPr marL="0" marR="0" indent="228600" algn="ctr" rtl="0">
              <a:spcBef>
                <a:spcPts val="0"/>
              </a:spcBef>
              <a:defRPr/>
            </a:lvl3pPr>
            <a:lvl4pPr marL="0" marR="0" indent="342900" algn="ctr" rtl="0">
              <a:spcBef>
                <a:spcPts val="0"/>
              </a:spcBef>
              <a:defRPr/>
            </a:lvl4pPr>
            <a:lvl5pPr marL="0" marR="0" indent="457200" algn="ctr" rtl="0">
              <a:spcBef>
                <a:spcPts val="0"/>
              </a:spcBef>
              <a:defRPr/>
            </a:lvl5pPr>
            <a:lvl6pPr marL="0" marR="0" indent="571500" algn="ctr" rtl="0">
              <a:spcBef>
                <a:spcPts val="0"/>
              </a:spcBef>
              <a:defRPr/>
            </a:lvl6pPr>
            <a:lvl7pPr marL="0" marR="0" indent="685800" algn="ctr" rtl="0">
              <a:spcBef>
                <a:spcPts val="0"/>
              </a:spcBef>
              <a:defRPr/>
            </a:lvl7pPr>
            <a:lvl8pPr marL="0" marR="0" indent="800100" algn="ctr" rtl="0">
              <a:spcBef>
                <a:spcPts val="0"/>
              </a:spcBef>
              <a:defRPr/>
            </a:lvl8pPr>
            <a:lvl9pPr marL="0" marR="0" indent="914400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1035050" y="2127250"/>
            <a:ext cx="10121900" cy="40195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indent="-222250" algn="l" rtl="0">
              <a:spcBef>
                <a:spcPts val="2250"/>
              </a:spcBef>
              <a:buClr>
                <a:srgbClr val="9A7865"/>
              </a:buClr>
              <a:buFont typeface="Georgia"/>
              <a:buChar char="•"/>
              <a:defRPr/>
            </a:lvl1pPr>
            <a:lvl2pPr marL="571500" marR="0" indent="-228600" algn="l" rtl="0">
              <a:spcBef>
                <a:spcPts val="2250"/>
              </a:spcBef>
              <a:buClr>
                <a:srgbClr val="9A7865"/>
              </a:buClr>
              <a:buFont typeface="Georgia"/>
              <a:buChar char="•"/>
              <a:defRPr/>
            </a:lvl2pPr>
            <a:lvl3pPr marL="857250" marR="0" indent="-222250" algn="l" rtl="0">
              <a:spcBef>
                <a:spcPts val="2250"/>
              </a:spcBef>
              <a:buClr>
                <a:srgbClr val="9A7865"/>
              </a:buClr>
              <a:buFont typeface="Georgia"/>
              <a:buChar char="•"/>
              <a:defRPr/>
            </a:lvl3pPr>
            <a:lvl4pPr marL="1143000" marR="0" indent="-228600" algn="l" rtl="0">
              <a:spcBef>
                <a:spcPts val="2250"/>
              </a:spcBef>
              <a:buClr>
                <a:srgbClr val="9A7865"/>
              </a:buClr>
              <a:buFont typeface="Georgia"/>
              <a:buChar char="•"/>
              <a:defRPr/>
            </a:lvl4pPr>
            <a:lvl5pPr marL="1428750" marR="0" indent="-222250" algn="l" rtl="0">
              <a:spcBef>
                <a:spcPts val="2250"/>
              </a:spcBef>
              <a:buClr>
                <a:srgbClr val="9A7865"/>
              </a:buClr>
              <a:buFont typeface="Georgia"/>
              <a:buChar char="•"/>
              <a:defRPr/>
            </a:lvl5pPr>
            <a:lvl6pPr marL="1714500" marR="0" indent="-228600" algn="l" rtl="0">
              <a:spcBef>
                <a:spcPts val="2250"/>
              </a:spcBef>
              <a:buClr>
                <a:srgbClr val="9A7865"/>
              </a:buClr>
              <a:buFont typeface="Georgia"/>
              <a:buChar char="•"/>
              <a:defRPr/>
            </a:lvl6pPr>
            <a:lvl7pPr marL="2000250" marR="0" indent="-222250" algn="l" rtl="0">
              <a:spcBef>
                <a:spcPts val="2250"/>
              </a:spcBef>
              <a:buClr>
                <a:srgbClr val="9A7865"/>
              </a:buClr>
              <a:buFont typeface="Georgia"/>
              <a:buChar char="•"/>
              <a:defRPr/>
            </a:lvl7pPr>
            <a:lvl8pPr marL="2286000" marR="0" indent="-228600" algn="l" rtl="0">
              <a:spcBef>
                <a:spcPts val="2250"/>
              </a:spcBef>
              <a:buClr>
                <a:srgbClr val="9A7865"/>
              </a:buClr>
              <a:buFont typeface="Georgia"/>
              <a:buChar char="•"/>
              <a:defRPr/>
            </a:lvl8pPr>
            <a:lvl9pPr marL="2571750" marR="0" indent="-222250" algn="l" rtl="0">
              <a:spcBef>
                <a:spcPts val="2250"/>
              </a:spcBef>
              <a:buClr>
                <a:srgbClr val="9A7865"/>
              </a:buClr>
              <a:buFont typeface="Georgia"/>
              <a:buChar char="•"/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/>
          <p:nvPr/>
        </p:nvSpPr>
        <p:spPr>
          <a:xfrm>
            <a:off x="1221657" y="412954"/>
            <a:ext cx="9394723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7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TUSCANY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ctrTitle"/>
          </p:nvPr>
        </p:nvSpPr>
        <p:spPr>
          <a:xfrm>
            <a:off x="604683" y="501445"/>
            <a:ext cx="10672915" cy="52209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CFD9FF"/>
              </a:buClr>
              <a:buSzPct val="25000"/>
              <a:buFont typeface="Calibri"/>
              <a:buNone/>
            </a:pPr>
            <a:r>
              <a:rPr lang="it-IT" sz="8000" b="1" i="0" u="none" strike="noStrike" cap="none" baseline="0">
                <a:solidFill>
                  <a:srgbClr val="CFD9FF"/>
                </a:solidFill>
                <a:latin typeface="Calibri"/>
                <a:ea typeface="Calibri"/>
                <a:cs typeface="Calibri"/>
                <a:sym typeface="Calibri"/>
              </a:rPr>
              <a:t>TOURISTS INVITATIONS 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title"/>
          </p:nvPr>
        </p:nvSpPr>
        <p:spPr>
          <a:xfrm>
            <a:off x="1039103" y="1257745"/>
            <a:ext cx="10121900" cy="1663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6000" b="1" i="0" u="none" strike="noStrike" cap="none" baseline="0">
                <a:solidFill>
                  <a:schemeClr val="lt1"/>
                </a:solidFill>
                <a:latin typeface="Amarante"/>
                <a:ea typeface="Amarante"/>
                <a:cs typeface="Amarante"/>
                <a:sym typeface="Amarante"/>
              </a:rPr>
              <a:t>Most important cities</a:t>
            </a:r>
          </a:p>
        </p:txBody>
      </p:sp>
    </p:spTree>
  </p:cSld>
  <p:clrMapOvr>
    <a:masterClrMapping/>
  </p:clrMapOvr>
  <p:transition spd="med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1035050" y="449118"/>
            <a:ext cx="10121900" cy="10333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4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Florence</a:t>
            </a:r>
          </a:p>
        </p:txBody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1035050" y="1731817"/>
            <a:ext cx="10121900" cy="11637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rgbClr val="9A7865"/>
              </a:buClr>
              <a:buSzPct val="40083"/>
              <a:buFont typeface="Georgia"/>
              <a:buChar char="•"/>
            </a:pPr>
            <a:r>
              <a:rPr lang="it-IT" sz="2405" b="0" i="0" u="none" strike="noStrike" cap="none" baseline="0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rPr>
              <a:t>Florence is the capital city of Tuscany. Florence is considered the birthplace of Italian Renaissance.</a:t>
            </a:r>
          </a:p>
        </p:txBody>
      </p:sp>
      <p:pic>
        <p:nvPicPr>
          <p:cNvPr id="431" name="Shape 43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681" y="2895546"/>
            <a:ext cx="2485384" cy="3471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Shape 43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3197" y="2936634"/>
            <a:ext cx="8856832" cy="3389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Shape 43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313842">
            <a:off x="587291" y="2874837"/>
            <a:ext cx="4121272" cy="344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Shape 43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363">
            <a:off x="445906" y="388519"/>
            <a:ext cx="4556104" cy="264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Shape 43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69222">
            <a:off x="5199196" y="498619"/>
            <a:ext cx="4364438" cy="3274325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/>
          <p:cNvSpPr/>
          <p:nvPr/>
        </p:nvSpPr>
        <p:spPr>
          <a:xfrm>
            <a:off x="4895473" y="438918"/>
            <a:ext cx="2141611" cy="789959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48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Florence</a:t>
            </a:r>
          </a:p>
        </p:txBody>
      </p:sp>
      <p:pic>
        <p:nvPicPr>
          <p:cNvPr id="441" name="Shape 441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78241">
            <a:off x="8163586" y="2167822"/>
            <a:ext cx="3398714" cy="4159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>
            <a:spLocks noGrp="1"/>
          </p:cNvSpPr>
          <p:nvPr>
            <p:ph type="title"/>
          </p:nvPr>
        </p:nvSpPr>
        <p:spPr>
          <a:xfrm>
            <a:off x="406112" y="1801091"/>
            <a:ext cx="11256839" cy="11951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2500" b="0" i="0" u="none" strike="noStrike" cap="none" baseline="0">
                <a:solidFill>
                  <a:srgbClr val="1414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it-IT" sz="2500" b="0" i="0" u="none" strike="noStrike" cap="none" baseline="0">
                <a:solidFill>
                  <a:srgbClr val="1414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it-IT" sz="2500" b="0" i="0" u="none" strike="noStrike" cap="none" baseline="0">
                <a:solidFill>
                  <a:srgbClr val="14141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Siena is famous for its historic and artistic heritage, but above all for the famous Palio.</a:t>
            </a:r>
          </a:p>
        </p:txBody>
      </p:sp>
      <p:pic>
        <p:nvPicPr>
          <p:cNvPr id="447" name="Shape 44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12" y="3251691"/>
            <a:ext cx="2216806" cy="308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Shape 44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3304" y="3251691"/>
            <a:ext cx="4138740" cy="308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Shape 44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3290" y="3312025"/>
            <a:ext cx="4679642" cy="2881101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Shape 450"/>
          <p:cNvSpPr/>
          <p:nvPr/>
        </p:nvSpPr>
        <p:spPr>
          <a:xfrm>
            <a:off x="4714298" y="693095"/>
            <a:ext cx="2640465" cy="1107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6600" b="1" i="0" u="none" strike="noStrike" cap="none" baseline="0">
                <a:solidFill>
                  <a:srgbClr val="141414"/>
                </a:solidFill>
                <a:latin typeface="Arial"/>
                <a:ea typeface="Arial"/>
                <a:cs typeface="Arial"/>
                <a:sym typeface="Arial"/>
              </a:rPr>
              <a:t>Siena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11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/>
        </p:nvSpPr>
        <p:spPr>
          <a:xfrm>
            <a:off x="5561135" y="237341"/>
            <a:ext cx="1543691" cy="974625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6000" b="1" i="0" u="none" strike="noStrike" cap="none" baseline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Siena</a:t>
            </a:r>
          </a:p>
        </p:txBody>
      </p:sp>
      <p:pic>
        <p:nvPicPr>
          <p:cNvPr id="456" name="Shape 45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64239">
            <a:off x="476419" y="3350068"/>
            <a:ext cx="4658604" cy="274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02120">
            <a:off x="1042961" y="689216"/>
            <a:ext cx="4587057" cy="265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347931">
            <a:off x="5754222" y="3400492"/>
            <a:ext cx="4708980" cy="282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26304">
            <a:off x="6451469" y="707727"/>
            <a:ext cx="4478679" cy="2618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035050" y="400050"/>
            <a:ext cx="10121900" cy="12209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5300" b="0" i="0" u="none" strike="noStrike" cap="none" baseline="0">
                <a:solidFill>
                  <a:srgbClr val="FF0000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Pisa</a:t>
            </a:r>
          </a:p>
        </p:txBody>
      </p:sp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379188" y="1620982"/>
            <a:ext cx="11384360" cy="12464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rgbClr val="9A7865"/>
              </a:buClr>
              <a:buSzPct val="40000"/>
              <a:buFont typeface="Georgia"/>
              <a:buChar char="•"/>
            </a:pPr>
            <a:r>
              <a:rPr lang="it-IT" sz="2300" b="0" i="0" u="none" strike="noStrike" cap="none" baseline="0">
                <a:solidFill>
                  <a:srgbClr val="625B48"/>
                </a:solidFill>
                <a:latin typeface="Arial"/>
                <a:ea typeface="Arial"/>
                <a:cs typeface="Arial"/>
                <a:sym typeface="Arial"/>
              </a:rPr>
              <a:t>Pisa is known worldwide for its Leaning Tower, in Square of Miracles. The city contains a lot of churches, several palaces and various bridges across the Arno river. The city is also important for the Universities, in particoular Normale.</a:t>
            </a:r>
          </a:p>
        </p:txBody>
      </p:sp>
      <p:pic>
        <p:nvPicPr>
          <p:cNvPr id="466" name="Shape 46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188" y="2867450"/>
            <a:ext cx="2930682" cy="352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9557" y="2867450"/>
            <a:ext cx="3624583" cy="352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2284" y="3215181"/>
            <a:ext cx="3691267" cy="274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Shape 47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8964" y="3075365"/>
            <a:ext cx="3423969" cy="3086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Shape 47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63208">
            <a:off x="7227592" y="695866"/>
            <a:ext cx="4275319" cy="2305947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Shape 475"/>
          <p:cNvSpPr/>
          <p:nvPr/>
        </p:nvSpPr>
        <p:spPr>
          <a:xfrm>
            <a:off x="5529128" y="362655"/>
            <a:ext cx="1186223" cy="666849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4000" b="1" i="0" u="none" strike="noStrike" cap="none" baseline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Pisa</a:t>
            </a:r>
          </a:p>
        </p:txBody>
      </p:sp>
      <p:pic>
        <p:nvPicPr>
          <p:cNvPr id="476" name="Shape 47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984" y="2868858"/>
            <a:ext cx="5407620" cy="3499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Shape 477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49156">
            <a:off x="1205702" y="791089"/>
            <a:ext cx="3786878" cy="2316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Shape 48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382626">
            <a:off x="1665851" y="3509633"/>
            <a:ext cx="4168700" cy="3126526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Shape 483"/>
          <p:cNvSpPr txBox="1">
            <a:spLocks noGrp="1"/>
          </p:cNvSpPr>
          <p:nvPr>
            <p:ph type="title"/>
          </p:nvPr>
        </p:nvSpPr>
        <p:spPr>
          <a:xfrm>
            <a:off x="0" y="141667"/>
            <a:ext cx="12312203" cy="15969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it-IT" sz="4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Tuscany is famous for its original landscapes that vary from wonderful sea to multicolored hills…</a:t>
            </a:r>
          </a:p>
        </p:txBody>
      </p:sp>
      <p:pic>
        <p:nvPicPr>
          <p:cNvPr id="484" name="Shape 48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2069">
            <a:off x="433248" y="1613337"/>
            <a:ext cx="4486220" cy="2467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Shape 4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2693">
            <a:off x="6005646" y="1704929"/>
            <a:ext cx="3845721" cy="280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Shape 48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95390">
            <a:off x="7379681" y="3875858"/>
            <a:ext cx="4217203" cy="2806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Shape 49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4653">
            <a:off x="422350" y="1126981"/>
            <a:ext cx="4407992" cy="2498939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253612" y="108988"/>
            <a:ext cx="9438966" cy="12183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it-IT" sz="4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…for its culture and art…</a:t>
            </a:r>
          </a:p>
        </p:txBody>
      </p:sp>
      <p:pic>
        <p:nvPicPr>
          <p:cNvPr id="493" name="Shape 49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1662" y="4019532"/>
            <a:ext cx="4669620" cy="256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Shape 49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425139">
            <a:off x="7857624" y="1263984"/>
            <a:ext cx="3985489" cy="2591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ape 3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412" y="200116"/>
            <a:ext cx="5202620" cy="581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9182" y="0"/>
            <a:ext cx="5714999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 txBox="1"/>
          <p:nvPr/>
        </p:nvSpPr>
        <p:spPr>
          <a:xfrm>
            <a:off x="472258" y="5705385"/>
            <a:ext cx="11593847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36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Tuscany is in the north-centre of Italy on the Tyrrhenian sea</a:t>
            </a:r>
          </a:p>
        </p:txBody>
      </p:sp>
      <p:sp>
        <p:nvSpPr>
          <p:cNvPr id="357" name="Shape 357"/>
          <p:cNvSpPr/>
          <p:nvPr/>
        </p:nvSpPr>
        <p:spPr>
          <a:xfrm>
            <a:off x="1104037" y="1390919"/>
            <a:ext cx="1442433" cy="811369"/>
          </a:xfrm>
          <a:prstGeom prst="ellipse">
            <a:avLst/>
          </a:prstGeom>
          <a:noFill/>
          <a:ln w="19050" cap="rnd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1" i="0" u="none" strike="noStrike" cap="none" baseline="0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Nunito"/>
              <a:buNone/>
            </a:pPr>
            <a:r>
              <a:rPr lang="it-IT" sz="4800" b="1" i="0" u="none" strike="noStrike" cap="none" baseline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…for its SPA sites…</a:t>
            </a:r>
          </a:p>
        </p:txBody>
      </p:sp>
      <p:pic>
        <p:nvPicPr>
          <p:cNvPr id="500" name="Shape 50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387319">
            <a:off x="7164009" y="1153232"/>
            <a:ext cx="4693982" cy="3140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Shape 50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671" y="3651630"/>
            <a:ext cx="4054764" cy="3041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Shape 50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 rot="274753">
            <a:off x="484908" y="1234472"/>
            <a:ext cx="3905250" cy="260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it-IT" sz="4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...and for its delicious food, great wine and good olive oil.</a:t>
            </a:r>
          </a:p>
        </p:txBody>
      </p:sp>
      <p:pic>
        <p:nvPicPr>
          <p:cNvPr id="508" name="Shape 50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1817">
            <a:off x="214675" y="1416513"/>
            <a:ext cx="4757995" cy="241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Shape 5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3416300"/>
            <a:ext cx="9144000" cy="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Shape 51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104">
            <a:off x="8283694" y="1548894"/>
            <a:ext cx="3695283" cy="3848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Shape 511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44110">
            <a:off x="3504854" y="3824974"/>
            <a:ext cx="4757995" cy="2744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DB00"/>
            </a:gs>
            <a:gs pos="32000">
              <a:srgbClr val="DBDB00"/>
            </a:gs>
            <a:gs pos="100000">
              <a:schemeClr val="dk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ctrTitle"/>
          </p:nvPr>
        </p:nvSpPr>
        <p:spPr>
          <a:xfrm>
            <a:off x="265470" y="589935"/>
            <a:ext cx="11592231" cy="48079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0000"/>
              </a:buClr>
              <a:buSzPct val="25000"/>
              <a:buFont typeface="Times New Roman"/>
              <a:buNone/>
            </a:pPr>
            <a:r>
              <a:rPr lang="it-IT" sz="6600" b="1" i="0" u="none" strike="noStrike" cap="non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Greetings to all of you! We’re waiting for you in our beautiful Region!!!</a:t>
            </a: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7000">
              <a:schemeClr val="lt1"/>
            </a:gs>
            <a:gs pos="100000">
              <a:srgbClr val="7030A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8048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821908"/>
              </a:buClr>
              <a:buSzPct val="25000"/>
              <a:buFont typeface="Amarante"/>
              <a:buNone/>
            </a:pPr>
            <a:r>
              <a:rPr lang="it-IT" sz="4800" b="0" i="0" u="none" strike="noStrike" cap="none" baseline="0">
                <a:solidFill>
                  <a:srgbClr val="821908"/>
                </a:solidFill>
                <a:latin typeface="Amarante"/>
                <a:ea typeface="Amarante"/>
                <a:cs typeface="Amarante"/>
                <a:sym typeface="Amarante"/>
              </a:rPr>
              <a:t>THANKS FOR your attention!!</a:t>
            </a:r>
          </a:p>
        </p:txBody>
      </p:sp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609600" y="2787446"/>
            <a:ext cx="10972799" cy="31322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accent5"/>
              </a:buClr>
              <a:buSzPct val="25000"/>
              <a:buFont typeface="Arial"/>
              <a:buNone/>
            </a:pPr>
            <a:r>
              <a:rPr lang="it-IT" sz="13800" b="0" i="0" u="none" strike="noStrike" cap="none" baseline="0">
                <a:solidFill>
                  <a:schemeClr val="accent5"/>
                </a:solidFill>
                <a:latin typeface="Play"/>
                <a:ea typeface="Play"/>
                <a:cs typeface="Play"/>
                <a:sym typeface="Play"/>
              </a:rPr>
              <a:t>Edited by: 3°CMA PISA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/>
        </p:nvSpPr>
        <p:spPr>
          <a:xfrm>
            <a:off x="0" y="5151548"/>
            <a:ext cx="12192000" cy="1754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36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territory of Tuscany is mostly hilly (66.5%); it includes some plains (about 8.4% of the territory) and major mountain ranges (25.1% of the region).</a:t>
            </a:r>
          </a:p>
        </p:txBody>
      </p:sp>
      <p:pic>
        <p:nvPicPr>
          <p:cNvPr id="363" name="Shape 3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542467" cy="541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Shape 36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3560" y="115909"/>
            <a:ext cx="3715407" cy="503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670641" y="2309897"/>
            <a:ext cx="10953749" cy="15626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8800" b="0" i="0" u="none" strike="noStrike" cap="none" baseline="0">
                <a:solidFill>
                  <a:srgbClr val="53575C"/>
                </a:solidFill>
                <a:latin typeface="Amarante"/>
                <a:ea typeface="Amarante"/>
                <a:cs typeface="Amarante"/>
                <a:sym typeface="Amarante"/>
              </a:rPr>
              <a:t>HISTOry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title"/>
          </p:nvPr>
        </p:nvSpPr>
        <p:spPr>
          <a:xfrm>
            <a:off x="695460" y="515156"/>
            <a:ext cx="9508197" cy="112046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2800" b="0" i="0" u="none" strike="noStrike" cap="none" baseline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History of Tuscany can be resumed in three main periods:</a:t>
            </a:r>
          </a:p>
        </p:txBody>
      </p:sp>
      <p:sp>
        <p:nvSpPr>
          <p:cNvPr id="375" name="Shape 375"/>
          <p:cNvSpPr/>
          <p:nvPr/>
        </p:nvSpPr>
        <p:spPr>
          <a:xfrm>
            <a:off x="695458" y="2197375"/>
            <a:ext cx="10303098" cy="1233319"/>
          </a:xfrm>
          <a:prstGeom prst="rect">
            <a:avLst/>
          </a:prstGeom>
          <a:noFill/>
          <a:ln>
            <a:noFill/>
          </a:ln>
        </p:spPr>
        <p:txBody>
          <a:bodyPr lIns="64275" tIns="32125" rIns="64275" bIns="32125" anchor="ctr" anchorCtr="0">
            <a:noAutofit/>
          </a:bodyPr>
          <a:lstStyle/>
          <a:p>
            <a:pPr marL="377266" marR="0" lvl="0" indent="-262966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1240"/>
              <a:buFont typeface="Arial"/>
              <a:buChar char="•"/>
            </a:pPr>
            <a:r>
              <a:rPr lang="it-IT" sz="2531" b="0" i="0" u="none" strike="noStrike" cap="non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Etruscan period and the roman empire (6</a:t>
            </a:r>
            <a:r>
              <a:rPr lang="it-IT" sz="2531" b="0" i="0" u="none" strike="noStrike" cap="none" baseline="3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lang="it-IT" sz="2531" b="0" i="0" u="none" strike="noStrike" cap="non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5</a:t>
            </a:r>
            <a:r>
              <a:rPr lang="it-IT" sz="2531" b="0" i="0" u="none" strike="noStrike" cap="none" baseline="3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lang="it-IT" sz="2531" b="0" i="0" u="none" strike="noStrike" cap="non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centuries BC)</a:t>
            </a:r>
          </a:p>
          <a:p>
            <a:pPr marL="377266" marR="0" lvl="0" indent="-262966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1240"/>
              <a:buFont typeface="Arial"/>
              <a:buChar char="•"/>
            </a:pPr>
            <a:r>
              <a:rPr lang="it-IT" sz="2531" b="0" i="0" u="none" strike="noStrike" cap="non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Renaissance and the  Medici’s period (14</a:t>
            </a:r>
            <a:r>
              <a:rPr lang="it-IT" sz="2531" b="0" i="0" u="none" strike="noStrike" cap="none" baseline="3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lang="it-IT" sz="2531" b="0" i="0" u="none" strike="noStrike" cap="non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15</a:t>
            </a:r>
            <a:r>
              <a:rPr lang="it-IT" sz="2531" b="0" i="0" u="none" strike="noStrike" cap="none" baseline="3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lang="it-IT" sz="2531" b="0" i="0" u="none" strike="noStrike" cap="non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centuries)</a:t>
            </a:r>
          </a:p>
          <a:p>
            <a:pPr marL="377266" marR="0" lvl="0" indent="-262966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1240"/>
              <a:buFont typeface="Arial"/>
              <a:buChar char="•"/>
            </a:pPr>
            <a:r>
              <a:rPr lang="it-IT" sz="2531" b="0" i="0" u="none" strike="noStrike" cap="non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Austrian rule and the revolution to the kingdom of Italy (19</a:t>
            </a:r>
            <a:r>
              <a:rPr lang="it-IT" sz="2531" b="0" i="0" u="none" strike="noStrike" cap="none" baseline="3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lang="it-IT" sz="2531" b="0" i="0" u="none" strike="noStrike" cap="non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century)</a:t>
            </a:r>
          </a:p>
        </p:txBody>
      </p:sp>
      <p:pic>
        <p:nvPicPr>
          <p:cNvPr id="376" name="Shape 37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458" y="3941819"/>
            <a:ext cx="2840798" cy="261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803" y="3992451"/>
            <a:ext cx="3220344" cy="2561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3696" y="3992451"/>
            <a:ext cx="2833387" cy="2561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55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BF4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Shape 38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 txBox="1">
            <a:spLocks noGrp="1"/>
          </p:cNvSpPr>
          <p:nvPr>
            <p:ph type="title"/>
          </p:nvPr>
        </p:nvSpPr>
        <p:spPr>
          <a:xfrm>
            <a:off x="1971025" y="223137"/>
            <a:ext cx="8249947" cy="1299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it-IT" sz="7019" b="1" i="0" u="none" strike="noStrike" cap="none" baseline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Economy </a:t>
            </a:r>
          </a:p>
        </p:txBody>
      </p:sp>
      <p:pic>
        <p:nvPicPr>
          <p:cNvPr id="385" name="Shape 3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3583" y="2403985"/>
            <a:ext cx="6184832" cy="4454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Shape 39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39804">
            <a:off x="438880" y="235820"/>
            <a:ext cx="2509091" cy="3169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78" y="3984207"/>
            <a:ext cx="4039561" cy="2718412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Shape 392"/>
          <p:cNvSpPr txBox="1">
            <a:spLocks noGrp="1"/>
          </p:cNvSpPr>
          <p:nvPr>
            <p:ph type="title"/>
          </p:nvPr>
        </p:nvSpPr>
        <p:spPr>
          <a:xfrm>
            <a:off x="4554475" y="59134"/>
            <a:ext cx="6260717" cy="13059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Quintessential"/>
              <a:buNone/>
            </a:pPr>
            <a:r>
              <a:rPr lang="it-IT" sz="5750" b="1" i="0" u="none" strike="noStrike" cap="none" baseline="0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Tertiary sector</a:t>
            </a:r>
          </a:p>
        </p:txBody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4783121" y="1365101"/>
            <a:ext cx="5803424" cy="31674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ymbol"/>
              <a:buNone/>
            </a:pPr>
            <a:r>
              <a:rPr lang="it-IT"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the leading economical sector due to tourism for:</a:t>
            </a:r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to Symbol"/>
              <a:buChar char="▪"/>
            </a:pPr>
            <a:r>
              <a:rPr lang="it-IT"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Historical Towns</a:t>
            </a:r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to Symbol"/>
              <a:buChar char="▪"/>
            </a:pPr>
            <a:r>
              <a:rPr lang="it-IT"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Famous beaches</a:t>
            </a:r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to Symbol"/>
              <a:buChar char="▪"/>
            </a:pPr>
            <a:r>
              <a:rPr lang="it-IT"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 sites and resorts</a:t>
            </a:r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Noto Symbol"/>
              <a:buChar char="▪"/>
            </a:pPr>
            <a:r>
              <a:rPr lang="it-IT"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Hills area</a:t>
            </a:r>
          </a:p>
        </p:txBody>
      </p:sp>
      <p:pic>
        <p:nvPicPr>
          <p:cNvPr id="394" name="Shape 394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5886">
            <a:off x="8652650" y="3909983"/>
            <a:ext cx="3195124" cy="255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Shape 3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30785">
            <a:off x="9022050" y="1390957"/>
            <a:ext cx="2878579" cy="219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11137"/>
            <a:ext cx="4031086" cy="2146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330947">
            <a:off x="5875288" y="3960656"/>
            <a:ext cx="4196322" cy="268753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Shape 402"/>
          <p:cNvSpPr txBox="1">
            <a:spLocks noGrp="1"/>
          </p:cNvSpPr>
          <p:nvPr>
            <p:ph type="title"/>
          </p:nvPr>
        </p:nvSpPr>
        <p:spPr>
          <a:xfrm>
            <a:off x="1804902" y="424495"/>
            <a:ext cx="6998421" cy="13059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it-IT" sz="4400" b="1" i="0" u="none" strike="noStrike" cap="none" baseline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Secondary Sector</a:t>
            </a:r>
          </a:p>
        </p:txBody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1718191" y="1817813"/>
            <a:ext cx="7159342" cy="2980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it-IT" sz="2400" b="0" i="0" u="none" strike="noStrike" cap="none" baseline="0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Secondary sector in Tuscany is based on: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➢"/>
            </a:pPr>
            <a:r>
              <a:rPr lang="it-IT" sz="2400" b="0" i="0" u="none" strike="noStrike" cap="none" baseline="0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Few big factories (e. g. Piaggio)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➢"/>
            </a:pPr>
            <a:r>
              <a:rPr lang="it-IT" sz="2400" b="0" i="0" u="none" strike="noStrike" cap="none" baseline="0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Many small and medium industries (paper district, leather district, fabric and tissue district)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➢"/>
            </a:pPr>
            <a:r>
              <a:rPr lang="it-IT" sz="2400" b="0" i="0" u="none" strike="noStrike" cap="none" baseline="0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rPr>
              <a:t>Handicraft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Shape 40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6890">
            <a:off x="340540" y="176139"/>
            <a:ext cx="2375421" cy="2458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6151">
            <a:off x="9162186" y="277078"/>
            <a:ext cx="2895580" cy="1893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2191">
            <a:off x="8829406" y="3864243"/>
            <a:ext cx="3222272" cy="246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89750">
            <a:off x="427685" y="4028269"/>
            <a:ext cx="3087733" cy="2253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97507">
            <a:off x="4175335" y="4227509"/>
            <a:ext cx="3375978" cy="2376721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Shape 413"/>
          <p:cNvSpPr txBox="1">
            <a:spLocks noGrp="1"/>
          </p:cNvSpPr>
          <p:nvPr>
            <p:ph type="title"/>
          </p:nvPr>
        </p:nvSpPr>
        <p:spPr>
          <a:xfrm>
            <a:off x="2050639" y="0"/>
            <a:ext cx="8082115" cy="15079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it-IT" sz="4000" b="1" i="0" u="none" strike="noStrike" cap="none" baseline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PRIMARY SECTOR</a:t>
            </a:r>
          </a:p>
        </p:txBody>
      </p:sp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2400894" y="1801091"/>
            <a:ext cx="7588231" cy="19048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894"/>
              <a:buFont typeface="Arial"/>
              <a:buChar char="•"/>
            </a:pPr>
            <a:r>
              <a:rPr lang="it-IT" sz="1850" b="1" i="0" u="none" strike="noStrike" cap="none" baseline="0">
                <a:solidFill>
                  <a:srgbClr val="161E21"/>
                </a:solidFill>
                <a:latin typeface="Arial Black"/>
                <a:ea typeface="Arial Black"/>
                <a:cs typeface="Arial Black"/>
                <a:sym typeface="Arial Black"/>
              </a:rPr>
              <a:t>Niche agriculture products (precious wines and oils)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7894"/>
              <a:buFont typeface="Arial"/>
              <a:buChar char="•"/>
            </a:pPr>
            <a:r>
              <a:rPr lang="it-IT" sz="1850" b="1" i="0" u="none" strike="noStrike" cap="none" baseline="0">
                <a:solidFill>
                  <a:srgbClr val="161E21"/>
                </a:solidFill>
                <a:latin typeface="Arial Black"/>
                <a:ea typeface="Arial Black"/>
                <a:cs typeface="Arial Black"/>
                <a:sym typeface="Arial Black"/>
              </a:rPr>
              <a:t>Breeding (cows, horses, pigs)</a:t>
            </a: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7894"/>
              <a:buFont typeface="Arial"/>
              <a:buChar char="•"/>
            </a:pPr>
            <a:r>
              <a:rPr lang="it-IT" sz="1850" b="1" i="0" u="none" strike="noStrike" cap="none" baseline="0">
                <a:solidFill>
                  <a:srgbClr val="161E21"/>
                </a:solidFill>
                <a:latin typeface="Arial Black"/>
                <a:ea typeface="Arial Black"/>
                <a:cs typeface="Arial Black"/>
                <a:sym typeface="Arial Black"/>
              </a:rPr>
              <a:t>Exploitation of spontaneous soil products (mushrooms, truffles and chestnuts)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83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faccettatura">
  <a:themeElements>
    <a:clrScheme name="Sfaccettatura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faccettatura">
  <a:themeElements>
    <a:clrScheme name="Sfaccettatura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Elica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333</Words>
  <Application>Microsoft Office PowerPoint</Application>
  <PresentationFormat>Personalizzato</PresentationFormat>
  <Paragraphs>43</Paragraphs>
  <Slides>23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Titoli diapositive</vt:lpstr>
      </vt:variant>
      <vt:variant>
        <vt:i4>23</vt:i4>
      </vt:variant>
    </vt:vector>
  </HeadingPairs>
  <TitlesOfParts>
    <vt:vector size="29" baseType="lpstr">
      <vt:lpstr>Sfaccettatura</vt:lpstr>
      <vt:lpstr>New_Template1</vt:lpstr>
      <vt:lpstr>1_New_Template1</vt:lpstr>
      <vt:lpstr>1_Sfaccettatura</vt:lpstr>
      <vt:lpstr>Tema di Office</vt:lpstr>
      <vt:lpstr>Renaissance</vt:lpstr>
      <vt:lpstr>Presentazione standard di PowerPoint</vt:lpstr>
      <vt:lpstr>Presentazione standard di PowerPoint</vt:lpstr>
      <vt:lpstr>Presentazione standard di PowerPoint</vt:lpstr>
      <vt:lpstr>HISTOry</vt:lpstr>
      <vt:lpstr>The History of Tuscany can be resumed in three main periods:</vt:lpstr>
      <vt:lpstr>Economy </vt:lpstr>
      <vt:lpstr>Tertiary sector</vt:lpstr>
      <vt:lpstr>Secondary Sector</vt:lpstr>
      <vt:lpstr>PRIMARY SECTOR</vt:lpstr>
      <vt:lpstr>TOURISTS INVITATIONS </vt:lpstr>
      <vt:lpstr>Most important cities</vt:lpstr>
      <vt:lpstr>Florence</vt:lpstr>
      <vt:lpstr>Presentazione standard di PowerPoint</vt:lpstr>
      <vt:lpstr> Siena is famous for its historic and artistic heritage, but above all for the famous Palio.</vt:lpstr>
      <vt:lpstr>Presentazione standard di PowerPoint</vt:lpstr>
      <vt:lpstr>Pisa</vt:lpstr>
      <vt:lpstr>Presentazione standard di PowerPoint</vt:lpstr>
      <vt:lpstr>Tuscany is famous for its original landscapes that vary from wonderful sea to multicolored hills…</vt:lpstr>
      <vt:lpstr>…for its culture and art…</vt:lpstr>
      <vt:lpstr>…for its SPA sites…</vt:lpstr>
      <vt:lpstr>...and for its delicious food, great wine and good olive oil.</vt:lpstr>
      <vt:lpstr>Greetings to all of you! We’re waiting for you in our beautiful Region!!!</vt:lpstr>
      <vt:lpstr>THANKS FOR your attention!!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Benedetta</dc:creator>
  <cp:lastModifiedBy>Benedetta</cp:lastModifiedBy>
  <cp:revision>1</cp:revision>
  <dcterms:modified xsi:type="dcterms:W3CDTF">2015-03-13T19:48:26Z</dcterms:modified>
</cp:coreProperties>
</file>