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50D922-E69F-46B1-B128-6B3DBD532D10}" type="datetimeFigureOut">
              <a:rPr lang="ro-RO" smtClean="0"/>
              <a:pPr/>
              <a:t>13.03.2015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6CAC23-AB02-4A9D-B082-536ED248D38E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515018"/>
          </a:xfrm>
        </p:spPr>
        <p:txBody>
          <a:bodyPr/>
          <a:lstStyle/>
          <a:p>
            <a:r>
              <a:rPr lang="ro-RO" dirty="0"/>
              <a:t>S</a:t>
            </a:r>
            <a:r>
              <a:rPr lang="ro-RO" dirty="0" smtClean="0"/>
              <a:t>ocial science class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2232248"/>
          </a:xfrm>
        </p:spPr>
        <p:txBody>
          <a:bodyPr>
            <a:normAutofit lnSpcReduction="10000"/>
          </a:bodyPr>
          <a:lstStyle/>
          <a:p>
            <a:r>
              <a:rPr lang="ro-RO" b="1" dirty="0" smtClean="0"/>
              <a:t>11th grade</a:t>
            </a:r>
          </a:p>
          <a:p>
            <a:r>
              <a:rPr lang="ro-RO" b="1" dirty="0" smtClean="0"/>
              <a:t>Nicolae Balcescu High school</a:t>
            </a:r>
          </a:p>
          <a:p>
            <a:r>
              <a:rPr lang="ro-RO" b="1" dirty="0" smtClean="0"/>
              <a:t>Oltenita-Romania</a:t>
            </a:r>
          </a:p>
          <a:p>
            <a:r>
              <a:rPr lang="ro-RO" b="1" dirty="0" smtClean="0"/>
              <a:t>Employability-”A challenge for youth-dreams and reality</a:t>
            </a:r>
            <a:endParaRPr lang="ro-RO" b="1" dirty="0"/>
          </a:p>
        </p:txBody>
      </p:sp>
      <p:pic>
        <p:nvPicPr>
          <p:cNvPr id="1026" name="Picture 2" descr="C:\Users\Ronaldo\Desktop\Gheorghe_Tattarescu_-_Nicolae_Balces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752600" cy="21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naldo\Desktop\europa_vdq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080494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Europe-</a:t>
            </a:r>
            <a:r>
              <a:rPr lang="ro-RO" dirty="0"/>
              <a:t>y</a:t>
            </a:r>
            <a:r>
              <a:rPr lang="en-US" dirty="0" smtClean="0"/>
              <a:t>our </a:t>
            </a:r>
            <a:r>
              <a:rPr lang="en-US" dirty="0" err="1" smtClean="0"/>
              <a:t>countr</a:t>
            </a:r>
            <a:r>
              <a:rPr lang="ro-RO" dirty="0" smtClean="0"/>
              <a:t>ies</a:t>
            </a:r>
            <a:r>
              <a:rPr lang="en-US" dirty="0" smtClean="0"/>
              <a:t> </a:t>
            </a:r>
            <a:r>
              <a:rPr lang="ro-RO" dirty="0" smtClean="0"/>
              <a:t>are</a:t>
            </a:r>
            <a:r>
              <a:rPr lang="en-US" dirty="0" smtClean="0"/>
              <a:t> not unknown to us</a:t>
            </a:r>
            <a:r>
              <a:rPr lang="ro-RO" dirty="0" smtClean="0"/>
              <a:t>  </a:t>
            </a:r>
            <a:endParaRPr lang="ro-R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onaldo\Desktop\romania-judete-hart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6096000" cy="4295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Romania –our beautiful country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4499993" y="5157192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Nicolae Balcescu</a:t>
            </a:r>
          </a:p>
          <a:p>
            <a:r>
              <a:rPr lang="ro-RO" dirty="0" smtClean="0"/>
              <a:t> High school</a:t>
            </a:r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naldo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2800350" cy="1628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 second domain-History</a:t>
            </a:r>
            <a:endParaRPr lang="ro-RO" dirty="0"/>
          </a:p>
        </p:txBody>
      </p:sp>
      <p:pic>
        <p:nvPicPr>
          <p:cNvPr id="11267" name="Picture 3" descr="C:\Users\Ronaldo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1838325" cy="2486025"/>
          </a:xfrm>
          <a:prstGeom prst="rect">
            <a:avLst/>
          </a:prstGeom>
          <a:noFill/>
        </p:spPr>
      </p:pic>
      <p:pic>
        <p:nvPicPr>
          <p:cNvPr id="11268" name="Picture 4" descr="C:\Users\Ronaldo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2076450" cy="2200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30689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Stefan cel Mare-Stephen the Great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6093296"/>
            <a:ext cx="281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Vlad Tepes-Vlad the Impaler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8691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Mihai Viteazul-Michael the Brave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naldo\Desktop\1531775_680287722017510_115553741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295900" cy="3971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</a:t>
            </a:r>
            <a:r>
              <a:rPr lang="ro-RO" dirty="0" smtClean="0"/>
              <a:t> different lesson-debate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naldo\Desktop\1902822_1405262659749172_761868107168540844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034617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Presentation-here we are!! 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naldo\Desktop\1902794_788376257890542_591268483182449596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481138"/>
            <a:ext cx="3394472" cy="452596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o-RO" dirty="0" smtClean="0"/>
              <a:t>Andy-17 years</a:t>
            </a:r>
          </a:p>
          <a:p>
            <a:pPr>
              <a:buNone/>
            </a:pPr>
            <a:r>
              <a:rPr lang="ro-RO" dirty="0" smtClean="0"/>
              <a:t>       friendly</a:t>
            </a:r>
            <a:endParaRPr lang="ro-R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The pupils from the project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naldo\Desktop\61391_682083371883291_19327623604203532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392489" cy="5976664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o-RO" dirty="0" smtClean="0"/>
              <a:t>                            Gabriel -17</a:t>
            </a:r>
            <a:br>
              <a:rPr lang="ro-RO" dirty="0" smtClean="0"/>
            </a:br>
            <a:r>
              <a:rPr lang="ro-RO" dirty="0" smtClean="0"/>
              <a:t>                             sportive guy</a:t>
            </a: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15616" y="476250"/>
            <a:ext cx="6656784" cy="1657350"/>
          </a:xfrm>
        </p:spPr>
        <p:txBody>
          <a:bodyPr>
            <a:normAutofit/>
          </a:bodyPr>
          <a:lstStyle/>
          <a:p>
            <a:r>
              <a:rPr lang="ro-RO" dirty="0" smtClean="0"/>
              <a:t>Ionel-17 funny</a:t>
            </a:r>
            <a:endParaRPr lang="ro-RO" dirty="0"/>
          </a:p>
        </p:txBody>
      </p:sp>
      <p:pic>
        <p:nvPicPr>
          <p:cNvPr id="5122" name="Picture 2" descr="C:\Users\Ronaldo\Desktop\10519767_276920549182500_20060042721176756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3960440" cy="428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Ronaldo\Desktop\B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40640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Iulian-17 cheerful </a:t>
            </a:r>
            <a:br>
              <a:rPr lang="ro-RO" dirty="0" smtClean="0"/>
            </a:br>
            <a:r>
              <a:rPr lang="ro-RO" dirty="0" smtClean="0"/>
              <a:t>               his passion</a:t>
            </a:r>
            <a:endParaRPr lang="ro-R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naldo\Desktop\10645229_764189560289089_748192547210623193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3916699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Victor-17</a:t>
            </a:r>
            <a:br>
              <a:rPr lang="ro-RO" dirty="0" smtClean="0"/>
            </a:br>
            <a:r>
              <a:rPr lang="ro-RO" dirty="0" smtClean="0"/>
              <a:t>spontaneous</a:t>
            </a:r>
            <a:endParaRPr lang="ro-R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Ronaldo\Desktop\47572_478242755555342_67429865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3524250" cy="3524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Filofteia-sociable</a:t>
            </a: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o-RO" dirty="0" smtClean="0"/>
              <a:t>Geography –we learn </a:t>
            </a:r>
          </a:p>
          <a:p>
            <a:pPr>
              <a:buNone/>
            </a:pPr>
            <a:r>
              <a:rPr lang="ro-RO" dirty="0" smtClean="0"/>
              <a:t>about all the countries</a:t>
            </a:r>
          </a:p>
          <a:p>
            <a:pPr>
              <a:buNone/>
            </a:pPr>
            <a:r>
              <a:rPr lang="ro-RO" dirty="0" smtClean="0"/>
              <a:t>from the world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8195" name="Picture 3" descr="C:\Users\Ronaldo\Desktop\M2_R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470648" cy="3456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Our domain</a:t>
            </a:r>
            <a:endParaRPr lang="ro-R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92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Social science class</vt:lpstr>
      <vt:lpstr>Presentation-here we are!! </vt:lpstr>
      <vt:lpstr>The pupils from the project</vt:lpstr>
      <vt:lpstr>                            Gabriel -17                              sportive guy</vt:lpstr>
      <vt:lpstr>Ionel-17 funny</vt:lpstr>
      <vt:lpstr>Iulian-17 cheerful                 his passion</vt:lpstr>
      <vt:lpstr>Victor-17 spontaneous</vt:lpstr>
      <vt:lpstr>Filofteia-sociable</vt:lpstr>
      <vt:lpstr>Our domain</vt:lpstr>
      <vt:lpstr>Europe-your countries are not unknown to us  </vt:lpstr>
      <vt:lpstr>Romania –our beautiful country</vt:lpstr>
      <vt:lpstr>The second domain-History</vt:lpstr>
      <vt:lpstr>A different lesson-debate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class</dc:title>
  <dc:creator>Ronaldo</dc:creator>
  <cp:lastModifiedBy>Valentina</cp:lastModifiedBy>
  <cp:revision>7</cp:revision>
  <dcterms:created xsi:type="dcterms:W3CDTF">2015-02-04T07:22:28Z</dcterms:created>
  <dcterms:modified xsi:type="dcterms:W3CDTF">2015-03-13T19:47:18Z</dcterms:modified>
</cp:coreProperties>
</file>